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86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00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7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1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63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7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39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2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59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4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0469-A20F-4E07-A75C-F1B5951F1FD6}" type="datetimeFigureOut">
              <a:rPr lang="es-ES" smtClean="0"/>
              <a:t>08/01/2016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E866-FF8F-4201-9D0D-C12D3EE0FC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5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8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5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6" y="-1"/>
            <a:ext cx="6875636" cy="91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0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86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2016-01-08T22:05:49Z</dcterms:created>
  <dcterms:modified xsi:type="dcterms:W3CDTF">2016-01-08T22:08:14Z</dcterms:modified>
</cp:coreProperties>
</file>