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361" r:id="rId3"/>
    <p:sldId id="362" r:id="rId4"/>
    <p:sldId id="363" r:id="rId5"/>
    <p:sldId id="364" r:id="rId6"/>
    <p:sldId id="365" r:id="rId7"/>
    <p:sldId id="257" r:id="rId8"/>
    <p:sldId id="333" r:id="rId9"/>
    <p:sldId id="259" r:id="rId10"/>
    <p:sldId id="260" r:id="rId11"/>
    <p:sldId id="262" r:id="rId12"/>
    <p:sldId id="263" r:id="rId13"/>
    <p:sldId id="317" r:id="rId14"/>
    <p:sldId id="322" r:id="rId15"/>
    <p:sldId id="323" r:id="rId16"/>
    <p:sldId id="319" r:id="rId17"/>
    <p:sldId id="320" r:id="rId18"/>
    <p:sldId id="321" r:id="rId19"/>
    <p:sldId id="338" r:id="rId20"/>
    <p:sldId id="356" r:id="rId21"/>
    <p:sldId id="357" r:id="rId22"/>
    <p:sldId id="358" r:id="rId23"/>
    <p:sldId id="339" r:id="rId24"/>
    <p:sldId id="315" r:id="rId25"/>
    <p:sldId id="316" r:id="rId26"/>
    <p:sldId id="353" r:id="rId27"/>
    <p:sldId id="324" r:id="rId28"/>
    <p:sldId id="354" r:id="rId29"/>
    <p:sldId id="326" r:id="rId30"/>
    <p:sldId id="355" r:id="rId31"/>
    <p:sldId id="332" r:id="rId32"/>
    <p:sldId id="344" r:id="rId33"/>
    <p:sldId id="345" r:id="rId34"/>
    <p:sldId id="346" r:id="rId35"/>
    <p:sldId id="347" r:id="rId36"/>
    <p:sldId id="265" r:id="rId37"/>
    <p:sldId id="267" r:id="rId38"/>
    <p:sldId id="348" r:id="rId39"/>
    <p:sldId id="349" r:id="rId40"/>
    <p:sldId id="327" r:id="rId41"/>
    <p:sldId id="266" r:id="rId42"/>
    <p:sldId id="329" r:id="rId43"/>
    <p:sldId id="330" r:id="rId44"/>
    <p:sldId id="331" r:id="rId45"/>
    <p:sldId id="268" r:id="rId46"/>
    <p:sldId id="269" r:id="rId47"/>
    <p:sldId id="270" r:id="rId48"/>
    <p:sldId id="272" r:id="rId49"/>
    <p:sldId id="271" r:id="rId50"/>
    <p:sldId id="334" r:id="rId51"/>
    <p:sldId id="273" r:id="rId52"/>
    <p:sldId id="274" r:id="rId53"/>
    <p:sldId id="275" r:id="rId54"/>
    <p:sldId id="335" r:id="rId55"/>
    <p:sldId id="280" r:id="rId56"/>
    <p:sldId id="281" r:id="rId57"/>
    <p:sldId id="282" r:id="rId58"/>
    <p:sldId id="297" r:id="rId59"/>
    <p:sldId id="310" r:id="rId60"/>
    <p:sldId id="301" r:id="rId61"/>
    <p:sldId id="303" r:id="rId62"/>
    <p:sldId id="302" r:id="rId63"/>
    <p:sldId id="298" r:id="rId64"/>
    <p:sldId id="306" r:id="rId65"/>
    <p:sldId id="307" r:id="rId66"/>
    <p:sldId id="366" r:id="rId67"/>
    <p:sldId id="305" r:id="rId68"/>
    <p:sldId id="309" r:id="rId69"/>
    <p:sldId id="337" r:id="rId70"/>
    <p:sldId id="350" r:id="rId71"/>
    <p:sldId id="283" r:id="rId72"/>
    <p:sldId id="284" r:id="rId73"/>
    <p:sldId id="285" r:id="rId74"/>
    <p:sldId id="286" r:id="rId75"/>
    <p:sldId id="288" r:id="rId76"/>
    <p:sldId id="352" r:id="rId77"/>
    <p:sldId id="351" r:id="rId78"/>
    <p:sldId id="336" r:id="rId79"/>
    <p:sldId id="287" r:id="rId80"/>
    <p:sldId id="289" r:id="rId81"/>
    <p:sldId id="359" r:id="rId82"/>
    <p:sldId id="290" r:id="rId83"/>
    <p:sldId id="291" r:id="rId84"/>
    <p:sldId id="293" r:id="rId85"/>
    <p:sldId id="367" r:id="rId86"/>
    <p:sldId id="368" r:id="rId87"/>
    <p:sldId id="292" r:id="rId88"/>
    <p:sldId id="296" r:id="rId8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050"/>
    <a:srgbClr val="FFFF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0.jpe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0.jpe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F3A4B-6D73-4DBB-8FEE-FCB89E417A83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DD06FF38-E03D-400A-AE49-87E4073F0E87}">
      <dgm:prSet phldrT="[Texto]"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sz="2000" b="1" dirty="0" smtClean="0"/>
            <a:t>V</a:t>
          </a:r>
        </a:p>
        <a:p>
          <a:pPr>
            <a:spcAft>
              <a:spcPts val="0"/>
            </a:spcAft>
          </a:pPr>
          <a:r>
            <a:rPr lang="es-MX" sz="2000" b="1" dirty="0" smtClean="0"/>
            <a:t>E</a:t>
          </a:r>
        </a:p>
        <a:p>
          <a:pPr>
            <a:spcAft>
              <a:spcPts val="0"/>
            </a:spcAft>
          </a:pPr>
          <a:r>
            <a:rPr lang="es-MX" sz="2000" b="1" dirty="0" smtClean="0"/>
            <a:t>R</a:t>
          </a:r>
        </a:p>
        <a:p>
          <a:pPr>
            <a:spcAft>
              <a:spcPts val="0"/>
            </a:spcAft>
          </a:pPr>
          <a:r>
            <a:rPr lang="es-MX" sz="2000" b="1" dirty="0" smtClean="0"/>
            <a:t>D</a:t>
          </a:r>
        </a:p>
        <a:p>
          <a:pPr>
            <a:spcAft>
              <a:spcPts val="0"/>
            </a:spcAft>
          </a:pPr>
          <a:r>
            <a:rPr lang="es-MX" sz="2000" b="1" dirty="0" smtClean="0"/>
            <a:t>U</a:t>
          </a:r>
        </a:p>
        <a:p>
          <a:pPr>
            <a:spcAft>
              <a:spcPts val="0"/>
            </a:spcAft>
          </a:pPr>
          <a:r>
            <a:rPr lang="es-MX" sz="2000" b="1" dirty="0" smtClean="0"/>
            <a:t>R</a:t>
          </a:r>
        </a:p>
        <a:p>
          <a:pPr>
            <a:spcAft>
              <a:spcPts val="0"/>
            </a:spcAft>
          </a:pPr>
          <a:r>
            <a:rPr lang="es-MX" sz="2000" b="1" dirty="0" smtClean="0"/>
            <a:t>A</a:t>
          </a:r>
        </a:p>
        <a:p>
          <a:pPr>
            <a:spcAft>
              <a:spcPts val="0"/>
            </a:spcAft>
          </a:pPr>
          <a:r>
            <a:rPr lang="es-MX" sz="2000" b="1" dirty="0" smtClean="0"/>
            <a:t>S</a:t>
          </a:r>
          <a:r>
            <a:rPr lang="es-MX" sz="1000" b="1" dirty="0" smtClean="0"/>
            <a:t> </a:t>
          </a:r>
          <a:endParaRPr lang="es-MX" sz="1000" b="1" dirty="0"/>
        </a:p>
      </dgm:t>
    </dgm:pt>
    <dgm:pt modelId="{E24BC9C8-DC2A-4AAE-99A2-B75937873C93}" type="parTrans" cxnId="{B274DB02-2B30-43FA-8404-C65221137C1B}">
      <dgm:prSet/>
      <dgm:spPr/>
      <dgm:t>
        <a:bodyPr/>
        <a:lstStyle/>
        <a:p>
          <a:endParaRPr lang="es-MX"/>
        </a:p>
      </dgm:t>
    </dgm:pt>
    <dgm:pt modelId="{279E84BD-8FD4-451A-8699-476B7B2D5472}" type="sibTrans" cxnId="{B274DB02-2B30-43FA-8404-C65221137C1B}">
      <dgm:prSet/>
      <dgm:spPr/>
      <dgm:t>
        <a:bodyPr/>
        <a:lstStyle/>
        <a:p>
          <a:endParaRPr lang="es-MX"/>
        </a:p>
      </dgm:t>
    </dgm:pt>
    <dgm:pt modelId="{334CCF00-7DCA-455B-8E31-672ED07D293F}">
      <dgm:prSet phldrT="[Texto]" custT="1"/>
      <dgm:spPr>
        <a:solidFill>
          <a:srgbClr val="99FF33"/>
        </a:solidFill>
      </dgm:spPr>
      <dgm:t>
        <a:bodyPr/>
        <a:lstStyle/>
        <a:p>
          <a:r>
            <a:rPr lang="es-MX" sz="2400" dirty="0" smtClean="0"/>
            <a:t>L</a:t>
          </a:r>
        </a:p>
        <a:p>
          <a:r>
            <a:rPr lang="es-MX" sz="2400" dirty="0" smtClean="0"/>
            <a:t>E</a:t>
          </a:r>
        </a:p>
        <a:p>
          <a:r>
            <a:rPr lang="es-MX" sz="2400" dirty="0" smtClean="0"/>
            <a:t>C</a:t>
          </a:r>
        </a:p>
        <a:p>
          <a:r>
            <a:rPr lang="es-MX" sz="2400" dirty="0" smtClean="0"/>
            <a:t>H</a:t>
          </a:r>
        </a:p>
        <a:p>
          <a:r>
            <a:rPr lang="es-MX" sz="2400" dirty="0" smtClean="0"/>
            <a:t>E</a:t>
          </a:r>
          <a:endParaRPr lang="es-MX" sz="2400" dirty="0"/>
        </a:p>
      </dgm:t>
    </dgm:pt>
    <dgm:pt modelId="{4F31DB12-7D34-4F1F-B413-B4B446758445}" type="parTrans" cxnId="{8C5B92CA-FEA0-40F3-BB0D-E8FA69DA4F9B}">
      <dgm:prSet/>
      <dgm:spPr/>
      <dgm:t>
        <a:bodyPr/>
        <a:lstStyle/>
        <a:p>
          <a:endParaRPr lang="es-MX"/>
        </a:p>
      </dgm:t>
    </dgm:pt>
    <dgm:pt modelId="{3D61D187-6830-41C8-A73E-DABAF680C7DE}" type="sibTrans" cxnId="{8C5B92CA-FEA0-40F3-BB0D-E8FA69DA4F9B}">
      <dgm:prSet/>
      <dgm:spPr/>
      <dgm:t>
        <a:bodyPr/>
        <a:lstStyle/>
        <a:p>
          <a:endParaRPr lang="es-MX"/>
        </a:p>
      </dgm:t>
    </dgm:pt>
    <dgm:pt modelId="{0DC7F971-71D0-423D-97E4-BEC4C4120438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2000" b="1" dirty="0" smtClean="0"/>
            <a:t>C</a:t>
          </a:r>
        </a:p>
        <a:p>
          <a:r>
            <a:rPr lang="es-MX" sz="2000" b="1" dirty="0" smtClean="0"/>
            <a:t>A</a:t>
          </a:r>
        </a:p>
        <a:p>
          <a:r>
            <a:rPr lang="es-MX" sz="2000" b="1" dirty="0" smtClean="0"/>
            <a:t>R</a:t>
          </a:r>
        </a:p>
        <a:p>
          <a:r>
            <a:rPr lang="es-MX" sz="2000" b="1" dirty="0" smtClean="0"/>
            <a:t>N</a:t>
          </a:r>
        </a:p>
        <a:p>
          <a:r>
            <a:rPr lang="es-MX" sz="2000" b="1" dirty="0" smtClean="0"/>
            <a:t>E</a:t>
          </a:r>
        </a:p>
        <a:p>
          <a:r>
            <a:rPr lang="es-MX" sz="2000" b="1" dirty="0" smtClean="0"/>
            <a:t>S</a:t>
          </a:r>
          <a:endParaRPr lang="es-MX" sz="2000" b="1" dirty="0"/>
        </a:p>
      </dgm:t>
    </dgm:pt>
    <dgm:pt modelId="{F996A557-5466-4CB6-9D62-85964C639B29}" type="parTrans" cxnId="{1CF57343-A202-4B62-B3E4-175D79B009BE}">
      <dgm:prSet/>
      <dgm:spPr/>
      <dgm:t>
        <a:bodyPr/>
        <a:lstStyle/>
        <a:p>
          <a:endParaRPr lang="es-MX"/>
        </a:p>
      </dgm:t>
    </dgm:pt>
    <dgm:pt modelId="{0DA54B69-8A28-4821-A691-2D622EC38207}" type="sibTrans" cxnId="{1CF57343-A202-4B62-B3E4-175D79B009BE}">
      <dgm:prSet/>
      <dgm:spPr/>
      <dgm:t>
        <a:bodyPr/>
        <a:lstStyle/>
        <a:p>
          <a:endParaRPr lang="es-MX"/>
        </a:p>
      </dgm:t>
    </dgm:pt>
    <dgm:pt modelId="{8A57527A-58E0-44A9-9F92-0F9929A87746}">
      <dgm:prSet custT="1"/>
      <dgm:spPr>
        <a:solidFill>
          <a:srgbClr val="FFFF00"/>
        </a:solidFill>
      </dgm:spPr>
      <dgm:t>
        <a:bodyPr/>
        <a:lstStyle/>
        <a:p>
          <a:r>
            <a:rPr lang="es-MX" sz="1800" b="1" dirty="0" smtClean="0"/>
            <a:t>F </a:t>
          </a:r>
        </a:p>
        <a:p>
          <a:r>
            <a:rPr lang="es-MX" sz="1800" b="1" dirty="0" smtClean="0"/>
            <a:t>R</a:t>
          </a:r>
        </a:p>
        <a:p>
          <a:r>
            <a:rPr lang="es-MX" sz="1800" b="1" dirty="0" smtClean="0"/>
            <a:t>U</a:t>
          </a:r>
        </a:p>
        <a:p>
          <a:r>
            <a:rPr lang="es-MX" sz="1800" b="1" dirty="0" smtClean="0"/>
            <a:t>T</a:t>
          </a:r>
        </a:p>
        <a:p>
          <a:r>
            <a:rPr lang="es-MX" sz="1800" b="1" dirty="0" smtClean="0"/>
            <a:t>A</a:t>
          </a:r>
        </a:p>
        <a:p>
          <a:r>
            <a:rPr lang="es-MX" sz="1800" b="1" dirty="0" smtClean="0"/>
            <a:t>S</a:t>
          </a:r>
        </a:p>
        <a:p>
          <a:endParaRPr lang="es-MX" sz="1000" dirty="0"/>
        </a:p>
      </dgm:t>
    </dgm:pt>
    <dgm:pt modelId="{0F4BA5F3-8D62-493D-9C14-CD788EB2F03E}" type="parTrans" cxnId="{6AD2A588-5F43-424E-B4D9-213F1B19F4E6}">
      <dgm:prSet/>
      <dgm:spPr/>
      <dgm:t>
        <a:bodyPr/>
        <a:lstStyle/>
        <a:p>
          <a:endParaRPr lang="es-MX"/>
        </a:p>
      </dgm:t>
    </dgm:pt>
    <dgm:pt modelId="{73E08004-7427-4A3B-8E35-9BD666A94C97}" type="sibTrans" cxnId="{6AD2A588-5F43-424E-B4D9-213F1B19F4E6}">
      <dgm:prSet/>
      <dgm:spPr/>
      <dgm:t>
        <a:bodyPr/>
        <a:lstStyle/>
        <a:p>
          <a:endParaRPr lang="es-MX"/>
        </a:p>
      </dgm:t>
    </dgm:pt>
    <dgm:pt modelId="{032CC570-1451-43ED-AF3A-8276EFBDFA7C}">
      <dgm:prSet custT="1"/>
      <dgm:spPr>
        <a:solidFill>
          <a:srgbClr val="00B0F0"/>
        </a:solidFill>
      </dgm:spPr>
      <dgm:t>
        <a:bodyPr/>
        <a:lstStyle/>
        <a:p>
          <a:r>
            <a:rPr lang="es-MX" sz="1600" b="1" dirty="0" smtClean="0"/>
            <a:t>C</a:t>
          </a:r>
        </a:p>
        <a:p>
          <a:r>
            <a:rPr lang="es-MX" sz="1600" b="1" dirty="0" smtClean="0"/>
            <a:t>E</a:t>
          </a:r>
        </a:p>
        <a:p>
          <a:r>
            <a:rPr lang="es-MX" sz="1600" b="1" dirty="0" smtClean="0"/>
            <a:t>R</a:t>
          </a:r>
        </a:p>
        <a:p>
          <a:r>
            <a:rPr lang="es-MX" sz="1600" b="1" dirty="0" smtClean="0"/>
            <a:t>E</a:t>
          </a:r>
        </a:p>
        <a:p>
          <a:r>
            <a:rPr lang="es-MX" sz="1600" b="1" dirty="0" smtClean="0"/>
            <a:t>A</a:t>
          </a:r>
        </a:p>
        <a:p>
          <a:r>
            <a:rPr lang="es-MX" sz="1600" b="1" dirty="0" smtClean="0"/>
            <a:t>L</a:t>
          </a:r>
        </a:p>
        <a:p>
          <a:r>
            <a:rPr lang="es-MX" sz="1600" b="1" dirty="0" smtClean="0"/>
            <a:t>E</a:t>
          </a:r>
        </a:p>
        <a:p>
          <a:r>
            <a:rPr lang="es-MX" sz="1600" b="1" dirty="0" smtClean="0"/>
            <a:t>S</a:t>
          </a:r>
        </a:p>
        <a:p>
          <a:endParaRPr lang="es-MX" sz="1000" b="1" dirty="0"/>
        </a:p>
      </dgm:t>
    </dgm:pt>
    <dgm:pt modelId="{EC75005E-73C9-4698-9E4A-9EAB61D9ED11}" type="parTrans" cxnId="{AF9ED1F8-E7B3-4F0C-AD09-C4D4B398039C}">
      <dgm:prSet/>
      <dgm:spPr/>
      <dgm:t>
        <a:bodyPr/>
        <a:lstStyle/>
        <a:p>
          <a:endParaRPr lang="es-MX"/>
        </a:p>
      </dgm:t>
    </dgm:pt>
    <dgm:pt modelId="{2EE141AF-9880-4014-B713-D6CFDABE427F}" type="sibTrans" cxnId="{AF9ED1F8-E7B3-4F0C-AD09-C4D4B398039C}">
      <dgm:prSet/>
      <dgm:spPr/>
      <dgm:t>
        <a:bodyPr/>
        <a:lstStyle/>
        <a:p>
          <a:endParaRPr lang="es-MX"/>
        </a:p>
      </dgm:t>
    </dgm:pt>
    <dgm:pt modelId="{170A9044-F3C0-4FF2-9752-1FD83D227762}">
      <dgm:prSet custT="1"/>
      <dgm:spPr>
        <a:solidFill>
          <a:srgbClr val="FF0000"/>
        </a:solidFill>
      </dgm:spPr>
      <dgm:t>
        <a:bodyPr/>
        <a:lstStyle/>
        <a:p>
          <a:r>
            <a:rPr lang="es-MX" sz="1200" b="1" dirty="0" smtClean="0"/>
            <a:t>L</a:t>
          </a:r>
        </a:p>
        <a:p>
          <a:r>
            <a:rPr lang="es-MX" sz="1200" b="1" dirty="0" smtClean="0"/>
            <a:t>E</a:t>
          </a:r>
        </a:p>
        <a:p>
          <a:r>
            <a:rPr lang="es-MX" sz="1200" b="1" dirty="0" smtClean="0"/>
            <a:t>G</a:t>
          </a:r>
        </a:p>
        <a:p>
          <a:r>
            <a:rPr lang="es-MX" sz="1200" b="1" dirty="0" smtClean="0"/>
            <a:t>U</a:t>
          </a:r>
        </a:p>
        <a:p>
          <a:r>
            <a:rPr lang="es-MX" sz="1200" b="1" dirty="0" smtClean="0"/>
            <a:t>M</a:t>
          </a:r>
        </a:p>
        <a:p>
          <a:r>
            <a:rPr lang="es-MX" sz="1200" b="1" dirty="0" smtClean="0"/>
            <a:t>I</a:t>
          </a:r>
        </a:p>
        <a:p>
          <a:r>
            <a:rPr lang="es-MX" sz="1200" b="1" dirty="0" smtClean="0"/>
            <a:t>N</a:t>
          </a:r>
        </a:p>
        <a:p>
          <a:r>
            <a:rPr lang="es-MX" sz="1200" b="1" dirty="0" smtClean="0"/>
            <a:t>O</a:t>
          </a:r>
        </a:p>
        <a:p>
          <a:r>
            <a:rPr lang="es-MX" sz="1200" b="1" dirty="0" smtClean="0"/>
            <a:t>S</a:t>
          </a:r>
        </a:p>
        <a:p>
          <a:r>
            <a:rPr lang="es-MX" sz="1200" b="1" dirty="0" smtClean="0"/>
            <a:t>A</a:t>
          </a:r>
        </a:p>
        <a:p>
          <a:r>
            <a:rPr lang="es-MX" sz="1200" b="1" dirty="0" smtClean="0"/>
            <a:t>S</a:t>
          </a:r>
          <a:endParaRPr lang="es-MX" sz="1200" b="1" dirty="0"/>
        </a:p>
      </dgm:t>
    </dgm:pt>
    <dgm:pt modelId="{1DB84242-F2BA-4D07-BD3A-7DABE6BDB773}" type="parTrans" cxnId="{C7309DE4-EB81-4193-82C3-203EAC7637BC}">
      <dgm:prSet/>
      <dgm:spPr/>
      <dgm:t>
        <a:bodyPr/>
        <a:lstStyle/>
        <a:p>
          <a:endParaRPr lang="es-MX"/>
        </a:p>
      </dgm:t>
    </dgm:pt>
    <dgm:pt modelId="{6A40AF9A-05FA-4EE1-B584-B5125A1D56B3}" type="sibTrans" cxnId="{C7309DE4-EB81-4193-82C3-203EAC7637BC}">
      <dgm:prSet/>
      <dgm:spPr/>
      <dgm:t>
        <a:bodyPr/>
        <a:lstStyle/>
        <a:p>
          <a:endParaRPr lang="es-MX"/>
        </a:p>
      </dgm:t>
    </dgm:pt>
    <dgm:pt modelId="{65160C84-BBED-4BA7-BB2B-EA72F83CC8D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sz="1550" b="1" dirty="0" smtClean="0"/>
            <a:t>A</a:t>
          </a:r>
        </a:p>
        <a:p>
          <a:r>
            <a:rPr lang="es-MX" sz="1550" b="1" dirty="0" smtClean="0"/>
            <a:t>Z</a:t>
          </a:r>
        </a:p>
        <a:p>
          <a:r>
            <a:rPr lang="es-MX" sz="1550" b="1" dirty="0" smtClean="0"/>
            <a:t>U</a:t>
          </a:r>
        </a:p>
        <a:p>
          <a:r>
            <a:rPr lang="es-MX" sz="1550" b="1" dirty="0" smtClean="0"/>
            <a:t>C</a:t>
          </a:r>
        </a:p>
        <a:p>
          <a:r>
            <a:rPr lang="es-MX" sz="1550" b="1" dirty="0" smtClean="0"/>
            <a:t>A</a:t>
          </a:r>
        </a:p>
        <a:p>
          <a:r>
            <a:rPr lang="es-MX" sz="1550" b="1" dirty="0" smtClean="0"/>
            <a:t>R</a:t>
          </a:r>
        </a:p>
        <a:p>
          <a:r>
            <a:rPr lang="es-MX" sz="1550" b="1" dirty="0" smtClean="0"/>
            <a:t>E</a:t>
          </a:r>
        </a:p>
        <a:p>
          <a:r>
            <a:rPr lang="es-MX" sz="1550" b="1" dirty="0" smtClean="0"/>
            <a:t>S</a:t>
          </a:r>
          <a:endParaRPr lang="es-MX" sz="1550" b="1" dirty="0"/>
        </a:p>
      </dgm:t>
    </dgm:pt>
    <dgm:pt modelId="{1A8C44DE-F4F9-406C-A12F-49A0CF7F86AF}" type="parTrans" cxnId="{B6458042-D928-4A81-95C4-B02B12A83F37}">
      <dgm:prSet/>
      <dgm:spPr/>
      <dgm:t>
        <a:bodyPr/>
        <a:lstStyle/>
        <a:p>
          <a:endParaRPr lang="es-MX"/>
        </a:p>
      </dgm:t>
    </dgm:pt>
    <dgm:pt modelId="{45B0ED36-EA78-498F-84F2-907FA001B3C7}" type="sibTrans" cxnId="{B6458042-D928-4A81-95C4-B02B12A83F37}">
      <dgm:prSet/>
      <dgm:spPr/>
      <dgm:t>
        <a:bodyPr/>
        <a:lstStyle/>
        <a:p>
          <a:endParaRPr lang="es-MX"/>
        </a:p>
      </dgm:t>
    </dgm:pt>
    <dgm:pt modelId="{3145E613-F310-4AD0-8A26-6B44F70FFDF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b="1" dirty="0" smtClean="0"/>
            <a:t>G</a:t>
          </a:r>
        </a:p>
        <a:p>
          <a:r>
            <a:rPr lang="es-MX" b="1" dirty="0" smtClean="0"/>
            <a:t>R</a:t>
          </a:r>
        </a:p>
        <a:p>
          <a:r>
            <a:rPr lang="es-MX" b="1" dirty="0" smtClean="0"/>
            <a:t>A</a:t>
          </a:r>
        </a:p>
        <a:p>
          <a:r>
            <a:rPr lang="es-MX" b="1" dirty="0" smtClean="0"/>
            <a:t>S</a:t>
          </a:r>
        </a:p>
        <a:p>
          <a:r>
            <a:rPr lang="es-MX" b="1" dirty="0" smtClean="0"/>
            <a:t>A</a:t>
          </a:r>
        </a:p>
        <a:p>
          <a:r>
            <a:rPr lang="es-MX" b="1" dirty="0" smtClean="0"/>
            <a:t>S</a:t>
          </a:r>
          <a:endParaRPr lang="es-MX" b="1" dirty="0"/>
        </a:p>
      </dgm:t>
    </dgm:pt>
    <dgm:pt modelId="{6DF6CF70-6791-478D-832D-76EE27DC98B3}" type="parTrans" cxnId="{4B219AF5-49EF-4D8A-ACCA-088246C0C555}">
      <dgm:prSet/>
      <dgm:spPr/>
      <dgm:t>
        <a:bodyPr/>
        <a:lstStyle/>
        <a:p>
          <a:endParaRPr lang="es-MX"/>
        </a:p>
      </dgm:t>
    </dgm:pt>
    <dgm:pt modelId="{21256D0C-4A93-420C-93CA-36AEE30B11A5}" type="sibTrans" cxnId="{4B219AF5-49EF-4D8A-ACCA-088246C0C555}">
      <dgm:prSet/>
      <dgm:spPr/>
      <dgm:t>
        <a:bodyPr/>
        <a:lstStyle/>
        <a:p>
          <a:endParaRPr lang="es-MX"/>
        </a:p>
      </dgm:t>
    </dgm:pt>
    <dgm:pt modelId="{FE2AA472-61E1-476B-915D-717EC4B0AE2A}" type="pres">
      <dgm:prSet presAssocID="{5E2F3A4B-6D73-4DBB-8FEE-FCB89E417A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81681BF-A805-476F-A125-1F25BF0FC524}" type="pres">
      <dgm:prSet presAssocID="{5E2F3A4B-6D73-4DBB-8FEE-FCB89E417A83}" presName="bkgdShp" presStyleLbl="alignAccFollowNode1" presStyleIdx="0" presStyleCnt="1"/>
      <dgm:spPr/>
    </dgm:pt>
    <dgm:pt modelId="{48A02B6D-D1FD-4D7F-9537-EF7BDDEF5583}" type="pres">
      <dgm:prSet presAssocID="{5E2F3A4B-6D73-4DBB-8FEE-FCB89E417A83}" presName="linComp" presStyleCnt="0"/>
      <dgm:spPr/>
    </dgm:pt>
    <dgm:pt modelId="{CE9ACECA-E707-4D42-96E7-C77B2091E674}" type="pres">
      <dgm:prSet presAssocID="{8A57527A-58E0-44A9-9F92-0F9929A87746}" presName="compNode" presStyleCnt="0"/>
      <dgm:spPr/>
    </dgm:pt>
    <dgm:pt modelId="{9CD84244-6540-40CA-9D85-177B16A0EC4A}" type="pres">
      <dgm:prSet presAssocID="{8A57527A-58E0-44A9-9F92-0F9929A8774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D2430F-43BE-4903-8821-50CEC3187B25}" type="pres">
      <dgm:prSet presAssocID="{8A57527A-58E0-44A9-9F92-0F9929A87746}" presName="invisiNode" presStyleLbl="node1" presStyleIdx="0" presStyleCnt="8"/>
      <dgm:spPr/>
    </dgm:pt>
    <dgm:pt modelId="{8B4B1BBB-6090-47EE-A75F-9700D201C957}" type="pres">
      <dgm:prSet presAssocID="{8A57527A-58E0-44A9-9F92-0F9929A87746}" presName="imagNode" presStyleLbl="fgImgPlace1" presStyleIdx="0" presStyleCnt="8" custScaleX="1299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0376D2E8-DAAF-4707-9EBD-ECE48F38603C}" type="pres">
      <dgm:prSet presAssocID="{73E08004-7427-4A3B-8E35-9BD666A94C9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FD7888A8-7896-4A7F-820A-2FC141914FC8}" type="pres">
      <dgm:prSet presAssocID="{DD06FF38-E03D-400A-AE49-87E4073F0E87}" presName="compNode" presStyleCnt="0"/>
      <dgm:spPr/>
    </dgm:pt>
    <dgm:pt modelId="{AD99C42E-5009-4F86-AB17-B11119918123}" type="pres">
      <dgm:prSet presAssocID="{DD06FF38-E03D-400A-AE49-87E4073F0E87}" presName="node" presStyleLbl="node1" presStyleIdx="1" presStyleCnt="8" custLinFactNeighborX="-2111" custLinFactNeighborY="12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4231A0-742F-4AB8-BA8D-DE42800E9298}" type="pres">
      <dgm:prSet presAssocID="{DD06FF38-E03D-400A-AE49-87E4073F0E87}" presName="invisiNode" presStyleLbl="node1" presStyleIdx="1" presStyleCnt="8"/>
      <dgm:spPr/>
    </dgm:pt>
    <dgm:pt modelId="{C3B30008-290E-46E8-BB61-045EC93B8A78}" type="pres">
      <dgm:prSet presAssocID="{DD06FF38-E03D-400A-AE49-87E4073F0E87}" presName="imagNode" presStyleLbl="fgImgPlace1" presStyleIdx="1" presStyleCnt="8" custScaleX="11828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B04BCCC0-42AE-4029-8306-E999CAD94165}" type="pres">
      <dgm:prSet presAssocID="{279E84BD-8FD4-451A-8699-476B7B2D5472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BD4BE67-19A6-415F-AC38-8D85315DFA05}" type="pres">
      <dgm:prSet presAssocID="{032CC570-1451-43ED-AF3A-8276EFBDFA7C}" presName="compNode" presStyleCnt="0"/>
      <dgm:spPr/>
    </dgm:pt>
    <dgm:pt modelId="{8B1D5BF2-A287-4A67-8FC3-1E1BA7D2B562}" type="pres">
      <dgm:prSet presAssocID="{032CC570-1451-43ED-AF3A-8276EFBDFA7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0ED31C-7404-42BB-B5FA-F6AE96414DA5}" type="pres">
      <dgm:prSet presAssocID="{032CC570-1451-43ED-AF3A-8276EFBDFA7C}" presName="invisiNode" presStyleLbl="node1" presStyleIdx="2" presStyleCnt="8"/>
      <dgm:spPr/>
    </dgm:pt>
    <dgm:pt modelId="{6393DA85-8315-475C-9CC3-C5A9EAA6864C}" type="pres">
      <dgm:prSet presAssocID="{032CC570-1451-43ED-AF3A-8276EFBDFA7C}" presName="imagNode" presStyleLbl="fgImgPlace1" presStyleIdx="2" presStyleCnt="8" custScaleX="1291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1835D4F-FD92-4150-9983-8716FD767E51}" type="pres">
      <dgm:prSet presAssocID="{2EE141AF-9880-4014-B713-D6CFDABE427F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F1BF0DE-16B7-4C0A-BAD2-23128D81BCBF}" type="pres">
      <dgm:prSet presAssocID="{170A9044-F3C0-4FF2-9752-1FD83D227762}" presName="compNode" presStyleCnt="0"/>
      <dgm:spPr/>
    </dgm:pt>
    <dgm:pt modelId="{E0870C5F-4240-459D-A2DF-01B96CAD664D}" type="pres">
      <dgm:prSet presAssocID="{170A9044-F3C0-4FF2-9752-1FD83D22776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E5BE41-A30B-4124-A764-D718E060CD5B}" type="pres">
      <dgm:prSet presAssocID="{170A9044-F3C0-4FF2-9752-1FD83D227762}" presName="invisiNode" presStyleLbl="node1" presStyleIdx="3" presStyleCnt="8"/>
      <dgm:spPr/>
    </dgm:pt>
    <dgm:pt modelId="{C715CD0A-2FA9-4DC8-A701-C00C0EB1444A}" type="pres">
      <dgm:prSet presAssocID="{170A9044-F3C0-4FF2-9752-1FD83D227762}" presName="imagNode" presStyleLbl="fgImgPlace1" presStyleIdx="3" presStyleCnt="8" custFlipHor="1" custScaleX="12227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483E25A-4FB6-49D6-A5B4-9C8B0CC37C70}" type="pres">
      <dgm:prSet presAssocID="{6A40AF9A-05FA-4EE1-B584-B5125A1D56B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25D76FC8-5357-49D0-A271-16D83072846D}" type="pres">
      <dgm:prSet presAssocID="{65160C84-BBED-4BA7-BB2B-EA72F83CC8D3}" presName="compNode" presStyleCnt="0"/>
      <dgm:spPr/>
    </dgm:pt>
    <dgm:pt modelId="{2DDFDBCE-FD3A-45DA-BAE6-B1146FC9FEB4}" type="pres">
      <dgm:prSet presAssocID="{65160C84-BBED-4BA7-BB2B-EA72F83CC8D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E2F2E3-FD4A-425D-BBAD-0DDDCF44147D}" type="pres">
      <dgm:prSet presAssocID="{65160C84-BBED-4BA7-BB2B-EA72F83CC8D3}" presName="invisiNode" presStyleLbl="node1" presStyleIdx="4" presStyleCnt="8"/>
      <dgm:spPr/>
    </dgm:pt>
    <dgm:pt modelId="{51FE4D92-468D-4BB5-8671-3A6050529FC7}" type="pres">
      <dgm:prSet presAssocID="{65160C84-BBED-4BA7-BB2B-EA72F83CC8D3}" presName="imagNode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8BA3BFF-07F2-40DA-8098-F738D3D34261}" type="pres">
      <dgm:prSet presAssocID="{45B0ED36-EA78-498F-84F2-907FA001B3C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801DB732-FBF4-44CA-A759-0629D6FD2D88}" type="pres">
      <dgm:prSet presAssocID="{334CCF00-7DCA-455B-8E31-672ED07D293F}" presName="compNode" presStyleCnt="0"/>
      <dgm:spPr/>
    </dgm:pt>
    <dgm:pt modelId="{5E76D5BD-76CE-4140-93EC-7E9DA4CABB62}" type="pres">
      <dgm:prSet presAssocID="{334CCF00-7DCA-455B-8E31-672ED07D293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25D79A-C0E5-4EDF-9D09-EA318E14AE43}" type="pres">
      <dgm:prSet presAssocID="{334CCF00-7DCA-455B-8E31-672ED07D293F}" presName="invisiNode" presStyleLbl="node1" presStyleIdx="5" presStyleCnt="8"/>
      <dgm:spPr/>
    </dgm:pt>
    <dgm:pt modelId="{BDD43F0A-49BE-4721-AF24-BE98812B0BC0}" type="pres">
      <dgm:prSet presAssocID="{334CCF00-7DCA-455B-8E31-672ED07D293F}" presName="imagNode" presStyleLbl="fgImgPlace1" presStyleIdx="5" presStyleCnt="8" custScaleX="10720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9D8B401-C643-429D-9CCD-F90A196ED84C}" type="pres">
      <dgm:prSet presAssocID="{3D61D187-6830-41C8-A73E-DABAF680C7D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DFF2F86-CF1C-4D7B-BFC1-0327B0A29CEE}" type="pres">
      <dgm:prSet presAssocID="{0DC7F971-71D0-423D-97E4-BEC4C4120438}" presName="compNode" presStyleCnt="0"/>
      <dgm:spPr/>
    </dgm:pt>
    <dgm:pt modelId="{2AD922B2-0D3D-4632-A8F8-DC22C5EEA02D}" type="pres">
      <dgm:prSet presAssocID="{0DC7F971-71D0-423D-97E4-BEC4C412043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2D91F5-6AA9-48BB-93BD-981E4929E0A0}" type="pres">
      <dgm:prSet presAssocID="{0DC7F971-71D0-423D-97E4-BEC4C4120438}" presName="invisiNode" presStyleLbl="node1" presStyleIdx="6" presStyleCnt="8"/>
      <dgm:spPr/>
    </dgm:pt>
    <dgm:pt modelId="{B57691D7-AEF1-46E9-8940-4016549BFD34}" type="pres">
      <dgm:prSet presAssocID="{0DC7F971-71D0-423D-97E4-BEC4C4120438}" presName="imagNode" presStyleLbl="fgImgPlace1" presStyleIdx="6" presStyleCnt="8" custScaleX="11353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90A9DB9D-966B-4E16-A05A-C6B18AACB109}" type="pres">
      <dgm:prSet presAssocID="{0DA54B69-8A28-4821-A691-2D622EC3820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900EF898-C16A-48E8-BABF-F15129B7AA6B}" type="pres">
      <dgm:prSet presAssocID="{3145E613-F310-4AD0-8A26-6B44F70FFDFA}" presName="compNode" presStyleCnt="0"/>
      <dgm:spPr/>
    </dgm:pt>
    <dgm:pt modelId="{6109C896-D7D6-471E-BD1A-3907D339DB9C}" type="pres">
      <dgm:prSet presAssocID="{3145E613-F310-4AD0-8A26-6B44F70FFDF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33FB02-3E71-4ACA-8745-197462BDE31A}" type="pres">
      <dgm:prSet presAssocID="{3145E613-F310-4AD0-8A26-6B44F70FFDFA}" presName="invisiNode" presStyleLbl="node1" presStyleIdx="7" presStyleCnt="8"/>
      <dgm:spPr/>
    </dgm:pt>
    <dgm:pt modelId="{E8796A46-32A5-476B-AB51-5508B6D1A9A3}" type="pres">
      <dgm:prSet presAssocID="{3145E613-F310-4AD0-8A26-6B44F70FFDFA}" presName="imagNode" presStyleLbl="fgImgPlace1" presStyleIdx="7" presStyleCnt="8" custScaleX="132717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</dgm:ptLst>
  <dgm:cxnLst>
    <dgm:cxn modelId="{349953A8-360A-4EDB-9DE3-01A7059E75E8}" type="presOf" srcId="{3D61D187-6830-41C8-A73E-DABAF680C7DE}" destId="{C9D8B401-C643-429D-9CCD-F90A196ED84C}" srcOrd="0" destOrd="0" presId="urn:microsoft.com/office/officeart/2005/8/layout/pList2"/>
    <dgm:cxn modelId="{9B40E59D-AAA8-427E-B368-F7A1C3724E4C}" type="presOf" srcId="{3145E613-F310-4AD0-8A26-6B44F70FFDFA}" destId="{6109C896-D7D6-471E-BD1A-3907D339DB9C}" srcOrd="0" destOrd="0" presId="urn:microsoft.com/office/officeart/2005/8/layout/pList2"/>
    <dgm:cxn modelId="{1CF57343-A202-4B62-B3E4-175D79B009BE}" srcId="{5E2F3A4B-6D73-4DBB-8FEE-FCB89E417A83}" destId="{0DC7F971-71D0-423D-97E4-BEC4C4120438}" srcOrd="6" destOrd="0" parTransId="{F996A557-5466-4CB6-9D62-85964C639B29}" sibTransId="{0DA54B69-8A28-4821-A691-2D622EC38207}"/>
    <dgm:cxn modelId="{82704BC0-8C98-414C-92C8-91B02A63F460}" type="presOf" srcId="{334CCF00-7DCA-455B-8E31-672ED07D293F}" destId="{5E76D5BD-76CE-4140-93EC-7E9DA4CABB62}" srcOrd="0" destOrd="0" presId="urn:microsoft.com/office/officeart/2005/8/layout/pList2"/>
    <dgm:cxn modelId="{B274DB02-2B30-43FA-8404-C65221137C1B}" srcId="{5E2F3A4B-6D73-4DBB-8FEE-FCB89E417A83}" destId="{DD06FF38-E03D-400A-AE49-87E4073F0E87}" srcOrd="1" destOrd="0" parTransId="{E24BC9C8-DC2A-4AAE-99A2-B75937873C93}" sibTransId="{279E84BD-8FD4-451A-8699-476B7B2D5472}"/>
    <dgm:cxn modelId="{6935253C-FA77-47DA-BF2B-9C7ABBEAA090}" type="presOf" srcId="{DD06FF38-E03D-400A-AE49-87E4073F0E87}" destId="{AD99C42E-5009-4F86-AB17-B11119918123}" srcOrd="0" destOrd="0" presId="urn:microsoft.com/office/officeart/2005/8/layout/pList2"/>
    <dgm:cxn modelId="{6AD2A588-5F43-424E-B4D9-213F1B19F4E6}" srcId="{5E2F3A4B-6D73-4DBB-8FEE-FCB89E417A83}" destId="{8A57527A-58E0-44A9-9F92-0F9929A87746}" srcOrd="0" destOrd="0" parTransId="{0F4BA5F3-8D62-493D-9C14-CD788EB2F03E}" sibTransId="{73E08004-7427-4A3B-8E35-9BD666A94C97}"/>
    <dgm:cxn modelId="{2A4F81D7-5D94-4601-A65A-03CA245A7DF6}" type="presOf" srcId="{73E08004-7427-4A3B-8E35-9BD666A94C97}" destId="{0376D2E8-DAAF-4707-9EBD-ECE48F38603C}" srcOrd="0" destOrd="0" presId="urn:microsoft.com/office/officeart/2005/8/layout/pList2"/>
    <dgm:cxn modelId="{82C6463B-541B-4AB5-821D-E49CDFE5C5C6}" type="presOf" srcId="{279E84BD-8FD4-451A-8699-476B7B2D5472}" destId="{B04BCCC0-42AE-4029-8306-E999CAD94165}" srcOrd="0" destOrd="0" presId="urn:microsoft.com/office/officeart/2005/8/layout/pList2"/>
    <dgm:cxn modelId="{294246FB-BC5C-49F5-B6C5-AAFAD657C7DC}" type="presOf" srcId="{0DA54B69-8A28-4821-A691-2D622EC38207}" destId="{90A9DB9D-966B-4E16-A05A-C6B18AACB109}" srcOrd="0" destOrd="0" presId="urn:microsoft.com/office/officeart/2005/8/layout/pList2"/>
    <dgm:cxn modelId="{0A863DAA-A7A6-44F8-B97C-089339BCDA75}" type="presOf" srcId="{6A40AF9A-05FA-4EE1-B584-B5125A1D56B3}" destId="{F483E25A-4FB6-49D6-A5B4-9C8B0CC37C70}" srcOrd="0" destOrd="0" presId="urn:microsoft.com/office/officeart/2005/8/layout/pList2"/>
    <dgm:cxn modelId="{AF9ED1F8-E7B3-4F0C-AD09-C4D4B398039C}" srcId="{5E2F3A4B-6D73-4DBB-8FEE-FCB89E417A83}" destId="{032CC570-1451-43ED-AF3A-8276EFBDFA7C}" srcOrd="2" destOrd="0" parTransId="{EC75005E-73C9-4698-9E4A-9EAB61D9ED11}" sibTransId="{2EE141AF-9880-4014-B713-D6CFDABE427F}"/>
    <dgm:cxn modelId="{C0D7F55C-86A0-4398-9F19-30414EE65EB1}" type="presOf" srcId="{170A9044-F3C0-4FF2-9752-1FD83D227762}" destId="{E0870C5F-4240-459D-A2DF-01B96CAD664D}" srcOrd="0" destOrd="0" presId="urn:microsoft.com/office/officeart/2005/8/layout/pList2"/>
    <dgm:cxn modelId="{4B219AF5-49EF-4D8A-ACCA-088246C0C555}" srcId="{5E2F3A4B-6D73-4DBB-8FEE-FCB89E417A83}" destId="{3145E613-F310-4AD0-8A26-6B44F70FFDFA}" srcOrd="7" destOrd="0" parTransId="{6DF6CF70-6791-478D-832D-76EE27DC98B3}" sibTransId="{21256D0C-4A93-420C-93CA-36AEE30B11A5}"/>
    <dgm:cxn modelId="{B6458042-D928-4A81-95C4-B02B12A83F37}" srcId="{5E2F3A4B-6D73-4DBB-8FEE-FCB89E417A83}" destId="{65160C84-BBED-4BA7-BB2B-EA72F83CC8D3}" srcOrd="4" destOrd="0" parTransId="{1A8C44DE-F4F9-406C-A12F-49A0CF7F86AF}" sibTransId="{45B0ED36-EA78-498F-84F2-907FA001B3C7}"/>
    <dgm:cxn modelId="{8C5B92CA-FEA0-40F3-BB0D-E8FA69DA4F9B}" srcId="{5E2F3A4B-6D73-4DBB-8FEE-FCB89E417A83}" destId="{334CCF00-7DCA-455B-8E31-672ED07D293F}" srcOrd="5" destOrd="0" parTransId="{4F31DB12-7D34-4F1F-B413-B4B446758445}" sibTransId="{3D61D187-6830-41C8-A73E-DABAF680C7DE}"/>
    <dgm:cxn modelId="{3E4ED0B1-F781-4A8E-8D7A-52B28A61D5C8}" type="presOf" srcId="{65160C84-BBED-4BA7-BB2B-EA72F83CC8D3}" destId="{2DDFDBCE-FD3A-45DA-BAE6-B1146FC9FEB4}" srcOrd="0" destOrd="0" presId="urn:microsoft.com/office/officeart/2005/8/layout/pList2"/>
    <dgm:cxn modelId="{C7309DE4-EB81-4193-82C3-203EAC7637BC}" srcId="{5E2F3A4B-6D73-4DBB-8FEE-FCB89E417A83}" destId="{170A9044-F3C0-4FF2-9752-1FD83D227762}" srcOrd="3" destOrd="0" parTransId="{1DB84242-F2BA-4D07-BD3A-7DABE6BDB773}" sibTransId="{6A40AF9A-05FA-4EE1-B584-B5125A1D56B3}"/>
    <dgm:cxn modelId="{7CDE2BE9-432D-4925-B8FE-9865F66C5E91}" type="presOf" srcId="{2EE141AF-9880-4014-B713-D6CFDABE427F}" destId="{21835D4F-FD92-4150-9983-8716FD767E51}" srcOrd="0" destOrd="0" presId="urn:microsoft.com/office/officeart/2005/8/layout/pList2"/>
    <dgm:cxn modelId="{F7C8331E-298C-490A-8C47-24198846D5F8}" type="presOf" srcId="{0DC7F971-71D0-423D-97E4-BEC4C4120438}" destId="{2AD922B2-0D3D-4632-A8F8-DC22C5EEA02D}" srcOrd="0" destOrd="0" presId="urn:microsoft.com/office/officeart/2005/8/layout/pList2"/>
    <dgm:cxn modelId="{34BB5640-35CF-46B8-8588-6D58DBEF7818}" type="presOf" srcId="{5E2F3A4B-6D73-4DBB-8FEE-FCB89E417A83}" destId="{FE2AA472-61E1-476B-915D-717EC4B0AE2A}" srcOrd="0" destOrd="0" presId="urn:microsoft.com/office/officeart/2005/8/layout/pList2"/>
    <dgm:cxn modelId="{0A75B4D1-77AE-4F19-9437-BAF71C0C4C1E}" type="presOf" srcId="{8A57527A-58E0-44A9-9F92-0F9929A87746}" destId="{9CD84244-6540-40CA-9D85-177B16A0EC4A}" srcOrd="0" destOrd="0" presId="urn:microsoft.com/office/officeart/2005/8/layout/pList2"/>
    <dgm:cxn modelId="{1FF00BA0-2023-4667-AFA5-552570159E6F}" type="presOf" srcId="{032CC570-1451-43ED-AF3A-8276EFBDFA7C}" destId="{8B1D5BF2-A287-4A67-8FC3-1E1BA7D2B562}" srcOrd="0" destOrd="0" presId="urn:microsoft.com/office/officeart/2005/8/layout/pList2"/>
    <dgm:cxn modelId="{D04D86D6-07CA-4A53-B134-8A09741F437C}" type="presOf" srcId="{45B0ED36-EA78-498F-84F2-907FA001B3C7}" destId="{28BA3BFF-07F2-40DA-8098-F738D3D34261}" srcOrd="0" destOrd="0" presId="urn:microsoft.com/office/officeart/2005/8/layout/pList2"/>
    <dgm:cxn modelId="{4A6DA995-AB89-4B80-8CFE-F38339FB222A}" type="presParOf" srcId="{FE2AA472-61E1-476B-915D-717EC4B0AE2A}" destId="{A81681BF-A805-476F-A125-1F25BF0FC524}" srcOrd="0" destOrd="0" presId="urn:microsoft.com/office/officeart/2005/8/layout/pList2"/>
    <dgm:cxn modelId="{8E4DA176-F640-460D-A8C0-49DE47C6E819}" type="presParOf" srcId="{FE2AA472-61E1-476B-915D-717EC4B0AE2A}" destId="{48A02B6D-D1FD-4D7F-9537-EF7BDDEF5583}" srcOrd="1" destOrd="0" presId="urn:microsoft.com/office/officeart/2005/8/layout/pList2"/>
    <dgm:cxn modelId="{29C07BBD-E6C4-44CB-BE86-CBA17311FDF8}" type="presParOf" srcId="{48A02B6D-D1FD-4D7F-9537-EF7BDDEF5583}" destId="{CE9ACECA-E707-4D42-96E7-C77B2091E674}" srcOrd="0" destOrd="0" presId="urn:microsoft.com/office/officeart/2005/8/layout/pList2"/>
    <dgm:cxn modelId="{887CCB8F-CD3C-4F52-8D83-83B1DC32A267}" type="presParOf" srcId="{CE9ACECA-E707-4D42-96E7-C77B2091E674}" destId="{9CD84244-6540-40CA-9D85-177B16A0EC4A}" srcOrd="0" destOrd="0" presId="urn:microsoft.com/office/officeart/2005/8/layout/pList2"/>
    <dgm:cxn modelId="{A7BFA401-BCFA-4E26-966A-99AAFF5FA711}" type="presParOf" srcId="{CE9ACECA-E707-4D42-96E7-C77B2091E674}" destId="{49D2430F-43BE-4903-8821-50CEC3187B25}" srcOrd="1" destOrd="0" presId="urn:microsoft.com/office/officeart/2005/8/layout/pList2"/>
    <dgm:cxn modelId="{C1215EC5-8FD7-49DC-9549-A6877764174B}" type="presParOf" srcId="{CE9ACECA-E707-4D42-96E7-C77B2091E674}" destId="{8B4B1BBB-6090-47EE-A75F-9700D201C957}" srcOrd="2" destOrd="0" presId="urn:microsoft.com/office/officeart/2005/8/layout/pList2"/>
    <dgm:cxn modelId="{98C6FAC2-1C2B-4317-9806-0D83FDA9C78D}" type="presParOf" srcId="{48A02B6D-D1FD-4D7F-9537-EF7BDDEF5583}" destId="{0376D2E8-DAAF-4707-9EBD-ECE48F38603C}" srcOrd="1" destOrd="0" presId="urn:microsoft.com/office/officeart/2005/8/layout/pList2"/>
    <dgm:cxn modelId="{2B53C084-9C86-4463-B6CD-C0D6C91948D0}" type="presParOf" srcId="{48A02B6D-D1FD-4D7F-9537-EF7BDDEF5583}" destId="{FD7888A8-7896-4A7F-820A-2FC141914FC8}" srcOrd="2" destOrd="0" presId="urn:microsoft.com/office/officeart/2005/8/layout/pList2"/>
    <dgm:cxn modelId="{EBDAC0BF-18A3-4372-84F3-7F2EC8BE97F2}" type="presParOf" srcId="{FD7888A8-7896-4A7F-820A-2FC141914FC8}" destId="{AD99C42E-5009-4F86-AB17-B11119918123}" srcOrd="0" destOrd="0" presId="urn:microsoft.com/office/officeart/2005/8/layout/pList2"/>
    <dgm:cxn modelId="{814DB8DA-E0B0-4614-B1DA-04EBBE19AE5C}" type="presParOf" srcId="{FD7888A8-7896-4A7F-820A-2FC141914FC8}" destId="{E64231A0-742F-4AB8-BA8D-DE42800E9298}" srcOrd="1" destOrd="0" presId="urn:microsoft.com/office/officeart/2005/8/layout/pList2"/>
    <dgm:cxn modelId="{65F47851-6FF8-45CD-9677-891E4C1E6A13}" type="presParOf" srcId="{FD7888A8-7896-4A7F-820A-2FC141914FC8}" destId="{C3B30008-290E-46E8-BB61-045EC93B8A78}" srcOrd="2" destOrd="0" presId="urn:microsoft.com/office/officeart/2005/8/layout/pList2"/>
    <dgm:cxn modelId="{6E5F859C-B6EB-4665-8D08-884CD752E4AF}" type="presParOf" srcId="{48A02B6D-D1FD-4D7F-9537-EF7BDDEF5583}" destId="{B04BCCC0-42AE-4029-8306-E999CAD94165}" srcOrd="3" destOrd="0" presId="urn:microsoft.com/office/officeart/2005/8/layout/pList2"/>
    <dgm:cxn modelId="{4FB26086-C22C-4582-AC2A-DF0AE490119F}" type="presParOf" srcId="{48A02B6D-D1FD-4D7F-9537-EF7BDDEF5583}" destId="{6BD4BE67-19A6-415F-AC38-8D85315DFA05}" srcOrd="4" destOrd="0" presId="urn:microsoft.com/office/officeart/2005/8/layout/pList2"/>
    <dgm:cxn modelId="{BC45A656-E1DC-42DD-AB92-76454CF1F0D6}" type="presParOf" srcId="{6BD4BE67-19A6-415F-AC38-8D85315DFA05}" destId="{8B1D5BF2-A287-4A67-8FC3-1E1BA7D2B562}" srcOrd="0" destOrd="0" presId="urn:microsoft.com/office/officeart/2005/8/layout/pList2"/>
    <dgm:cxn modelId="{BD4D25AB-A6BF-496F-9900-09B9D9367E12}" type="presParOf" srcId="{6BD4BE67-19A6-415F-AC38-8D85315DFA05}" destId="{790ED31C-7404-42BB-B5FA-F6AE96414DA5}" srcOrd="1" destOrd="0" presId="urn:microsoft.com/office/officeart/2005/8/layout/pList2"/>
    <dgm:cxn modelId="{13B89924-D976-4463-9456-44E614D6E9B3}" type="presParOf" srcId="{6BD4BE67-19A6-415F-AC38-8D85315DFA05}" destId="{6393DA85-8315-475C-9CC3-C5A9EAA6864C}" srcOrd="2" destOrd="0" presId="urn:microsoft.com/office/officeart/2005/8/layout/pList2"/>
    <dgm:cxn modelId="{D1D50E22-27FF-4289-A0F2-E3E44C9E1298}" type="presParOf" srcId="{48A02B6D-D1FD-4D7F-9537-EF7BDDEF5583}" destId="{21835D4F-FD92-4150-9983-8716FD767E51}" srcOrd="5" destOrd="0" presId="urn:microsoft.com/office/officeart/2005/8/layout/pList2"/>
    <dgm:cxn modelId="{95D1FA36-C737-4236-BD03-60851ADE3C2C}" type="presParOf" srcId="{48A02B6D-D1FD-4D7F-9537-EF7BDDEF5583}" destId="{6F1BF0DE-16B7-4C0A-BAD2-23128D81BCBF}" srcOrd="6" destOrd="0" presId="urn:microsoft.com/office/officeart/2005/8/layout/pList2"/>
    <dgm:cxn modelId="{2D09C9BC-B06D-4308-9803-44BE383C7C81}" type="presParOf" srcId="{6F1BF0DE-16B7-4C0A-BAD2-23128D81BCBF}" destId="{E0870C5F-4240-459D-A2DF-01B96CAD664D}" srcOrd="0" destOrd="0" presId="urn:microsoft.com/office/officeart/2005/8/layout/pList2"/>
    <dgm:cxn modelId="{FAFE14C0-FF57-4551-9146-E7A897D244CA}" type="presParOf" srcId="{6F1BF0DE-16B7-4C0A-BAD2-23128D81BCBF}" destId="{9DE5BE41-A30B-4124-A764-D718E060CD5B}" srcOrd="1" destOrd="0" presId="urn:microsoft.com/office/officeart/2005/8/layout/pList2"/>
    <dgm:cxn modelId="{0D141027-9D40-4B51-B9C4-D2453077E569}" type="presParOf" srcId="{6F1BF0DE-16B7-4C0A-BAD2-23128D81BCBF}" destId="{C715CD0A-2FA9-4DC8-A701-C00C0EB1444A}" srcOrd="2" destOrd="0" presId="urn:microsoft.com/office/officeart/2005/8/layout/pList2"/>
    <dgm:cxn modelId="{636523A4-7C07-4BD6-8C02-76F652EB096B}" type="presParOf" srcId="{48A02B6D-D1FD-4D7F-9537-EF7BDDEF5583}" destId="{F483E25A-4FB6-49D6-A5B4-9C8B0CC37C70}" srcOrd="7" destOrd="0" presId="urn:microsoft.com/office/officeart/2005/8/layout/pList2"/>
    <dgm:cxn modelId="{EC340AB2-EBA6-496B-89B6-A74B73BC1918}" type="presParOf" srcId="{48A02B6D-D1FD-4D7F-9537-EF7BDDEF5583}" destId="{25D76FC8-5357-49D0-A271-16D83072846D}" srcOrd="8" destOrd="0" presId="urn:microsoft.com/office/officeart/2005/8/layout/pList2"/>
    <dgm:cxn modelId="{99202376-BD59-450B-AFA4-ECC3EA322AC4}" type="presParOf" srcId="{25D76FC8-5357-49D0-A271-16D83072846D}" destId="{2DDFDBCE-FD3A-45DA-BAE6-B1146FC9FEB4}" srcOrd="0" destOrd="0" presId="urn:microsoft.com/office/officeart/2005/8/layout/pList2"/>
    <dgm:cxn modelId="{FF43D42D-D332-4D98-ADB4-4EA1ADF01EC8}" type="presParOf" srcId="{25D76FC8-5357-49D0-A271-16D83072846D}" destId="{69E2F2E3-FD4A-425D-BBAD-0DDDCF44147D}" srcOrd="1" destOrd="0" presId="urn:microsoft.com/office/officeart/2005/8/layout/pList2"/>
    <dgm:cxn modelId="{DAF6947E-63A9-4EFD-80AC-8D7785764C37}" type="presParOf" srcId="{25D76FC8-5357-49D0-A271-16D83072846D}" destId="{51FE4D92-468D-4BB5-8671-3A6050529FC7}" srcOrd="2" destOrd="0" presId="urn:microsoft.com/office/officeart/2005/8/layout/pList2"/>
    <dgm:cxn modelId="{2B4EDE71-8D94-4C90-AA3B-C20C6E76EC51}" type="presParOf" srcId="{48A02B6D-D1FD-4D7F-9537-EF7BDDEF5583}" destId="{28BA3BFF-07F2-40DA-8098-F738D3D34261}" srcOrd="9" destOrd="0" presId="urn:microsoft.com/office/officeart/2005/8/layout/pList2"/>
    <dgm:cxn modelId="{CB03D3C4-54FB-4CD6-8141-6D4F4FAE8DA0}" type="presParOf" srcId="{48A02B6D-D1FD-4D7F-9537-EF7BDDEF5583}" destId="{801DB732-FBF4-44CA-A759-0629D6FD2D88}" srcOrd="10" destOrd="0" presId="urn:microsoft.com/office/officeart/2005/8/layout/pList2"/>
    <dgm:cxn modelId="{D277C5D1-A090-405B-88B4-51F48FA277D2}" type="presParOf" srcId="{801DB732-FBF4-44CA-A759-0629D6FD2D88}" destId="{5E76D5BD-76CE-4140-93EC-7E9DA4CABB62}" srcOrd="0" destOrd="0" presId="urn:microsoft.com/office/officeart/2005/8/layout/pList2"/>
    <dgm:cxn modelId="{2DAC8B1D-045A-414F-8E85-6D5550413C2E}" type="presParOf" srcId="{801DB732-FBF4-44CA-A759-0629D6FD2D88}" destId="{A125D79A-C0E5-4EDF-9D09-EA318E14AE43}" srcOrd="1" destOrd="0" presId="urn:microsoft.com/office/officeart/2005/8/layout/pList2"/>
    <dgm:cxn modelId="{D9404FF3-9DD2-445A-BB19-447F60BC47A4}" type="presParOf" srcId="{801DB732-FBF4-44CA-A759-0629D6FD2D88}" destId="{BDD43F0A-49BE-4721-AF24-BE98812B0BC0}" srcOrd="2" destOrd="0" presId="urn:microsoft.com/office/officeart/2005/8/layout/pList2"/>
    <dgm:cxn modelId="{ACDB8501-BF4D-467B-854E-EA63737481D8}" type="presParOf" srcId="{48A02B6D-D1FD-4D7F-9537-EF7BDDEF5583}" destId="{C9D8B401-C643-429D-9CCD-F90A196ED84C}" srcOrd="11" destOrd="0" presId="urn:microsoft.com/office/officeart/2005/8/layout/pList2"/>
    <dgm:cxn modelId="{CA43861E-D454-498D-B662-564D9FDFBD1D}" type="presParOf" srcId="{48A02B6D-D1FD-4D7F-9537-EF7BDDEF5583}" destId="{7DFF2F86-CF1C-4D7B-BFC1-0327B0A29CEE}" srcOrd="12" destOrd="0" presId="urn:microsoft.com/office/officeart/2005/8/layout/pList2"/>
    <dgm:cxn modelId="{4771ABF1-46E4-4387-A24E-D290316DEE22}" type="presParOf" srcId="{7DFF2F86-CF1C-4D7B-BFC1-0327B0A29CEE}" destId="{2AD922B2-0D3D-4632-A8F8-DC22C5EEA02D}" srcOrd="0" destOrd="0" presId="urn:microsoft.com/office/officeart/2005/8/layout/pList2"/>
    <dgm:cxn modelId="{A689A4BE-3DA7-4268-A7DD-BECA9F07ACE3}" type="presParOf" srcId="{7DFF2F86-CF1C-4D7B-BFC1-0327B0A29CEE}" destId="{292D91F5-6AA9-48BB-93BD-981E4929E0A0}" srcOrd="1" destOrd="0" presId="urn:microsoft.com/office/officeart/2005/8/layout/pList2"/>
    <dgm:cxn modelId="{38F9D482-ED8C-4CD0-A4E9-A18A71EC18FB}" type="presParOf" srcId="{7DFF2F86-CF1C-4D7B-BFC1-0327B0A29CEE}" destId="{B57691D7-AEF1-46E9-8940-4016549BFD34}" srcOrd="2" destOrd="0" presId="urn:microsoft.com/office/officeart/2005/8/layout/pList2"/>
    <dgm:cxn modelId="{43E72CAB-F78E-4A66-B69E-CA22007A9469}" type="presParOf" srcId="{48A02B6D-D1FD-4D7F-9537-EF7BDDEF5583}" destId="{90A9DB9D-966B-4E16-A05A-C6B18AACB109}" srcOrd="13" destOrd="0" presId="urn:microsoft.com/office/officeart/2005/8/layout/pList2"/>
    <dgm:cxn modelId="{E27BBFE8-D2D2-4E29-BC09-7F61372F9BC4}" type="presParOf" srcId="{48A02B6D-D1FD-4D7F-9537-EF7BDDEF5583}" destId="{900EF898-C16A-48E8-BABF-F15129B7AA6B}" srcOrd="14" destOrd="0" presId="urn:microsoft.com/office/officeart/2005/8/layout/pList2"/>
    <dgm:cxn modelId="{FB814FCE-8508-426F-B555-AD8774745065}" type="presParOf" srcId="{900EF898-C16A-48E8-BABF-F15129B7AA6B}" destId="{6109C896-D7D6-471E-BD1A-3907D339DB9C}" srcOrd="0" destOrd="0" presId="urn:microsoft.com/office/officeart/2005/8/layout/pList2"/>
    <dgm:cxn modelId="{283CF313-78ED-43F7-AC71-1BFE07B3D8DF}" type="presParOf" srcId="{900EF898-C16A-48E8-BABF-F15129B7AA6B}" destId="{EF33FB02-3E71-4ACA-8745-197462BDE31A}" srcOrd="1" destOrd="0" presId="urn:microsoft.com/office/officeart/2005/8/layout/pList2"/>
    <dgm:cxn modelId="{6812B118-514D-4AD6-809F-0E7E881854A8}" type="presParOf" srcId="{900EF898-C16A-48E8-BABF-F15129B7AA6B}" destId="{E8796A46-32A5-476B-AB51-5508B6D1A9A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902AA-19F2-4559-A111-5853C6429293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19F270DB-363C-4C1A-821D-99B7E994EFF2}">
      <dgm:prSet phldrT="[Texto]"/>
      <dgm:spPr>
        <a:solidFill>
          <a:srgbClr val="FFFF00"/>
        </a:solidFill>
      </dgm:spPr>
      <dgm:t>
        <a:bodyPr/>
        <a:lstStyle/>
        <a:p>
          <a:r>
            <a:rPr lang="es-MX" dirty="0" smtClean="0"/>
            <a:t>GRASAS</a:t>
          </a:r>
          <a:endParaRPr lang="es-MX" dirty="0"/>
        </a:p>
      </dgm:t>
    </dgm:pt>
    <dgm:pt modelId="{B423C6F4-1F4A-45C9-894A-4230BE46B9D4}" type="parTrans" cxnId="{12E83EBD-BC9C-4A8F-8721-9DBAAD2A8E88}">
      <dgm:prSet/>
      <dgm:spPr/>
      <dgm:t>
        <a:bodyPr/>
        <a:lstStyle/>
        <a:p>
          <a:endParaRPr lang="es-MX"/>
        </a:p>
      </dgm:t>
    </dgm:pt>
    <dgm:pt modelId="{F7EE72FA-AB41-405D-831A-09B9FB9C5E4E}" type="sibTrans" cxnId="{12E83EBD-BC9C-4A8F-8721-9DBAAD2A8E88}">
      <dgm:prSet/>
      <dgm:spPr/>
      <dgm:t>
        <a:bodyPr/>
        <a:lstStyle/>
        <a:p>
          <a:endParaRPr lang="es-MX"/>
        </a:p>
      </dgm:t>
    </dgm:pt>
    <dgm:pt modelId="{B26D2DE7-C545-418B-A0B6-26C7DDFC2403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CARNES</a:t>
          </a:r>
          <a:endParaRPr lang="es-MX" dirty="0"/>
        </a:p>
      </dgm:t>
    </dgm:pt>
    <dgm:pt modelId="{DFFC2AFA-CA1B-4FC5-B359-07E2EF3228DB}" type="parTrans" cxnId="{98E4DC74-5641-4480-BE9E-DF157B52A303}">
      <dgm:prSet/>
      <dgm:spPr/>
      <dgm:t>
        <a:bodyPr/>
        <a:lstStyle/>
        <a:p>
          <a:endParaRPr lang="es-MX"/>
        </a:p>
      </dgm:t>
    </dgm:pt>
    <dgm:pt modelId="{D7F1406E-588A-42D6-A146-67407B4142D3}" type="sibTrans" cxnId="{98E4DC74-5641-4480-BE9E-DF157B52A303}">
      <dgm:prSet/>
      <dgm:spPr/>
      <dgm:t>
        <a:bodyPr/>
        <a:lstStyle/>
        <a:p>
          <a:endParaRPr lang="es-MX"/>
        </a:p>
      </dgm:t>
    </dgm:pt>
    <dgm:pt modelId="{B4B776E6-AD69-4183-A71B-9C7C175306E8}" type="pres">
      <dgm:prSet presAssocID="{A83902AA-19F2-4559-A111-5853C64292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A82D955-7F9E-4749-BA81-D81C1471B0C7}" type="pres">
      <dgm:prSet presAssocID="{19F270DB-363C-4C1A-821D-99B7E994EFF2}" presName="comp" presStyleCnt="0"/>
      <dgm:spPr/>
    </dgm:pt>
    <dgm:pt modelId="{96EBE1ED-89DB-4100-9D9D-EAB77C56C87C}" type="pres">
      <dgm:prSet presAssocID="{19F270DB-363C-4C1A-821D-99B7E994EFF2}" presName="box" presStyleLbl="node1" presStyleIdx="0" presStyleCnt="2"/>
      <dgm:spPr/>
      <dgm:t>
        <a:bodyPr/>
        <a:lstStyle/>
        <a:p>
          <a:endParaRPr lang="es-MX"/>
        </a:p>
      </dgm:t>
    </dgm:pt>
    <dgm:pt modelId="{B399C7B3-EC5C-449E-B9D2-CFC4CCCAC46B}" type="pres">
      <dgm:prSet presAssocID="{19F270DB-363C-4C1A-821D-99B7E994EFF2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CA8226-7C8B-4F3C-ACE4-E1ABD0D6C06B}" type="pres">
      <dgm:prSet presAssocID="{19F270DB-363C-4C1A-821D-99B7E994EFF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D48140-4F61-471A-AC2F-82C072A374CD}" type="pres">
      <dgm:prSet presAssocID="{F7EE72FA-AB41-405D-831A-09B9FB9C5E4E}" presName="spacer" presStyleCnt="0"/>
      <dgm:spPr/>
    </dgm:pt>
    <dgm:pt modelId="{F9D2C997-2429-4F81-8DB8-F033F1324DA2}" type="pres">
      <dgm:prSet presAssocID="{B26D2DE7-C545-418B-A0B6-26C7DDFC2403}" presName="comp" presStyleCnt="0"/>
      <dgm:spPr/>
    </dgm:pt>
    <dgm:pt modelId="{87F3D62C-DBE3-4B62-A947-2C8FF666C0C0}" type="pres">
      <dgm:prSet presAssocID="{B26D2DE7-C545-418B-A0B6-26C7DDFC2403}" presName="box" presStyleLbl="node1" presStyleIdx="1" presStyleCnt="2"/>
      <dgm:spPr/>
      <dgm:t>
        <a:bodyPr/>
        <a:lstStyle/>
        <a:p>
          <a:endParaRPr lang="es-MX"/>
        </a:p>
      </dgm:t>
    </dgm:pt>
    <dgm:pt modelId="{9B9BB632-4BD4-49EE-A2D4-0C02A6C57C7D}" type="pres">
      <dgm:prSet presAssocID="{B26D2DE7-C545-418B-A0B6-26C7DDFC2403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E680A03-2194-4411-9FA2-FAD9A21B8EBD}" type="pres">
      <dgm:prSet presAssocID="{B26D2DE7-C545-418B-A0B6-26C7DDFC240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FD3D235-7190-4528-9B02-C616DE6A30B5}" type="presOf" srcId="{B26D2DE7-C545-418B-A0B6-26C7DDFC2403}" destId="{87F3D62C-DBE3-4B62-A947-2C8FF666C0C0}" srcOrd="0" destOrd="0" presId="urn:microsoft.com/office/officeart/2005/8/layout/vList4"/>
    <dgm:cxn modelId="{12E83EBD-BC9C-4A8F-8721-9DBAAD2A8E88}" srcId="{A83902AA-19F2-4559-A111-5853C6429293}" destId="{19F270DB-363C-4C1A-821D-99B7E994EFF2}" srcOrd="0" destOrd="0" parTransId="{B423C6F4-1F4A-45C9-894A-4230BE46B9D4}" sibTransId="{F7EE72FA-AB41-405D-831A-09B9FB9C5E4E}"/>
    <dgm:cxn modelId="{3DB6855F-BB80-4B93-8B87-A0BCA610C860}" type="presOf" srcId="{A83902AA-19F2-4559-A111-5853C6429293}" destId="{B4B776E6-AD69-4183-A71B-9C7C175306E8}" srcOrd="0" destOrd="0" presId="urn:microsoft.com/office/officeart/2005/8/layout/vList4"/>
    <dgm:cxn modelId="{98E4DC74-5641-4480-BE9E-DF157B52A303}" srcId="{A83902AA-19F2-4559-A111-5853C6429293}" destId="{B26D2DE7-C545-418B-A0B6-26C7DDFC2403}" srcOrd="1" destOrd="0" parTransId="{DFFC2AFA-CA1B-4FC5-B359-07E2EF3228DB}" sibTransId="{D7F1406E-588A-42D6-A146-67407B4142D3}"/>
    <dgm:cxn modelId="{5B25E889-AE0E-4EAE-AF21-119F522E1532}" type="presOf" srcId="{B26D2DE7-C545-418B-A0B6-26C7DDFC2403}" destId="{9E680A03-2194-4411-9FA2-FAD9A21B8EBD}" srcOrd="1" destOrd="0" presId="urn:microsoft.com/office/officeart/2005/8/layout/vList4"/>
    <dgm:cxn modelId="{32F070C6-26C7-491B-9CE9-F7CEEDBCE7B9}" type="presOf" srcId="{19F270DB-363C-4C1A-821D-99B7E994EFF2}" destId="{03CA8226-7C8B-4F3C-ACE4-E1ABD0D6C06B}" srcOrd="1" destOrd="0" presId="urn:microsoft.com/office/officeart/2005/8/layout/vList4"/>
    <dgm:cxn modelId="{3BA5F2AE-4402-450D-8606-BFAFF487FECE}" type="presOf" srcId="{19F270DB-363C-4C1A-821D-99B7E994EFF2}" destId="{96EBE1ED-89DB-4100-9D9D-EAB77C56C87C}" srcOrd="0" destOrd="0" presId="urn:microsoft.com/office/officeart/2005/8/layout/vList4"/>
    <dgm:cxn modelId="{8D9B9022-E94E-4707-A108-721E7BB42E8B}" type="presParOf" srcId="{B4B776E6-AD69-4183-A71B-9C7C175306E8}" destId="{DA82D955-7F9E-4749-BA81-D81C1471B0C7}" srcOrd="0" destOrd="0" presId="urn:microsoft.com/office/officeart/2005/8/layout/vList4"/>
    <dgm:cxn modelId="{F78BA660-DAAC-4399-878C-A4FE518BF886}" type="presParOf" srcId="{DA82D955-7F9E-4749-BA81-D81C1471B0C7}" destId="{96EBE1ED-89DB-4100-9D9D-EAB77C56C87C}" srcOrd="0" destOrd="0" presId="urn:microsoft.com/office/officeart/2005/8/layout/vList4"/>
    <dgm:cxn modelId="{787A4C6B-656C-4721-BFEE-09019E9FC1BA}" type="presParOf" srcId="{DA82D955-7F9E-4749-BA81-D81C1471B0C7}" destId="{B399C7B3-EC5C-449E-B9D2-CFC4CCCAC46B}" srcOrd="1" destOrd="0" presId="urn:microsoft.com/office/officeart/2005/8/layout/vList4"/>
    <dgm:cxn modelId="{161E7171-2CD9-45D3-B288-B222559561D2}" type="presParOf" srcId="{DA82D955-7F9E-4749-BA81-D81C1471B0C7}" destId="{03CA8226-7C8B-4F3C-ACE4-E1ABD0D6C06B}" srcOrd="2" destOrd="0" presId="urn:microsoft.com/office/officeart/2005/8/layout/vList4"/>
    <dgm:cxn modelId="{220EBCA7-4DC7-4F80-A2C5-04B9D5DE9C15}" type="presParOf" srcId="{B4B776E6-AD69-4183-A71B-9C7C175306E8}" destId="{B6D48140-4F61-471A-AC2F-82C072A374CD}" srcOrd="1" destOrd="0" presId="urn:microsoft.com/office/officeart/2005/8/layout/vList4"/>
    <dgm:cxn modelId="{70CA55EE-1E38-4E46-99BB-351A44A10B4A}" type="presParOf" srcId="{B4B776E6-AD69-4183-A71B-9C7C175306E8}" destId="{F9D2C997-2429-4F81-8DB8-F033F1324DA2}" srcOrd="2" destOrd="0" presId="urn:microsoft.com/office/officeart/2005/8/layout/vList4"/>
    <dgm:cxn modelId="{E79D8AE3-7DA7-40B3-BB4B-62D64D042602}" type="presParOf" srcId="{F9D2C997-2429-4F81-8DB8-F033F1324DA2}" destId="{87F3D62C-DBE3-4B62-A947-2C8FF666C0C0}" srcOrd="0" destOrd="0" presId="urn:microsoft.com/office/officeart/2005/8/layout/vList4"/>
    <dgm:cxn modelId="{013F3DAF-14C6-4F18-A206-80A69BECCC7F}" type="presParOf" srcId="{F9D2C997-2429-4F81-8DB8-F033F1324DA2}" destId="{9B9BB632-4BD4-49EE-A2D4-0C02A6C57C7D}" srcOrd="1" destOrd="0" presId="urn:microsoft.com/office/officeart/2005/8/layout/vList4"/>
    <dgm:cxn modelId="{989FCA62-FEC3-4998-B1B7-9A965F451A9A}" type="presParOf" srcId="{F9D2C997-2429-4F81-8DB8-F033F1324DA2}" destId="{9E680A03-2194-4411-9FA2-FAD9A21B8E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4013C6-7626-40B3-85A0-FB3081B49BDD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F741E13A-849F-41FE-9C90-813D8AE0E51C}">
      <dgm:prSet phldrT="[Texto]"/>
      <dgm:spPr>
        <a:solidFill>
          <a:srgbClr val="0070C0"/>
        </a:solidFill>
      </dgm:spPr>
      <dgm:t>
        <a:bodyPr/>
        <a:lstStyle/>
        <a:p>
          <a:r>
            <a:rPr lang="es-MX" b="1" dirty="0" smtClean="0"/>
            <a:t>Cereales y tubérculos 15 gr</a:t>
          </a:r>
          <a:endParaRPr lang="es-MX" b="1" dirty="0"/>
        </a:p>
      </dgm:t>
    </dgm:pt>
    <dgm:pt modelId="{E908F1E7-F0C1-49E4-92BD-0CE94D107123}" type="parTrans" cxnId="{0D09CF1B-B0D8-4CB8-9B65-7207AFF9E470}">
      <dgm:prSet/>
      <dgm:spPr/>
      <dgm:t>
        <a:bodyPr/>
        <a:lstStyle/>
        <a:p>
          <a:endParaRPr lang="es-MX"/>
        </a:p>
      </dgm:t>
    </dgm:pt>
    <dgm:pt modelId="{EA50FBA8-5FDC-47CB-921E-36D3E0186D79}" type="sibTrans" cxnId="{0D09CF1B-B0D8-4CB8-9B65-7207AFF9E470}">
      <dgm:prSet/>
      <dgm:spPr/>
      <dgm:t>
        <a:bodyPr/>
        <a:lstStyle/>
        <a:p>
          <a:endParaRPr lang="es-MX"/>
        </a:p>
      </dgm:t>
    </dgm:pt>
    <dgm:pt modelId="{E1C8F7C0-7AD9-4EE9-9A09-22E86169C677}">
      <dgm:prSet phldrT="[Texto]"/>
      <dgm:spPr>
        <a:solidFill>
          <a:srgbClr val="FFFF00"/>
        </a:solidFill>
      </dgm:spPr>
      <dgm:t>
        <a:bodyPr/>
        <a:lstStyle/>
        <a:p>
          <a:r>
            <a:rPr lang="es-MX" b="1" dirty="0" smtClean="0"/>
            <a:t>Leguminosas 20 gr</a:t>
          </a:r>
          <a:endParaRPr lang="es-MX" b="1" dirty="0"/>
        </a:p>
      </dgm:t>
    </dgm:pt>
    <dgm:pt modelId="{2B9B5C04-E3C7-45D4-B884-5B7A415C9B93}" type="parTrans" cxnId="{F85F7613-78D7-4B2B-AE44-CA4A6307274A}">
      <dgm:prSet/>
      <dgm:spPr/>
      <dgm:t>
        <a:bodyPr/>
        <a:lstStyle/>
        <a:p>
          <a:endParaRPr lang="es-MX"/>
        </a:p>
      </dgm:t>
    </dgm:pt>
    <dgm:pt modelId="{6D8B45B0-C6E4-43DF-BEA8-2C7BB03BA722}" type="sibTrans" cxnId="{F85F7613-78D7-4B2B-AE44-CA4A6307274A}">
      <dgm:prSet/>
      <dgm:spPr/>
      <dgm:t>
        <a:bodyPr/>
        <a:lstStyle/>
        <a:p>
          <a:endParaRPr lang="es-MX"/>
        </a:p>
      </dgm:t>
    </dgm:pt>
    <dgm:pt modelId="{EB684948-C505-4593-95FE-2636C4CE806C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b="1" dirty="0" smtClean="0"/>
            <a:t>Azucares 10 gr</a:t>
          </a:r>
          <a:endParaRPr lang="es-MX" b="1" dirty="0"/>
        </a:p>
      </dgm:t>
    </dgm:pt>
    <dgm:pt modelId="{2967E208-D9FB-477B-BE17-6A78B27BB18D}" type="parTrans" cxnId="{CB847D80-024E-4944-BA26-B7F8BE07C8F3}">
      <dgm:prSet/>
      <dgm:spPr/>
      <dgm:t>
        <a:bodyPr/>
        <a:lstStyle/>
        <a:p>
          <a:endParaRPr lang="es-MX"/>
        </a:p>
      </dgm:t>
    </dgm:pt>
    <dgm:pt modelId="{CE4D5795-5E72-4F5E-A57A-B9F320F2413E}" type="sibTrans" cxnId="{CB847D80-024E-4944-BA26-B7F8BE07C8F3}">
      <dgm:prSet/>
      <dgm:spPr/>
      <dgm:t>
        <a:bodyPr/>
        <a:lstStyle/>
        <a:p>
          <a:endParaRPr lang="es-MX"/>
        </a:p>
      </dgm:t>
    </dgm:pt>
    <dgm:pt modelId="{37F0F526-C7FF-41C6-978A-85EF2F8F20F8}">
      <dgm:prSet/>
      <dgm:spPr>
        <a:solidFill>
          <a:srgbClr val="00B050"/>
        </a:solidFill>
      </dgm:spPr>
      <dgm:t>
        <a:bodyPr/>
        <a:lstStyle/>
        <a:p>
          <a:r>
            <a:rPr lang="es-MX" b="1" dirty="0" smtClean="0"/>
            <a:t>Verduras 5 gr</a:t>
          </a:r>
          <a:endParaRPr lang="es-MX" b="1" dirty="0"/>
        </a:p>
      </dgm:t>
    </dgm:pt>
    <dgm:pt modelId="{067C04E7-3A89-462E-8869-3027251863AE}" type="parTrans" cxnId="{2D480C41-8784-43C8-A355-6E5BD50C34D6}">
      <dgm:prSet/>
      <dgm:spPr/>
      <dgm:t>
        <a:bodyPr/>
        <a:lstStyle/>
        <a:p>
          <a:endParaRPr lang="es-MX"/>
        </a:p>
      </dgm:t>
    </dgm:pt>
    <dgm:pt modelId="{C67A3F2A-A6C0-4A82-BC61-D0FDB5FBE087}" type="sibTrans" cxnId="{2D480C41-8784-43C8-A355-6E5BD50C34D6}">
      <dgm:prSet/>
      <dgm:spPr/>
      <dgm:t>
        <a:bodyPr/>
        <a:lstStyle/>
        <a:p>
          <a:endParaRPr lang="es-MX"/>
        </a:p>
      </dgm:t>
    </dgm:pt>
    <dgm:pt modelId="{D4C4919D-47E5-4469-A016-8BD60C71DE6D}">
      <dgm:prSet/>
      <dgm:spPr>
        <a:solidFill>
          <a:srgbClr val="7030A0"/>
        </a:solidFill>
      </dgm:spPr>
      <dgm:t>
        <a:bodyPr/>
        <a:lstStyle/>
        <a:p>
          <a:r>
            <a:rPr lang="es-MX" b="1" dirty="0" smtClean="0"/>
            <a:t>Leche 12 gr</a:t>
          </a:r>
          <a:endParaRPr lang="es-MX" b="1" dirty="0"/>
        </a:p>
      </dgm:t>
    </dgm:pt>
    <dgm:pt modelId="{57D2C04E-E2B5-450F-AC32-3CC38CC92104}" type="parTrans" cxnId="{60C73965-09CD-42CE-8750-0640BAF6AE1B}">
      <dgm:prSet/>
      <dgm:spPr/>
      <dgm:t>
        <a:bodyPr/>
        <a:lstStyle/>
        <a:p>
          <a:endParaRPr lang="es-MX"/>
        </a:p>
      </dgm:t>
    </dgm:pt>
    <dgm:pt modelId="{BDF431C5-433B-4B73-8196-12F0A5B8B863}" type="sibTrans" cxnId="{60C73965-09CD-42CE-8750-0640BAF6AE1B}">
      <dgm:prSet/>
      <dgm:spPr/>
      <dgm:t>
        <a:bodyPr/>
        <a:lstStyle/>
        <a:p>
          <a:endParaRPr lang="es-MX"/>
        </a:p>
      </dgm:t>
    </dgm:pt>
    <dgm:pt modelId="{22A42C86-0351-43B9-B196-0D9F424F16A7}">
      <dgm:prSet/>
      <dgm:spPr>
        <a:solidFill>
          <a:srgbClr val="FF0000"/>
        </a:solidFill>
      </dgm:spPr>
      <dgm:t>
        <a:bodyPr/>
        <a:lstStyle/>
        <a:p>
          <a:r>
            <a:rPr lang="es-MX" b="1" dirty="0" smtClean="0"/>
            <a:t>Fruta 15 gr</a:t>
          </a:r>
          <a:endParaRPr lang="es-MX" b="1" dirty="0"/>
        </a:p>
      </dgm:t>
    </dgm:pt>
    <dgm:pt modelId="{249EF7A2-1CB1-4680-B844-1DD473ED8961}" type="parTrans" cxnId="{FDB872A3-3833-498F-8263-8DCFC8D0AFD3}">
      <dgm:prSet/>
      <dgm:spPr/>
      <dgm:t>
        <a:bodyPr/>
        <a:lstStyle/>
        <a:p>
          <a:endParaRPr lang="es-MX"/>
        </a:p>
      </dgm:t>
    </dgm:pt>
    <dgm:pt modelId="{E25B05FB-098D-4BDE-A04C-FFB23230CBA2}" type="sibTrans" cxnId="{FDB872A3-3833-498F-8263-8DCFC8D0AFD3}">
      <dgm:prSet/>
      <dgm:spPr/>
      <dgm:t>
        <a:bodyPr/>
        <a:lstStyle/>
        <a:p>
          <a:endParaRPr lang="es-MX"/>
        </a:p>
      </dgm:t>
    </dgm:pt>
    <dgm:pt modelId="{775F8C98-72D0-4D2A-B145-960EBC086BBF}" type="pres">
      <dgm:prSet presAssocID="{D44013C6-7626-40B3-85A0-FB3081B49B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B8537F-ED9D-4CF4-8013-0560FF0A9561}" type="pres">
      <dgm:prSet presAssocID="{D4C4919D-47E5-4469-A016-8BD60C71DE6D}" presName="comp" presStyleCnt="0"/>
      <dgm:spPr/>
    </dgm:pt>
    <dgm:pt modelId="{711BD81D-0899-4948-AADD-D57296B97C35}" type="pres">
      <dgm:prSet presAssocID="{D4C4919D-47E5-4469-A016-8BD60C71DE6D}" presName="box" presStyleLbl="node1" presStyleIdx="0" presStyleCnt="6"/>
      <dgm:spPr/>
      <dgm:t>
        <a:bodyPr/>
        <a:lstStyle/>
        <a:p>
          <a:endParaRPr lang="es-MX"/>
        </a:p>
      </dgm:t>
    </dgm:pt>
    <dgm:pt modelId="{FE228A1C-4265-4FA1-A17A-FC6B95346402}" type="pres">
      <dgm:prSet presAssocID="{D4C4919D-47E5-4469-A016-8BD60C71DE6D}" presName="img" presStyleLbl="fgImgPlace1" presStyleIdx="0" presStyleCnt="6" custScaleX="67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9849F8D-B986-4805-B677-2538E109857B}" type="pres">
      <dgm:prSet presAssocID="{D4C4919D-47E5-4469-A016-8BD60C71DE6D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5B312F-7F9F-47F5-8E7B-0B7C9ABAFDAE}" type="pres">
      <dgm:prSet presAssocID="{BDF431C5-433B-4B73-8196-12F0A5B8B863}" presName="spacer" presStyleCnt="0"/>
      <dgm:spPr/>
    </dgm:pt>
    <dgm:pt modelId="{659DC774-362D-46C6-9355-81989A186390}" type="pres">
      <dgm:prSet presAssocID="{22A42C86-0351-43B9-B196-0D9F424F16A7}" presName="comp" presStyleCnt="0"/>
      <dgm:spPr/>
    </dgm:pt>
    <dgm:pt modelId="{A37864CF-4260-4166-A4AB-92714F147807}" type="pres">
      <dgm:prSet presAssocID="{22A42C86-0351-43B9-B196-0D9F424F16A7}" presName="box" presStyleLbl="node1" presStyleIdx="1" presStyleCnt="6"/>
      <dgm:spPr/>
      <dgm:t>
        <a:bodyPr/>
        <a:lstStyle/>
        <a:p>
          <a:endParaRPr lang="es-MX"/>
        </a:p>
      </dgm:t>
    </dgm:pt>
    <dgm:pt modelId="{07957E7A-248C-4467-B4B8-15C4B1BA61A7}" type="pres">
      <dgm:prSet presAssocID="{22A42C86-0351-43B9-B196-0D9F424F16A7}" presName="img" presStyleLbl="fgImgPlace1" presStyleIdx="1" presStyleCnt="6" custScaleX="677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C4F591-CFB8-4F93-9BC5-54ABD1E71060}" type="pres">
      <dgm:prSet presAssocID="{22A42C86-0351-43B9-B196-0D9F424F16A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BFCDE6-8F2A-41C7-8581-CEEA72469948}" type="pres">
      <dgm:prSet presAssocID="{E25B05FB-098D-4BDE-A04C-FFB23230CBA2}" presName="spacer" presStyleCnt="0"/>
      <dgm:spPr/>
    </dgm:pt>
    <dgm:pt modelId="{1C7D263F-22AE-4E7A-960F-89E0B891271C}" type="pres">
      <dgm:prSet presAssocID="{37F0F526-C7FF-41C6-978A-85EF2F8F20F8}" presName="comp" presStyleCnt="0"/>
      <dgm:spPr/>
    </dgm:pt>
    <dgm:pt modelId="{233BA722-535E-472B-91B1-F0C3096AD006}" type="pres">
      <dgm:prSet presAssocID="{37F0F526-C7FF-41C6-978A-85EF2F8F20F8}" presName="box" presStyleLbl="node1" presStyleIdx="2" presStyleCnt="6"/>
      <dgm:spPr/>
      <dgm:t>
        <a:bodyPr/>
        <a:lstStyle/>
        <a:p>
          <a:endParaRPr lang="es-MX"/>
        </a:p>
      </dgm:t>
    </dgm:pt>
    <dgm:pt modelId="{EE36FE09-BF1B-42DB-8C2B-AC3E35849B18}" type="pres">
      <dgm:prSet presAssocID="{37F0F526-C7FF-41C6-978A-85EF2F8F20F8}" presName="img" presStyleLbl="fgImgPlace1" presStyleIdx="2" presStyleCnt="6" custScaleX="677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358F10D-D078-404B-9C6C-4B115EDCDBEB}" type="pres">
      <dgm:prSet presAssocID="{37F0F526-C7FF-41C6-978A-85EF2F8F20F8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8E90C1-0D5C-461B-ADBB-20BE720DD97A}" type="pres">
      <dgm:prSet presAssocID="{C67A3F2A-A6C0-4A82-BC61-D0FDB5FBE087}" presName="spacer" presStyleCnt="0"/>
      <dgm:spPr/>
    </dgm:pt>
    <dgm:pt modelId="{CDFDE07D-6887-4C35-A316-41617F279B1E}" type="pres">
      <dgm:prSet presAssocID="{F741E13A-849F-41FE-9C90-813D8AE0E51C}" presName="comp" presStyleCnt="0"/>
      <dgm:spPr/>
    </dgm:pt>
    <dgm:pt modelId="{976D722A-683B-4E26-B5F6-33BB253D1592}" type="pres">
      <dgm:prSet presAssocID="{F741E13A-849F-41FE-9C90-813D8AE0E51C}" presName="box" presStyleLbl="node1" presStyleIdx="3" presStyleCnt="6"/>
      <dgm:spPr/>
      <dgm:t>
        <a:bodyPr/>
        <a:lstStyle/>
        <a:p>
          <a:endParaRPr lang="es-MX"/>
        </a:p>
      </dgm:t>
    </dgm:pt>
    <dgm:pt modelId="{B6CC0038-96D2-4369-AD95-BC392EF26D06}" type="pres">
      <dgm:prSet presAssocID="{F741E13A-849F-41FE-9C90-813D8AE0E51C}" presName="img" presStyleLbl="fgImgPlace1" presStyleIdx="3" presStyleCnt="6" custScaleX="6779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5CDF7ED-DA1D-4B87-BB1C-DB8699F35014}" type="pres">
      <dgm:prSet presAssocID="{F741E13A-849F-41FE-9C90-813D8AE0E51C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F05D19-EAFA-437C-8F1C-826C469EDD06}" type="pres">
      <dgm:prSet presAssocID="{EA50FBA8-5FDC-47CB-921E-36D3E0186D79}" presName="spacer" presStyleCnt="0"/>
      <dgm:spPr/>
    </dgm:pt>
    <dgm:pt modelId="{13A5B906-020F-450E-8155-B23FB27A27D0}" type="pres">
      <dgm:prSet presAssocID="{E1C8F7C0-7AD9-4EE9-9A09-22E86169C677}" presName="comp" presStyleCnt="0"/>
      <dgm:spPr/>
    </dgm:pt>
    <dgm:pt modelId="{EDD336EC-4ADB-4A39-97A2-9FCC584D3C7E}" type="pres">
      <dgm:prSet presAssocID="{E1C8F7C0-7AD9-4EE9-9A09-22E86169C677}" presName="box" presStyleLbl="node1" presStyleIdx="4" presStyleCnt="6"/>
      <dgm:spPr/>
      <dgm:t>
        <a:bodyPr/>
        <a:lstStyle/>
        <a:p>
          <a:endParaRPr lang="es-MX"/>
        </a:p>
      </dgm:t>
    </dgm:pt>
    <dgm:pt modelId="{DF2C9F5D-2757-4895-A62A-CEF30DCAB887}" type="pres">
      <dgm:prSet presAssocID="{E1C8F7C0-7AD9-4EE9-9A09-22E86169C677}" presName="img" presStyleLbl="fgImgPlace1" presStyleIdx="4" presStyleCnt="6" custScaleX="6345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7128AED-4F47-4ACF-A6C8-A1E66C7AA2E4}" type="pres">
      <dgm:prSet presAssocID="{E1C8F7C0-7AD9-4EE9-9A09-22E86169C677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057696-12AB-4666-9FC5-33BF9954B94A}" type="pres">
      <dgm:prSet presAssocID="{6D8B45B0-C6E4-43DF-BEA8-2C7BB03BA722}" presName="spacer" presStyleCnt="0"/>
      <dgm:spPr/>
    </dgm:pt>
    <dgm:pt modelId="{3EA95901-3C79-42DD-95BE-D12FC1D960E4}" type="pres">
      <dgm:prSet presAssocID="{EB684948-C505-4593-95FE-2636C4CE806C}" presName="comp" presStyleCnt="0"/>
      <dgm:spPr/>
    </dgm:pt>
    <dgm:pt modelId="{1E94C6B2-CBA5-475E-8D69-513FA5697987}" type="pres">
      <dgm:prSet presAssocID="{EB684948-C505-4593-95FE-2636C4CE806C}" presName="box" presStyleLbl="node1" presStyleIdx="5" presStyleCnt="6"/>
      <dgm:spPr/>
      <dgm:t>
        <a:bodyPr/>
        <a:lstStyle/>
        <a:p>
          <a:endParaRPr lang="es-MX"/>
        </a:p>
      </dgm:t>
    </dgm:pt>
    <dgm:pt modelId="{006BDD96-0D7B-4F0D-B958-058D7DEF412F}" type="pres">
      <dgm:prSet presAssocID="{EB684948-C505-4593-95FE-2636C4CE806C}" presName="img" presStyleLbl="fgImgPlace1" presStyleIdx="5" presStyleCnt="6" custScaleX="6345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391490B-E8B0-4994-A2F7-88B5D3E8F51F}" type="pres">
      <dgm:prSet presAssocID="{EB684948-C505-4593-95FE-2636C4CE806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2037A2C-4CDB-47A9-8EBD-F8574669CA88}" type="presOf" srcId="{EB684948-C505-4593-95FE-2636C4CE806C}" destId="{3391490B-E8B0-4994-A2F7-88B5D3E8F51F}" srcOrd="1" destOrd="0" presId="urn:microsoft.com/office/officeart/2005/8/layout/vList4"/>
    <dgm:cxn modelId="{2D480C41-8784-43C8-A355-6E5BD50C34D6}" srcId="{D44013C6-7626-40B3-85A0-FB3081B49BDD}" destId="{37F0F526-C7FF-41C6-978A-85EF2F8F20F8}" srcOrd="2" destOrd="0" parTransId="{067C04E7-3A89-462E-8869-3027251863AE}" sibTransId="{C67A3F2A-A6C0-4A82-BC61-D0FDB5FBE087}"/>
    <dgm:cxn modelId="{4459D11F-41D0-40F3-92FE-1F64B32478C8}" type="presOf" srcId="{E1C8F7C0-7AD9-4EE9-9A09-22E86169C677}" destId="{E7128AED-4F47-4ACF-A6C8-A1E66C7AA2E4}" srcOrd="1" destOrd="0" presId="urn:microsoft.com/office/officeart/2005/8/layout/vList4"/>
    <dgm:cxn modelId="{60C73965-09CD-42CE-8750-0640BAF6AE1B}" srcId="{D44013C6-7626-40B3-85A0-FB3081B49BDD}" destId="{D4C4919D-47E5-4469-A016-8BD60C71DE6D}" srcOrd="0" destOrd="0" parTransId="{57D2C04E-E2B5-450F-AC32-3CC38CC92104}" sibTransId="{BDF431C5-433B-4B73-8196-12F0A5B8B863}"/>
    <dgm:cxn modelId="{798D6FAB-55CE-4050-8E23-6ED379DD90A5}" type="presOf" srcId="{E1C8F7C0-7AD9-4EE9-9A09-22E86169C677}" destId="{EDD336EC-4ADB-4A39-97A2-9FCC584D3C7E}" srcOrd="0" destOrd="0" presId="urn:microsoft.com/office/officeart/2005/8/layout/vList4"/>
    <dgm:cxn modelId="{FFB4F175-8680-43CD-BEA6-5738137F9ADA}" type="presOf" srcId="{22A42C86-0351-43B9-B196-0D9F424F16A7}" destId="{A37864CF-4260-4166-A4AB-92714F147807}" srcOrd="0" destOrd="0" presId="urn:microsoft.com/office/officeart/2005/8/layout/vList4"/>
    <dgm:cxn modelId="{8816BD55-CED0-4AEB-9820-D350E1B3E859}" type="presOf" srcId="{D4C4919D-47E5-4469-A016-8BD60C71DE6D}" destId="{711BD81D-0899-4948-AADD-D57296B97C35}" srcOrd="0" destOrd="0" presId="urn:microsoft.com/office/officeart/2005/8/layout/vList4"/>
    <dgm:cxn modelId="{0D09CF1B-B0D8-4CB8-9B65-7207AFF9E470}" srcId="{D44013C6-7626-40B3-85A0-FB3081B49BDD}" destId="{F741E13A-849F-41FE-9C90-813D8AE0E51C}" srcOrd="3" destOrd="0" parTransId="{E908F1E7-F0C1-49E4-92BD-0CE94D107123}" sibTransId="{EA50FBA8-5FDC-47CB-921E-36D3E0186D79}"/>
    <dgm:cxn modelId="{B2ACC6D2-FB1F-4840-8E33-2979C36F5D83}" type="presOf" srcId="{F741E13A-849F-41FE-9C90-813D8AE0E51C}" destId="{976D722A-683B-4E26-B5F6-33BB253D1592}" srcOrd="0" destOrd="0" presId="urn:microsoft.com/office/officeart/2005/8/layout/vList4"/>
    <dgm:cxn modelId="{CEC86FDC-F0B5-456F-97AB-5717E1476D5C}" type="presOf" srcId="{D4C4919D-47E5-4469-A016-8BD60C71DE6D}" destId="{09849F8D-B986-4805-B677-2538E109857B}" srcOrd="1" destOrd="0" presId="urn:microsoft.com/office/officeart/2005/8/layout/vList4"/>
    <dgm:cxn modelId="{F85F7613-78D7-4B2B-AE44-CA4A6307274A}" srcId="{D44013C6-7626-40B3-85A0-FB3081B49BDD}" destId="{E1C8F7C0-7AD9-4EE9-9A09-22E86169C677}" srcOrd="4" destOrd="0" parTransId="{2B9B5C04-E3C7-45D4-B884-5B7A415C9B93}" sibTransId="{6D8B45B0-C6E4-43DF-BEA8-2C7BB03BA722}"/>
    <dgm:cxn modelId="{E7953979-A0B9-4B5B-825C-FE847F1306EA}" type="presOf" srcId="{37F0F526-C7FF-41C6-978A-85EF2F8F20F8}" destId="{233BA722-535E-472B-91B1-F0C3096AD006}" srcOrd="0" destOrd="0" presId="urn:microsoft.com/office/officeart/2005/8/layout/vList4"/>
    <dgm:cxn modelId="{D4FAA754-6252-4096-8CF0-C0779810634B}" type="presOf" srcId="{EB684948-C505-4593-95FE-2636C4CE806C}" destId="{1E94C6B2-CBA5-475E-8D69-513FA5697987}" srcOrd="0" destOrd="0" presId="urn:microsoft.com/office/officeart/2005/8/layout/vList4"/>
    <dgm:cxn modelId="{9832A13A-5909-433A-8AFF-FBA0F33AC5A2}" type="presOf" srcId="{22A42C86-0351-43B9-B196-0D9F424F16A7}" destId="{CCC4F591-CFB8-4F93-9BC5-54ABD1E71060}" srcOrd="1" destOrd="0" presId="urn:microsoft.com/office/officeart/2005/8/layout/vList4"/>
    <dgm:cxn modelId="{72E86DC5-3E86-4D3C-8351-D8A886C7281A}" type="presOf" srcId="{D44013C6-7626-40B3-85A0-FB3081B49BDD}" destId="{775F8C98-72D0-4D2A-B145-960EBC086BBF}" srcOrd="0" destOrd="0" presId="urn:microsoft.com/office/officeart/2005/8/layout/vList4"/>
    <dgm:cxn modelId="{CB847D80-024E-4944-BA26-B7F8BE07C8F3}" srcId="{D44013C6-7626-40B3-85A0-FB3081B49BDD}" destId="{EB684948-C505-4593-95FE-2636C4CE806C}" srcOrd="5" destOrd="0" parTransId="{2967E208-D9FB-477B-BE17-6A78B27BB18D}" sibTransId="{CE4D5795-5E72-4F5E-A57A-B9F320F2413E}"/>
    <dgm:cxn modelId="{D18FB8B4-844D-4F1A-A81A-5D5F3F016D82}" type="presOf" srcId="{37F0F526-C7FF-41C6-978A-85EF2F8F20F8}" destId="{D358F10D-D078-404B-9C6C-4B115EDCDBEB}" srcOrd="1" destOrd="0" presId="urn:microsoft.com/office/officeart/2005/8/layout/vList4"/>
    <dgm:cxn modelId="{D2C97412-E849-4210-B2B7-33D3988068BB}" type="presOf" srcId="{F741E13A-849F-41FE-9C90-813D8AE0E51C}" destId="{15CDF7ED-DA1D-4B87-BB1C-DB8699F35014}" srcOrd="1" destOrd="0" presId="urn:microsoft.com/office/officeart/2005/8/layout/vList4"/>
    <dgm:cxn modelId="{FDB872A3-3833-498F-8263-8DCFC8D0AFD3}" srcId="{D44013C6-7626-40B3-85A0-FB3081B49BDD}" destId="{22A42C86-0351-43B9-B196-0D9F424F16A7}" srcOrd="1" destOrd="0" parTransId="{249EF7A2-1CB1-4680-B844-1DD473ED8961}" sibTransId="{E25B05FB-098D-4BDE-A04C-FFB23230CBA2}"/>
    <dgm:cxn modelId="{DAC4F1E4-653A-46D0-B0F0-12C3A70E9F36}" type="presParOf" srcId="{775F8C98-72D0-4D2A-B145-960EBC086BBF}" destId="{D0B8537F-ED9D-4CF4-8013-0560FF0A9561}" srcOrd="0" destOrd="0" presId="urn:microsoft.com/office/officeart/2005/8/layout/vList4"/>
    <dgm:cxn modelId="{5F77609B-F40D-4492-BFAA-286A5ED5AC07}" type="presParOf" srcId="{D0B8537F-ED9D-4CF4-8013-0560FF0A9561}" destId="{711BD81D-0899-4948-AADD-D57296B97C35}" srcOrd="0" destOrd="0" presId="urn:microsoft.com/office/officeart/2005/8/layout/vList4"/>
    <dgm:cxn modelId="{64914FE8-656C-4FF2-8140-7347932581FE}" type="presParOf" srcId="{D0B8537F-ED9D-4CF4-8013-0560FF0A9561}" destId="{FE228A1C-4265-4FA1-A17A-FC6B95346402}" srcOrd="1" destOrd="0" presId="urn:microsoft.com/office/officeart/2005/8/layout/vList4"/>
    <dgm:cxn modelId="{E941202E-084C-4512-A5BF-EF1C3938F307}" type="presParOf" srcId="{D0B8537F-ED9D-4CF4-8013-0560FF0A9561}" destId="{09849F8D-B986-4805-B677-2538E109857B}" srcOrd="2" destOrd="0" presId="urn:microsoft.com/office/officeart/2005/8/layout/vList4"/>
    <dgm:cxn modelId="{56E824F2-126F-49F8-8040-51BC6492DA73}" type="presParOf" srcId="{775F8C98-72D0-4D2A-B145-960EBC086BBF}" destId="{CC5B312F-7F9F-47F5-8E7B-0B7C9ABAFDAE}" srcOrd="1" destOrd="0" presId="urn:microsoft.com/office/officeart/2005/8/layout/vList4"/>
    <dgm:cxn modelId="{09D887C0-C6DE-4153-B38D-415752D91F4A}" type="presParOf" srcId="{775F8C98-72D0-4D2A-B145-960EBC086BBF}" destId="{659DC774-362D-46C6-9355-81989A186390}" srcOrd="2" destOrd="0" presId="urn:microsoft.com/office/officeart/2005/8/layout/vList4"/>
    <dgm:cxn modelId="{68A17291-A153-446D-80E0-6D71D968EDA2}" type="presParOf" srcId="{659DC774-362D-46C6-9355-81989A186390}" destId="{A37864CF-4260-4166-A4AB-92714F147807}" srcOrd="0" destOrd="0" presId="urn:microsoft.com/office/officeart/2005/8/layout/vList4"/>
    <dgm:cxn modelId="{7DDE75FB-5D7D-4F81-B336-C5AED807184A}" type="presParOf" srcId="{659DC774-362D-46C6-9355-81989A186390}" destId="{07957E7A-248C-4467-B4B8-15C4B1BA61A7}" srcOrd="1" destOrd="0" presId="urn:microsoft.com/office/officeart/2005/8/layout/vList4"/>
    <dgm:cxn modelId="{022F80AF-4F3D-4041-8565-D88967B55292}" type="presParOf" srcId="{659DC774-362D-46C6-9355-81989A186390}" destId="{CCC4F591-CFB8-4F93-9BC5-54ABD1E71060}" srcOrd="2" destOrd="0" presId="urn:microsoft.com/office/officeart/2005/8/layout/vList4"/>
    <dgm:cxn modelId="{3C43DC55-85A3-4E94-82A6-6FB7B117B8BF}" type="presParOf" srcId="{775F8C98-72D0-4D2A-B145-960EBC086BBF}" destId="{E0BFCDE6-8F2A-41C7-8581-CEEA72469948}" srcOrd="3" destOrd="0" presId="urn:microsoft.com/office/officeart/2005/8/layout/vList4"/>
    <dgm:cxn modelId="{7F907C49-5163-418C-BA88-2E6D8CAA5D4B}" type="presParOf" srcId="{775F8C98-72D0-4D2A-B145-960EBC086BBF}" destId="{1C7D263F-22AE-4E7A-960F-89E0B891271C}" srcOrd="4" destOrd="0" presId="urn:microsoft.com/office/officeart/2005/8/layout/vList4"/>
    <dgm:cxn modelId="{94F043E1-5C39-4085-B5A6-5D92C7E667F6}" type="presParOf" srcId="{1C7D263F-22AE-4E7A-960F-89E0B891271C}" destId="{233BA722-535E-472B-91B1-F0C3096AD006}" srcOrd="0" destOrd="0" presId="urn:microsoft.com/office/officeart/2005/8/layout/vList4"/>
    <dgm:cxn modelId="{921C1F7E-A670-412A-9C4A-015E75886FBF}" type="presParOf" srcId="{1C7D263F-22AE-4E7A-960F-89E0B891271C}" destId="{EE36FE09-BF1B-42DB-8C2B-AC3E35849B18}" srcOrd="1" destOrd="0" presId="urn:microsoft.com/office/officeart/2005/8/layout/vList4"/>
    <dgm:cxn modelId="{D61C1F2B-6718-466B-A042-10172CE06DF1}" type="presParOf" srcId="{1C7D263F-22AE-4E7A-960F-89E0B891271C}" destId="{D358F10D-D078-404B-9C6C-4B115EDCDBEB}" srcOrd="2" destOrd="0" presId="urn:microsoft.com/office/officeart/2005/8/layout/vList4"/>
    <dgm:cxn modelId="{A462760E-22C1-4765-A5AE-6F405B31F135}" type="presParOf" srcId="{775F8C98-72D0-4D2A-B145-960EBC086BBF}" destId="{1B8E90C1-0D5C-461B-ADBB-20BE720DD97A}" srcOrd="5" destOrd="0" presId="urn:microsoft.com/office/officeart/2005/8/layout/vList4"/>
    <dgm:cxn modelId="{FB6ED607-0345-4D12-B08A-2A59D6B7DE86}" type="presParOf" srcId="{775F8C98-72D0-4D2A-B145-960EBC086BBF}" destId="{CDFDE07D-6887-4C35-A316-41617F279B1E}" srcOrd="6" destOrd="0" presId="urn:microsoft.com/office/officeart/2005/8/layout/vList4"/>
    <dgm:cxn modelId="{858E5FE4-C95A-4AFD-8E0F-9B6464431DD8}" type="presParOf" srcId="{CDFDE07D-6887-4C35-A316-41617F279B1E}" destId="{976D722A-683B-4E26-B5F6-33BB253D1592}" srcOrd="0" destOrd="0" presId="urn:microsoft.com/office/officeart/2005/8/layout/vList4"/>
    <dgm:cxn modelId="{47D28E0F-B239-401E-97A2-58F109FE3969}" type="presParOf" srcId="{CDFDE07D-6887-4C35-A316-41617F279B1E}" destId="{B6CC0038-96D2-4369-AD95-BC392EF26D06}" srcOrd="1" destOrd="0" presId="urn:microsoft.com/office/officeart/2005/8/layout/vList4"/>
    <dgm:cxn modelId="{FD7B40E5-4538-4E8F-8775-809974420F93}" type="presParOf" srcId="{CDFDE07D-6887-4C35-A316-41617F279B1E}" destId="{15CDF7ED-DA1D-4B87-BB1C-DB8699F35014}" srcOrd="2" destOrd="0" presId="urn:microsoft.com/office/officeart/2005/8/layout/vList4"/>
    <dgm:cxn modelId="{19ACBFB0-87D4-4A6D-9857-3F8E74DE1289}" type="presParOf" srcId="{775F8C98-72D0-4D2A-B145-960EBC086BBF}" destId="{B4F05D19-EAFA-437C-8F1C-826C469EDD06}" srcOrd="7" destOrd="0" presId="urn:microsoft.com/office/officeart/2005/8/layout/vList4"/>
    <dgm:cxn modelId="{EC4D0BD5-E033-48E5-ACBB-AE23C224373A}" type="presParOf" srcId="{775F8C98-72D0-4D2A-B145-960EBC086BBF}" destId="{13A5B906-020F-450E-8155-B23FB27A27D0}" srcOrd="8" destOrd="0" presId="urn:microsoft.com/office/officeart/2005/8/layout/vList4"/>
    <dgm:cxn modelId="{367FB5BF-D8A6-4BEB-8F68-FCF25003EB01}" type="presParOf" srcId="{13A5B906-020F-450E-8155-B23FB27A27D0}" destId="{EDD336EC-4ADB-4A39-97A2-9FCC584D3C7E}" srcOrd="0" destOrd="0" presId="urn:microsoft.com/office/officeart/2005/8/layout/vList4"/>
    <dgm:cxn modelId="{0294AE0E-4980-4605-8C76-82BAD2223E4B}" type="presParOf" srcId="{13A5B906-020F-450E-8155-B23FB27A27D0}" destId="{DF2C9F5D-2757-4895-A62A-CEF30DCAB887}" srcOrd="1" destOrd="0" presId="urn:microsoft.com/office/officeart/2005/8/layout/vList4"/>
    <dgm:cxn modelId="{E0A8FB8C-F175-4E37-A269-F7F8F8A2D160}" type="presParOf" srcId="{13A5B906-020F-450E-8155-B23FB27A27D0}" destId="{E7128AED-4F47-4ACF-A6C8-A1E66C7AA2E4}" srcOrd="2" destOrd="0" presId="urn:microsoft.com/office/officeart/2005/8/layout/vList4"/>
    <dgm:cxn modelId="{07AD9C48-4435-4D0D-954A-A3EDAB0AC9F7}" type="presParOf" srcId="{775F8C98-72D0-4D2A-B145-960EBC086BBF}" destId="{AC057696-12AB-4666-9FC5-33BF9954B94A}" srcOrd="9" destOrd="0" presId="urn:microsoft.com/office/officeart/2005/8/layout/vList4"/>
    <dgm:cxn modelId="{FFBD0072-9ED8-4829-83F0-0F30A2ABE9DA}" type="presParOf" srcId="{775F8C98-72D0-4D2A-B145-960EBC086BBF}" destId="{3EA95901-3C79-42DD-95BE-D12FC1D960E4}" srcOrd="10" destOrd="0" presId="urn:microsoft.com/office/officeart/2005/8/layout/vList4"/>
    <dgm:cxn modelId="{8DA0672D-1987-4F2D-A0CE-1A8BF1243B38}" type="presParOf" srcId="{3EA95901-3C79-42DD-95BE-D12FC1D960E4}" destId="{1E94C6B2-CBA5-475E-8D69-513FA5697987}" srcOrd="0" destOrd="0" presId="urn:microsoft.com/office/officeart/2005/8/layout/vList4"/>
    <dgm:cxn modelId="{FA161B65-6249-4FA4-88FB-250E2C99B9AA}" type="presParOf" srcId="{3EA95901-3C79-42DD-95BE-D12FC1D960E4}" destId="{006BDD96-0D7B-4F0D-B958-058D7DEF412F}" srcOrd="1" destOrd="0" presId="urn:microsoft.com/office/officeart/2005/8/layout/vList4"/>
    <dgm:cxn modelId="{A0586BB9-E4EC-4CD1-8E22-96AA22231F40}" type="presParOf" srcId="{3EA95901-3C79-42DD-95BE-D12FC1D960E4}" destId="{3391490B-E8B0-4994-A2F7-88B5D3E8F51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860820-C20B-4290-8EC5-1CBC7C1DF2B0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A49FDCD-70FA-4F4E-81F8-F6D4041C3139}">
      <dgm:prSet phldrT="[Texto]"/>
      <dgm:spPr>
        <a:noFill/>
      </dgm:spPr>
      <dgm:t>
        <a:bodyPr/>
        <a:lstStyle/>
        <a:p>
          <a:r>
            <a:rPr lang="es-MX" b="1" dirty="0" smtClean="0"/>
            <a:t>Leche</a:t>
          </a:r>
          <a:endParaRPr lang="es-MX" b="1" dirty="0"/>
        </a:p>
      </dgm:t>
    </dgm:pt>
    <dgm:pt modelId="{F0F585E8-095B-4131-A288-0AFAD49826F6}" type="parTrans" cxnId="{CC8886AA-DDF3-4F17-AF04-FDDC9D845761}">
      <dgm:prSet/>
      <dgm:spPr/>
      <dgm:t>
        <a:bodyPr/>
        <a:lstStyle/>
        <a:p>
          <a:endParaRPr lang="es-MX"/>
        </a:p>
      </dgm:t>
    </dgm:pt>
    <dgm:pt modelId="{A1CA5F2F-5882-4E85-B367-177B7E866690}" type="sibTrans" cxnId="{CC8886AA-DDF3-4F17-AF04-FDDC9D845761}">
      <dgm:prSet/>
      <dgm:spPr/>
      <dgm:t>
        <a:bodyPr/>
        <a:lstStyle/>
        <a:p>
          <a:endParaRPr lang="es-MX"/>
        </a:p>
      </dgm:t>
    </dgm:pt>
    <dgm:pt modelId="{0F96AC80-9EC3-42DF-BCF5-7B912B75C7C7}">
      <dgm:prSet phldrT="[Texto]"/>
      <dgm:spPr>
        <a:noFill/>
      </dgm:spPr>
      <dgm:t>
        <a:bodyPr/>
        <a:lstStyle/>
        <a:p>
          <a:r>
            <a:rPr lang="es-MX" b="1" dirty="0" smtClean="0"/>
            <a:t>Yogurt </a:t>
          </a:r>
          <a:endParaRPr lang="es-MX" b="1" dirty="0"/>
        </a:p>
      </dgm:t>
    </dgm:pt>
    <dgm:pt modelId="{D584DD8A-66EC-4ADC-865E-086A15875840}" type="parTrans" cxnId="{1B4FDFE2-3858-4732-8A94-FBB33363BC47}">
      <dgm:prSet/>
      <dgm:spPr/>
      <dgm:t>
        <a:bodyPr/>
        <a:lstStyle/>
        <a:p>
          <a:endParaRPr lang="es-MX"/>
        </a:p>
      </dgm:t>
    </dgm:pt>
    <dgm:pt modelId="{B24E2313-4E48-4587-AE2A-380FF64097C9}" type="sibTrans" cxnId="{1B4FDFE2-3858-4732-8A94-FBB33363BC47}">
      <dgm:prSet/>
      <dgm:spPr/>
      <dgm:t>
        <a:bodyPr/>
        <a:lstStyle/>
        <a:p>
          <a:endParaRPr lang="es-MX"/>
        </a:p>
      </dgm:t>
    </dgm:pt>
    <dgm:pt modelId="{8DFBABA9-4CED-40BD-B084-DBE09F650AE9}">
      <dgm:prSet phldrT="[Texto]"/>
      <dgm:spPr>
        <a:noFill/>
      </dgm:spPr>
      <dgm:t>
        <a:bodyPr/>
        <a:lstStyle/>
        <a:p>
          <a:r>
            <a:rPr lang="es-MX" b="1" dirty="0" smtClean="0"/>
            <a:t>Leche light</a:t>
          </a:r>
          <a:endParaRPr lang="es-MX" b="1" dirty="0"/>
        </a:p>
      </dgm:t>
    </dgm:pt>
    <dgm:pt modelId="{CFFC928B-10BE-4B01-B755-09D8CB6ECA1E}" type="parTrans" cxnId="{147D5896-08B1-45C5-9B9A-FCD95CFFAB8D}">
      <dgm:prSet/>
      <dgm:spPr/>
      <dgm:t>
        <a:bodyPr/>
        <a:lstStyle/>
        <a:p>
          <a:endParaRPr lang="es-MX"/>
        </a:p>
      </dgm:t>
    </dgm:pt>
    <dgm:pt modelId="{06234C40-FA00-419D-90CF-CA2E4209EF0F}" type="sibTrans" cxnId="{147D5896-08B1-45C5-9B9A-FCD95CFFAB8D}">
      <dgm:prSet/>
      <dgm:spPr/>
      <dgm:t>
        <a:bodyPr/>
        <a:lstStyle/>
        <a:p>
          <a:endParaRPr lang="es-MX"/>
        </a:p>
      </dgm:t>
    </dgm:pt>
    <dgm:pt modelId="{6A673C4A-8D02-446A-80BF-B542303103A6}">
      <dgm:prSet phldrT="[Texto]"/>
      <dgm:spPr>
        <a:solidFill>
          <a:schemeClr val="bg1"/>
        </a:solidFill>
      </dgm:spPr>
      <dgm:t>
        <a:bodyPr/>
        <a:lstStyle/>
        <a:p>
          <a:r>
            <a:rPr lang="es-MX" b="1" dirty="0" smtClean="0"/>
            <a:t>Frutas                                jugos: ½ taza</a:t>
          </a:r>
          <a:endParaRPr lang="es-MX" b="1" dirty="0"/>
        </a:p>
      </dgm:t>
    </dgm:pt>
    <dgm:pt modelId="{7A264C1E-026E-43FE-94F3-0D01470F5EFB}" type="parTrans" cxnId="{FC7C3EAF-AD3B-4118-BE9F-6D20D72E755A}">
      <dgm:prSet/>
      <dgm:spPr/>
      <dgm:t>
        <a:bodyPr/>
        <a:lstStyle/>
        <a:p>
          <a:endParaRPr lang="es-MX"/>
        </a:p>
      </dgm:t>
    </dgm:pt>
    <dgm:pt modelId="{CF64A569-2A6C-4FEA-9ED4-7C3039614E8C}" type="sibTrans" cxnId="{FC7C3EAF-AD3B-4118-BE9F-6D20D72E755A}">
      <dgm:prSet/>
      <dgm:spPr/>
      <dgm:t>
        <a:bodyPr/>
        <a:lstStyle/>
        <a:p>
          <a:endParaRPr lang="es-MX"/>
        </a:p>
      </dgm:t>
    </dgm:pt>
    <dgm:pt modelId="{DB26EC69-2677-4803-B4B0-DFC717D1667C}">
      <dgm:prSet phldrT="[Texto]"/>
      <dgm:spPr>
        <a:solidFill>
          <a:schemeClr val="bg1"/>
        </a:solidFill>
      </dgm:spPr>
      <dgm:t>
        <a:bodyPr/>
        <a:lstStyle/>
        <a:p>
          <a:r>
            <a:rPr lang="es-MX" b="1" dirty="0" smtClean="0"/>
            <a:t>Duraznos, guayabas</a:t>
          </a:r>
          <a:endParaRPr lang="es-MX" b="1" dirty="0"/>
        </a:p>
      </dgm:t>
    </dgm:pt>
    <dgm:pt modelId="{F1990F3C-9DFD-48A8-AE8C-32507F8882D4}" type="parTrans" cxnId="{98D98D4A-F377-4814-AD95-5461771EDA18}">
      <dgm:prSet/>
      <dgm:spPr/>
      <dgm:t>
        <a:bodyPr/>
        <a:lstStyle/>
        <a:p>
          <a:endParaRPr lang="es-MX"/>
        </a:p>
      </dgm:t>
    </dgm:pt>
    <dgm:pt modelId="{2E0FF436-FCE1-4A21-819D-EEBB85FD4D3E}" type="sibTrans" cxnId="{98D98D4A-F377-4814-AD95-5461771EDA18}">
      <dgm:prSet/>
      <dgm:spPr/>
      <dgm:t>
        <a:bodyPr/>
        <a:lstStyle/>
        <a:p>
          <a:endParaRPr lang="es-MX"/>
        </a:p>
      </dgm:t>
    </dgm:pt>
    <dgm:pt modelId="{3416A3A7-3C7A-4187-9A50-BAD1B2642C4E}">
      <dgm:prSet phldrT="[Texto]"/>
      <dgm:spPr>
        <a:solidFill>
          <a:schemeClr val="bg1"/>
        </a:solidFill>
      </dgm:spPr>
      <dgm:t>
        <a:bodyPr/>
        <a:lstStyle/>
        <a:p>
          <a:r>
            <a:rPr lang="es-MX" b="1" dirty="0" smtClean="0"/>
            <a:t>Sandia, melón, papaya, piña</a:t>
          </a:r>
          <a:endParaRPr lang="es-MX" b="1" dirty="0"/>
        </a:p>
      </dgm:t>
    </dgm:pt>
    <dgm:pt modelId="{E60339BF-A1A4-462A-84EF-04F948C3076C}" type="parTrans" cxnId="{00F7732B-5A77-4B5A-9DED-9C9CFC3E8D79}">
      <dgm:prSet/>
      <dgm:spPr/>
      <dgm:t>
        <a:bodyPr/>
        <a:lstStyle/>
        <a:p>
          <a:endParaRPr lang="es-MX"/>
        </a:p>
      </dgm:t>
    </dgm:pt>
    <dgm:pt modelId="{59DB8746-691E-4C69-B28A-14A5D7A00682}" type="sibTrans" cxnId="{00F7732B-5A77-4B5A-9DED-9C9CFC3E8D79}">
      <dgm:prSet/>
      <dgm:spPr/>
      <dgm:t>
        <a:bodyPr/>
        <a:lstStyle/>
        <a:p>
          <a:endParaRPr lang="es-MX"/>
        </a:p>
      </dgm:t>
    </dgm:pt>
    <dgm:pt modelId="{E355AE1A-2565-4DA5-B38A-A5A760FEDA43}">
      <dgm:prSet phldrT="[Texto]"/>
      <dgm:spPr>
        <a:solidFill>
          <a:schemeClr val="bg1"/>
        </a:solidFill>
      </dgm:spPr>
      <dgm:t>
        <a:bodyPr/>
        <a:lstStyle/>
        <a:p>
          <a:r>
            <a:rPr lang="es-MX" b="1" dirty="0" smtClean="0"/>
            <a:t>Manzana, naranja, chabacano, plátano, mango</a:t>
          </a:r>
          <a:endParaRPr lang="es-MX" b="1" dirty="0"/>
        </a:p>
      </dgm:t>
    </dgm:pt>
    <dgm:pt modelId="{21075E0A-787E-4261-A4D9-7EF6A28A9AE2}" type="parTrans" cxnId="{BAA3473D-CE61-488A-A1E8-975FC4AD84A0}">
      <dgm:prSet/>
      <dgm:spPr/>
      <dgm:t>
        <a:bodyPr/>
        <a:lstStyle/>
        <a:p>
          <a:endParaRPr lang="es-MX"/>
        </a:p>
      </dgm:t>
    </dgm:pt>
    <dgm:pt modelId="{0175E46F-591F-421A-AF12-7B9103E5C2F3}" type="sibTrans" cxnId="{BAA3473D-CE61-488A-A1E8-975FC4AD84A0}">
      <dgm:prSet/>
      <dgm:spPr/>
      <dgm:t>
        <a:bodyPr/>
        <a:lstStyle/>
        <a:p>
          <a:endParaRPr lang="es-MX"/>
        </a:p>
      </dgm:t>
    </dgm:pt>
    <dgm:pt modelId="{5E154761-D4DC-4711-A4BF-5A288E5C2900}">
      <dgm:prSet phldrT="[Texto]"/>
      <dgm:spPr>
        <a:noFill/>
      </dgm:spPr>
      <dgm:t>
        <a:bodyPr/>
        <a:lstStyle/>
        <a:p>
          <a:r>
            <a:rPr lang="es-MX" b="1" dirty="0" smtClean="0"/>
            <a:t>Leche deslactosada</a:t>
          </a:r>
          <a:endParaRPr lang="es-MX" b="1" dirty="0"/>
        </a:p>
      </dgm:t>
    </dgm:pt>
    <dgm:pt modelId="{B7A72931-E4EB-4312-BB2C-6FB5FD46965F}" type="parTrans" cxnId="{E0F5477D-5697-420C-BD08-4DD0A4C17CCD}">
      <dgm:prSet/>
      <dgm:spPr/>
    </dgm:pt>
    <dgm:pt modelId="{7F55561C-686A-4172-918A-E80472181715}" type="sibTrans" cxnId="{E0F5477D-5697-420C-BD08-4DD0A4C17CCD}">
      <dgm:prSet/>
      <dgm:spPr/>
    </dgm:pt>
    <dgm:pt modelId="{004CC4E5-CC2C-4440-9D64-4CBA42CFCCC4}">
      <dgm:prSet phldrT="[Texto]"/>
      <dgm:spPr>
        <a:noFill/>
      </dgm:spPr>
      <dgm:t>
        <a:bodyPr/>
        <a:lstStyle/>
        <a:p>
          <a:r>
            <a:rPr lang="es-MX" b="1" dirty="0" smtClean="0"/>
            <a:t>Leche entera</a:t>
          </a:r>
          <a:endParaRPr lang="es-MX" b="1" dirty="0"/>
        </a:p>
      </dgm:t>
    </dgm:pt>
    <dgm:pt modelId="{B0397685-2E57-441B-AEEA-523CFB3C0216}" type="parTrans" cxnId="{D71BAB3F-F716-405A-B892-7F21E9A29C8F}">
      <dgm:prSet/>
      <dgm:spPr/>
    </dgm:pt>
    <dgm:pt modelId="{3C5050D4-5A5C-444D-B10E-66B15F42D516}" type="sibTrans" cxnId="{D71BAB3F-F716-405A-B892-7F21E9A29C8F}">
      <dgm:prSet/>
      <dgm:spPr/>
    </dgm:pt>
    <dgm:pt modelId="{126ABAF8-3996-4C92-9CDE-0FBB5DA63A10}" type="pres">
      <dgm:prSet presAssocID="{58860820-C20B-4290-8EC5-1CBC7C1DF2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1AEC3E8-DE59-4D1F-870A-10824DF1212A}" type="pres">
      <dgm:prSet presAssocID="{8A49FDCD-70FA-4F4E-81F8-F6D4041C3139}" presName="comp" presStyleCnt="0"/>
      <dgm:spPr/>
    </dgm:pt>
    <dgm:pt modelId="{CA9AF1B3-9AEC-4E18-B40F-595AF82EF7E9}" type="pres">
      <dgm:prSet presAssocID="{8A49FDCD-70FA-4F4E-81F8-F6D4041C3139}" presName="box" presStyleLbl="node1" presStyleIdx="0" presStyleCnt="2"/>
      <dgm:spPr/>
      <dgm:t>
        <a:bodyPr/>
        <a:lstStyle/>
        <a:p>
          <a:endParaRPr lang="es-MX"/>
        </a:p>
      </dgm:t>
    </dgm:pt>
    <dgm:pt modelId="{F24418E2-F729-4B1B-95E0-12C5454D2B2F}" type="pres">
      <dgm:prSet presAssocID="{8A49FDCD-70FA-4F4E-81F8-F6D4041C313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CD6434-F261-4614-9744-3E137CD1441E}" type="pres">
      <dgm:prSet presAssocID="{8A49FDCD-70FA-4F4E-81F8-F6D4041C313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495FFB-DD35-494E-95F2-C11F9906ED7F}" type="pres">
      <dgm:prSet presAssocID="{A1CA5F2F-5882-4E85-B367-177B7E866690}" presName="spacer" presStyleCnt="0"/>
      <dgm:spPr/>
    </dgm:pt>
    <dgm:pt modelId="{8BFB8070-DFF1-4B30-81D8-F8E547E0B665}" type="pres">
      <dgm:prSet presAssocID="{6A673C4A-8D02-446A-80BF-B542303103A6}" presName="comp" presStyleCnt="0"/>
      <dgm:spPr/>
    </dgm:pt>
    <dgm:pt modelId="{253947FC-E4BD-40F1-9B2F-2D9871713AA1}" type="pres">
      <dgm:prSet presAssocID="{6A673C4A-8D02-446A-80BF-B542303103A6}" presName="box" presStyleLbl="node1" presStyleIdx="1" presStyleCnt="2"/>
      <dgm:spPr/>
      <dgm:t>
        <a:bodyPr/>
        <a:lstStyle/>
        <a:p>
          <a:endParaRPr lang="es-MX"/>
        </a:p>
      </dgm:t>
    </dgm:pt>
    <dgm:pt modelId="{3D740AE8-6D4D-49DA-B76F-900BA9E63182}" type="pres">
      <dgm:prSet presAssocID="{6A673C4A-8D02-446A-80BF-B542303103A6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509B9D-D013-4400-8BB7-323691B4F8CD}" type="pres">
      <dgm:prSet presAssocID="{6A673C4A-8D02-446A-80BF-B542303103A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71BAB3F-F716-405A-B892-7F21E9A29C8F}" srcId="{8A49FDCD-70FA-4F4E-81F8-F6D4041C3139}" destId="{004CC4E5-CC2C-4440-9D64-4CBA42CFCCC4}" srcOrd="3" destOrd="0" parTransId="{B0397685-2E57-441B-AEEA-523CFB3C0216}" sibTransId="{3C5050D4-5A5C-444D-B10E-66B15F42D516}"/>
    <dgm:cxn modelId="{0D5A5026-329D-475A-AEB1-DAD9112E9A5A}" type="presOf" srcId="{E355AE1A-2565-4DA5-B38A-A5A760FEDA43}" destId="{6A509B9D-D013-4400-8BB7-323691B4F8CD}" srcOrd="1" destOrd="2" presId="urn:microsoft.com/office/officeart/2005/8/layout/vList4"/>
    <dgm:cxn modelId="{710AFCA8-0174-4E1C-9020-4FA6D736F469}" type="presOf" srcId="{8A49FDCD-70FA-4F4E-81F8-F6D4041C3139}" destId="{CA9AF1B3-9AEC-4E18-B40F-595AF82EF7E9}" srcOrd="0" destOrd="0" presId="urn:microsoft.com/office/officeart/2005/8/layout/vList4"/>
    <dgm:cxn modelId="{040F2C09-0DEE-47AD-B409-A35C9AE37127}" type="presOf" srcId="{6A673C4A-8D02-446A-80BF-B542303103A6}" destId="{253947FC-E4BD-40F1-9B2F-2D9871713AA1}" srcOrd="0" destOrd="0" presId="urn:microsoft.com/office/officeart/2005/8/layout/vList4"/>
    <dgm:cxn modelId="{1B4FDFE2-3858-4732-8A94-FBB33363BC47}" srcId="{8A49FDCD-70FA-4F4E-81F8-F6D4041C3139}" destId="{0F96AC80-9EC3-42DF-BCF5-7B912B75C7C7}" srcOrd="0" destOrd="0" parTransId="{D584DD8A-66EC-4ADC-865E-086A15875840}" sibTransId="{B24E2313-4E48-4587-AE2A-380FF64097C9}"/>
    <dgm:cxn modelId="{CC8886AA-DDF3-4F17-AF04-FDDC9D845761}" srcId="{58860820-C20B-4290-8EC5-1CBC7C1DF2B0}" destId="{8A49FDCD-70FA-4F4E-81F8-F6D4041C3139}" srcOrd="0" destOrd="0" parTransId="{F0F585E8-095B-4131-A288-0AFAD49826F6}" sibTransId="{A1CA5F2F-5882-4E85-B367-177B7E866690}"/>
    <dgm:cxn modelId="{E774D4DC-50DE-4B1C-86DA-A6B25F3C0162}" type="presOf" srcId="{DB26EC69-2677-4803-B4B0-DFC717D1667C}" destId="{6A509B9D-D013-4400-8BB7-323691B4F8CD}" srcOrd="1" destOrd="1" presId="urn:microsoft.com/office/officeart/2005/8/layout/vList4"/>
    <dgm:cxn modelId="{FC7C3EAF-AD3B-4118-BE9F-6D20D72E755A}" srcId="{58860820-C20B-4290-8EC5-1CBC7C1DF2B0}" destId="{6A673C4A-8D02-446A-80BF-B542303103A6}" srcOrd="1" destOrd="0" parTransId="{7A264C1E-026E-43FE-94F3-0D01470F5EFB}" sibTransId="{CF64A569-2A6C-4FEA-9ED4-7C3039614E8C}"/>
    <dgm:cxn modelId="{49130342-9403-427E-A517-B0806505E389}" type="presOf" srcId="{DB26EC69-2677-4803-B4B0-DFC717D1667C}" destId="{253947FC-E4BD-40F1-9B2F-2D9871713AA1}" srcOrd="0" destOrd="1" presId="urn:microsoft.com/office/officeart/2005/8/layout/vList4"/>
    <dgm:cxn modelId="{30127CDA-B572-4EE3-A6DB-68FA59EABDA3}" type="presOf" srcId="{004CC4E5-CC2C-4440-9D64-4CBA42CFCCC4}" destId="{CA9AF1B3-9AEC-4E18-B40F-595AF82EF7E9}" srcOrd="0" destOrd="4" presId="urn:microsoft.com/office/officeart/2005/8/layout/vList4"/>
    <dgm:cxn modelId="{B88BF195-A99B-468C-85D6-9E2D253FF3F0}" type="presOf" srcId="{3416A3A7-3C7A-4187-9A50-BAD1B2642C4E}" destId="{6A509B9D-D013-4400-8BB7-323691B4F8CD}" srcOrd="1" destOrd="3" presId="urn:microsoft.com/office/officeart/2005/8/layout/vList4"/>
    <dgm:cxn modelId="{A4080022-89FE-4436-AA3A-18A10EFECCE1}" type="presOf" srcId="{5E154761-D4DC-4711-A4BF-5A288E5C2900}" destId="{1CCD6434-F261-4614-9744-3E137CD1441E}" srcOrd="1" destOrd="3" presId="urn:microsoft.com/office/officeart/2005/8/layout/vList4"/>
    <dgm:cxn modelId="{E0F5477D-5697-420C-BD08-4DD0A4C17CCD}" srcId="{8A49FDCD-70FA-4F4E-81F8-F6D4041C3139}" destId="{5E154761-D4DC-4711-A4BF-5A288E5C2900}" srcOrd="2" destOrd="0" parTransId="{B7A72931-E4EB-4312-BB2C-6FB5FD46965F}" sibTransId="{7F55561C-686A-4172-918A-E80472181715}"/>
    <dgm:cxn modelId="{2C6ED716-DCEA-4272-BA30-75526E1D2B7B}" type="presOf" srcId="{8DFBABA9-4CED-40BD-B084-DBE09F650AE9}" destId="{CA9AF1B3-9AEC-4E18-B40F-595AF82EF7E9}" srcOrd="0" destOrd="2" presId="urn:microsoft.com/office/officeart/2005/8/layout/vList4"/>
    <dgm:cxn modelId="{0D055FF8-8637-41CB-B6D1-6C53DBE6D60E}" type="presOf" srcId="{E355AE1A-2565-4DA5-B38A-A5A760FEDA43}" destId="{253947FC-E4BD-40F1-9B2F-2D9871713AA1}" srcOrd="0" destOrd="2" presId="urn:microsoft.com/office/officeart/2005/8/layout/vList4"/>
    <dgm:cxn modelId="{69E175D5-07E3-4C10-8802-8ADDF63305C9}" type="presOf" srcId="{8A49FDCD-70FA-4F4E-81F8-F6D4041C3139}" destId="{1CCD6434-F261-4614-9744-3E137CD1441E}" srcOrd="1" destOrd="0" presId="urn:microsoft.com/office/officeart/2005/8/layout/vList4"/>
    <dgm:cxn modelId="{298C471E-C34C-4958-AB11-D9A599A36189}" type="presOf" srcId="{0F96AC80-9EC3-42DF-BCF5-7B912B75C7C7}" destId="{CA9AF1B3-9AEC-4E18-B40F-595AF82EF7E9}" srcOrd="0" destOrd="1" presId="urn:microsoft.com/office/officeart/2005/8/layout/vList4"/>
    <dgm:cxn modelId="{00F7732B-5A77-4B5A-9DED-9C9CFC3E8D79}" srcId="{6A673C4A-8D02-446A-80BF-B542303103A6}" destId="{3416A3A7-3C7A-4187-9A50-BAD1B2642C4E}" srcOrd="2" destOrd="0" parTransId="{E60339BF-A1A4-462A-84EF-04F948C3076C}" sibTransId="{59DB8746-691E-4C69-B28A-14A5D7A00682}"/>
    <dgm:cxn modelId="{6F46CE0B-D6C3-4FC8-92E4-D0736DE6FEF7}" type="presOf" srcId="{3416A3A7-3C7A-4187-9A50-BAD1B2642C4E}" destId="{253947FC-E4BD-40F1-9B2F-2D9871713AA1}" srcOrd="0" destOrd="3" presId="urn:microsoft.com/office/officeart/2005/8/layout/vList4"/>
    <dgm:cxn modelId="{76DC960E-0CE0-4110-9556-9D5207CB04D0}" type="presOf" srcId="{5E154761-D4DC-4711-A4BF-5A288E5C2900}" destId="{CA9AF1B3-9AEC-4E18-B40F-595AF82EF7E9}" srcOrd="0" destOrd="3" presId="urn:microsoft.com/office/officeart/2005/8/layout/vList4"/>
    <dgm:cxn modelId="{7E0800F4-1BDC-4B1F-8A55-D59FC43A028A}" type="presOf" srcId="{58860820-C20B-4290-8EC5-1CBC7C1DF2B0}" destId="{126ABAF8-3996-4C92-9CDE-0FBB5DA63A10}" srcOrd="0" destOrd="0" presId="urn:microsoft.com/office/officeart/2005/8/layout/vList4"/>
    <dgm:cxn modelId="{F1FA6629-8416-409F-85C6-094E58391E1C}" type="presOf" srcId="{004CC4E5-CC2C-4440-9D64-4CBA42CFCCC4}" destId="{1CCD6434-F261-4614-9744-3E137CD1441E}" srcOrd="1" destOrd="4" presId="urn:microsoft.com/office/officeart/2005/8/layout/vList4"/>
    <dgm:cxn modelId="{FB3FD344-F2E8-407B-A507-37AB4A14F84E}" type="presOf" srcId="{0F96AC80-9EC3-42DF-BCF5-7B912B75C7C7}" destId="{1CCD6434-F261-4614-9744-3E137CD1441E}" srcOrd="1" destOrd="1" presId="urn:microsoft.com/office/officeart/2005/8/layout/vList4"/>
    <dgm:cxn modelId="{A4992B2C-BF94-41E3-814C-D739470E3AB1}" type="presOf" srcId="{6A673C4A-8D02-446A-80BF-B542303103A6}" destId="{6A509B9D-D013-4400-8BB7-323691B4F8CD}" srcOrd="1" destOrd="0" presId="urn:microsoft.com/office/officeart/2005/8/layout/vList4"/>
    <dgm:cxn modelId="{98D98D4A-F377-4814-AD95-5461771EDA18}" srcId="{6A673C4A-8D02-446A-80BF-B542303103A6}" destId="{DB26EC69-2677-4803-B4B0-DFC717D1667C}" srcOrd="0" destOrd="0" parTransId="{F1990F3C-9DFD-48A8-AE8C-32507F8882D4}" sibTransId="{2E0FF436-FCE1-4A21-819D-EEBB85FD4D3E}"/>
    <dgm:cxn modelId="{147D5896-08B1-45C5-9B9A-FCD95CFFAB8D}" srcId="{8A49FDCD-70FA-4F4E-81F8-F6D4041C3139}" destId="{8DFBABA9-4CED-40BD-B084-DBE09F650AE9}" srcOrd="1" destOrd="0" parTransId="{CFFC928B-10BE-4B01-B755-09D8CB6ECA1E}" sibTransId="{06234C40-FA00-419D-90CF-CA2E4209EF0F}"/>
    <dgm:cxn modelId="{269F835B-D013-4FCA-8129-75345FB7157D}" type="presOf" srcId="{8DFBABA9-4CED-40BD-B084-DBE09F650AE9}" destId="{1CCD6434-F261-4614-9744-3E137CD1441E}" srcOrd="1" destOrd="2" presId="urn:microsoft.com/office/officeart/2005/8/layout/vList4"/>
    <dgm:cxn modelId="{BAA3473D-CE61-488A-A1E8-975FC4AD84A0}" srcId="{6A673C4A-8D02-446A-80BF-B542303103A6}" destId="{E355AE1A-2565-4DA5-B38A-A5A760FEDA43}" srcOrd="1" destOrd="0" parTransId="{21075E0A-787E-4261-A4D9-7EF6A28A9AE2}" sibTransId="{0175E46F-591F-421A-AF12-7B9103E5C2F3}"/>
    <dgm:cxn modelId="{137AFC13-B081-446F-BAEF-CD95133A6B4C}" type="presParOf" srcId="{126ABAF8-3996-4C92-9CDE-0FBB5DA63A10}" destId="{41AEC3E8-DE59-4D1F-870A-10824DF1212A}" srcOrd="0" destOrd="0" presId="urn:microsoft.com/office/officeart/2005/8/layout/vList4"/>
    <dgm:cxn modelId="{8D81F044-E590-400C-AF8B-F55C4596285D}" type="presParOf" srcId="{41AEC3E8-DE59-4D1F-870A-10824DF1212A}" destId="{CA9AF1B3-9AEC-4E18-B40F-595AF82EF7E9}" srcOrd="0" destOrd="0" presId="urn:microsoft.com/office/officeart/2005/8/layout/vList4"/>
    <dgm:cxn modelId="{0E2F532E-342D-4332-9D4E-32519668C315}" type="presParOf" srcId="{41AEC3E8-DE59-4D1F-870A-10824DF1212A}" destId="{F24418E2-F729-4B1B-95E0-12C5454D2B2F}" srcOrd="1" destOrd="0" presId="urn:microsoft.com/office/officeart/2005/8/layout/vList4"/>
    <dgm:cxn modelId="{B2396642-5569-4C17-9E64-D9BB254524E4}" type="presParOf" srcId="{41AEC3E8-DE59-4D1F-870A-10824DF1212A}" destId="{1CCD6434-F261-4614-9744-3E137CD1441E}" srcOrd="2" destOrd="0" presId="urn:microsoft.com/office/officeart/2005/8/layout/vList4"/>
    <dgm:cxn modelId="{80D98CA8-10BC-44D9-AC04-C81AB37413E0}" type="presParOf" srcId="{126ABAF8-3996-4C92-9CDE-0FBB5DA63A10}" destId="{8C495FFB-DD35-494E-95F2-C11F9906ED7F}" srcOrd="1" destOrd="0" presId="urn:microsoft.com/office/officeart/2005/8/layout/vList4"/>
    <dgm:cxn modelId="{A1B01590-1FE7-405B-A306-B457CBA34EAA}" type="presParOf" srcId="{126ABAF8-3996-4C92-9CDE-0FBB5DA63A10}" destId="{8BFB8070-DFF1-4B30-81D8-F8E547E0B665}" srcOrd="2" destOrd="0" presId="urn:microsoft.com/office/officeart/2005/8/layout/vList4"/>
    <dgm:cxn modelId="{471ABCC7-2FC8-49F5-94EA-9FA0BC54728C}" type="presParOf" srcId="{8BFB8070-DFF1-4B30-81D8-F8E547E0B665}" destId="{253947FC-E4BD-40F1-9B2F-2D9871713AA1}" srcOrd="0" destOrd="0" presId="urn:microsoft.com/office/officeart/2005/8/layout/vList4"/>
    <dgm:cxn modelId="{BFBEE3F1-F25F-456A-AF90-AD95EB7CB469}" type="presParOf" srcId="{8BFB8070-DFF1-4B30-81D8-F8E547E0B665}" destId="{3D740AE8-6D4D-49DA-B76F-900BA9E63182}" srcOrd="1" destOrd="0" presId="urn:microsoft.com/office/officeart/2005/8/layout/vList4"/>
    <dgm:cxn modelId="{B2B82318-AB93-472A-840A-2FCF41298D20}" type="presParOf" srcId="{8BFB8070-DFF1-4B30-81D8-F8E547E0B665}" destId="{6A509B9D-D013-4400-8BB7-323691B4F8C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3C0AED-B499-4BA6-8185-D73C6DB59F31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1A7CE592-60BF-4D21-9B4A-498C76CE4415}">
      <dgm:prSet phldrT="[Texto]"/>
      <dgm:spPr/>
      <dgm:t>
        <a:bodyPr/>
        <a:lstStyle/>
        <a:p>
          <a:r>
            <a:rPr lang="es-MX" dirty="0" smtClean="0"/>
            <a:t>Verduras </a:t>
          </a:r>
          <a:endParaRPr lang="es-MX" dirty="0"/>
        </a:p>
      </dgm:t>
    </dgm:pt>
    <dgm:pt modelId="{7E118CD1-31ED-436C-BDDE-D2650A9AAC32}" type="parTrans" cxnId="{E1ED9703-D061-4A72-9B2A-9A2D12D69FBC}">
      <dgm:prSet/>
      <dgm:spPr/>
      <dgm:t>
        <a:bodyPr/>
        <a:lstStyle/>
        <a:p>
          <a:endParaRPr lang="es-MX"/>
        </a:p>
      </dgm:t>
    </dgm:pt>
    <dgm:pt modelId="{C8113699-1ED6-4584-A738-8A36C2F7B6DC}" type="sibTrans" cxnId="{E1ED9703-D061-4A72-9B2A-9A2D12D69FBC}">
      <dgm:prSet/>
      <dgm:spPr/>
      <dgm:t>
        <a:bodyPr/>
        <a:lstStyle/>
        <a:p>
          <a:endParaRPr lang="es-MX"/>
        </a:p>
      </dgm:t>
    </dgm:pt>
    <dgm:pt modelId="{3D87A83A-8BC3-4B78-9A5A-AD8816F7FAB0}">
      <dgm:prSet phldrT="[Texto]"/>
      <dgm:spPr/>
      <dgm:t>
        <a:bodyPr/>
        <a:lstStyle/>
        <a:p>
          <a:r>
            <a:rPr lang="es-MX" dirty="0" smtClean="0"/>
            <a:t>Chicharos, zanahorias</a:t>
          </a:r>
          <a:endParaRPr lang="es-MX" dirty="0"/>
        </a:p>
      </dgm:t>
    </dgm:pt>
    <dgm:pt modelId="{814465E6-2A79-4630-A025-FD5067281E51}" type="parTrans" cxnId="{69EAF2FC-1922-4E78-916B-EC334B1DFF68}">
      <dgm:prSet/>
      <dgm:spPr/>
      <dgm:t>
        <a:bodyPr/>
        <a:lstStyle/>
        <a:p>
          <a:endParaRPr lang="es-MX"/>
        </a:p>
      </dgm:t>
    </dgm:pt>
    <dgm:pt modelId="{4DA78FDD-C546-44AE-800B-BC80169AFBB3}" type="sibTrans" cxnId="{69EAF2FC-1922-4E78-916B-EC334B1DFF68}">
      <dgm:prSet/>
      <dgm:spPr/>
      <dgm:t>
        <a:bodyPr/>
        <a:lstStyle/>
        <a:p>
          <a:endParaRPr lang="es-MX"/>
        </a:p>
      </dgm:t>
    </dgm:pt>
    <dgm:pt modelId="{E4066001-A3FF-4AF0-8848-D43B702FB934}">
      <dgm:prSet phldrT="[Texto]"/>
      <dgm:spPr/>
      <dgm:t>
        <a:bodyPr/>
        <a:lstStyle/>
        <a:p>
          <a:r>
            <a:rPr lang="es-MX" dirty="0" smtClean="0"/>
            <a:t>Cereales y tubérculos</a:t>
          </a:r>
          <a:endParaRPr lang="es-MX" dirty="0"/>
        </a:p>
      </dgm:t>
    </dgm:pt>
    <dgm:pt modelId="{9C89F58D-9414-41C0-9BB8-2DEB72FD6694}" type="parTrans" cxnId="{CBE8A37E-7C3A-416F-9E0E-1DD61EA5ED08}">
      <dgm:prSet/>
      <dgm:spPr/>
      <dgm:t>
        <a:bodyPr/>
        <a:lstStyle/>
        <a:p>
          <a:endParaRPr lang="es-MX"/>
        </a:p>
      </dgm:t>
    </dgm:pt>
    <dgm:pt modelId="{2606F445-024F-4BA8-8C64-6079466ED87E}" type="sibTrans" cxnId="{CBE8A37E-7C3A-416F-9E0E-1DD61EA5ED08}">
      <dgm:prSet/>
      <dgm:spPr/>
      <dgm:t>
        <a:bodyPr/>
        <a:lstStyle/>
        <a:p>
          <a:endParaRPr lang="es-MX"/>
        </a:p>
      </dgm:t>
    </dgm:pt>
    <dgm:pt modelId="{56A4A8AE-0006-4780-89B5-8C4502163396}">
      <dgm:prSet phldrT="[Texto]"/>
      <dgm:spPr/>
      <dgm:t>
        <a:bodyPr/>
        <a:lstStyle/>
        <a:p>
          <a:r>
            <a:rPr lang="es-MX" dirty="0" smtClean="0"/>
            <a:t>Tortillas </a:t>
          </a:r>
          <a:endParaRPr lang="es-MX" dirty="0"/>
        </a:p>
      </dgm:t>
    </dgm:pt>
    <dgm:pt modelId="{48356C5F-35AB-4190-8E10-A8DE73E2B2DE}" type="parTrans" cxnId="{FE201A20-C643-41DF-99A4-5D8FCEFF8450}">
      <dgm:prSet/>
      <dgm:spPr/>
      <dgm:t>
        <a:bodyPr/>
        <a:lstStyle/>
        <a:p>
          <a:endParaRPr lang="es-MX"/>
        </a:p>
      </dgm:t>
    </dgm:pt>
    <dgm:pt modelId="{F6A69FD7-6268-44EC-A62C-C4DEFA76FCCF}" type="sibTrans" cxnId="{FE201A20-C643-41DF-99A4-5D8FCEFF8450}">
      <dgm:prSet/>
      <dgm:spPr/>
      <dgm:t>
        <a:bodyPr/>
        <a:lstStyle/>
        <a:p>
          <a:endParaRPr lang="es-MX"/>
        </a:p>
      </dgm:t>
    </dgm:pt>
    <dgm:pt modelId="{94901094-051E-4DAD-BC23-8A2F7EBC37AC}">
      <dgm:prSet phldrT="[Texto]"/>
      <dgm:spPr/>
      <dgm:t>
        <a:bodyPr/>
        <a:lstStyle/>
        <a:p>
          <a:r>
            <a:rPr lang="es-MX" dirty="0" smtClean="0"/>
            <a:t>Panes</a:t>
          </a:r>
          <a:endParaRPr lang="es-MX" dirty="0"/>
        </a:p>
      </dgm:t>
    </dgm:pt>
    <dgm:pt modelId="{B2D96BDD-5252-4F28-8742-3CA2DF10414E}" type="parTrans" cxnId="{04105040-85B0-40A9-B411-477F791F39EE}">
      <dgm:prSet/>
      <dgm:spPr/>
    </dgm:pt>
    <dgm:pt modelId="{FA9550B6-5417-4957-969F-8DBD3C74D577}" type="sibTrans" cxnId="{04105040-85B0-40A9-B411-477F791F39EE}">
      <dgm:prSet/>
      <dgm:spPr/>
    </dgm:pt>
    <dgm:pt modelId="{5DCCAABE-4F9C-47EF-8DEB-C0A0A572F987}">
      <dgm:prSet phldrT="[Texto]"/>
      <dgm:spPr/>
      <dgm:t>
        <a:bodyPr/>
        <a:lstStyle/>
        <a:p>
          <a:r>
            <a:rPr lang="es-MX" dirty="0" smtClean="0"/>
            <a:t>Arroz, pasta, avena</a:t>
          </a:r>
          <a:endParaRPr lang="es-MX" dirty="0"/>
        </a:p>
      </dgm:t>
    </dgm:pt>
    <dgm:pt modelId="{5A3602C6-014A-4375-ACDA-375E1CBC02E1}" type="parTrans" cxnId="{F65C2918-7AA9-41B1-9CC2-C36EDAE27561}">
      <dgm:prSet/>
      <dgm:spPr/>
    </dgm:pt>
    <dgm:pt modelId="{AE6F843D-A9E1-4171-9421-AA20A8C63E56}" type="sibTrans" cxnId="{F65C2918-7AA9-41B1-9CC2-C36EDAE27561}">
      <dgm:prSet/>
      <dgm:spPr/>
    </dgm:pt>
    <dgm:pt modelId="{553AE180-3EF8-4C8F-9C7D-25010263C9EA}">
      <dgm:prSet phldrT="[Texto]"/>
      <dgm:spPr/>
      <dgm:t>
        <a:bodyPr/>
        <a:lstStyle/>
        <a:p>
          <a:r>
            <a:rPr lang="es-MX" dirty="0" smtClean="0"/>
            <a:t>Papa, camote, yuca</a:t>
          </a:r>
          <a:endParaRPr lang="es-MX" dirty="0"/>
        </a:p>
      </dgm:t>
    </dgm:pt>
    <dgm:pt modelId="{F75DEF50-5ED3-4731-B6E4-3D05E62842FC}" type="parTrans" cxnId="{9A7FE0B7-F1F7-473C-AD17-E3A3E6498567}">
      <dgm:prSet/>
      <dgm:spPr/>
    </dgm:pt>
    <dgm:pt modelId="{80E63B8D-085E-4C7C-9842-1F2C56DC7A2A}" type="sibTrans" cxnId="{9A7FE0B7-F1F7-473C-AD17-E3A3E6498567}">
      <dgm:prSet/>
      <dgm:spPr/>
    </dgm:pt>
    <dgm:pt modelId="{71357746-C8BE-4E76-A6C1-C6A2D87DD62C}">
      <dgm:prSet phldrT="[Texto]"/>
      <dgm:spPr/>
      <dgm:t>
        <a:bodyPr/>
        <a:lstStyle/>
        <a:p>
          <a:r>
            <a:rPr lang="es-MX" dirty="0" smtClean="0"/>
            <a:t>Lechuga, berros, pepino</a:t>
          </a:r>
          <a:endParaRPr lang="es-MX" dirty="0"/>
        </a:p>
      </dgm:t>
    </dgm:pt>
    <dgm:pt modelId="{7D598221-A5E9-48D9-AF72-C8AC6CD1D0B3}" type="parTrans" cxnId="{77A4F123-58AE-47D2-9026-7DFD0D759CE2}">
      <dgm:prSet/>
      <dgm:spPr/>
    </dgm:pt>
    <dgm:pt modelId="{55D41DA2-8FDF-4F01-8BA3-0EB26F2E0915}" type="sibTrans" cxnId="{77A4F123-58AE-47D2-9026-7DFD0D759CE2}">
      <dgm:prSet/>
      <dgm:spPr/>
    </dgm:pt>
    <dgm:pt modelId="{2B24A317-F367-49F9-9599-9C70DADD1217}">
      <dgm:prSet phldrT="[Texto]"/>
      <dgm:spPr/>
      <dgm:t>
        <a:bodyPr/>
        <a:lstStyle/>
        <a:p>
          <a:r>
            <a:rPr lang="es-MX" dirty="0" smtClean="0"/>
            <a:t>Jitomate, acelgas, tomate</a:t>
          </a:r>
          <a:endParaRPr lang="es-MX" dirty="0"/>
        </a:p>
      </dgm:t>
    </dgm:pt>
    <dgm:pt modelId="{520BCC37-1536-406C-94A4-3D838C4D919F}" type="parTrans" cxnId="{99986CE8-9A8C-4020-97AA-D53A82C424A2}">
      <dgm:prSet/>
      <dgm:spPr/>
    </dgm:pt>
    <dgm:pt modelId="{299541C1-317C-4C95-A0F2-DA5E81BB5C3A}" type="sibTrans" cxnId="{99986CE8-9A8C-4020-97AA-D53A82C424A2}">
      <dgm:prSet/>
      <dgm:spPr/>
    </dgm:pt>
    <dgm:pt modelId="{C9DEF569-815E-493A-9A2A-5E4A235427C8}">
      <dgm:prSet phldrT="[Texto]"/>
      <dgm:spPr/>
      <dgm:t>
        <a:bodyPr/>
        <a:lstStyle/>
        <a:p>
          <a:r>
            <a:rPr lang="es-MX" dirty="0" smtClean="0"/>
            <a:t>Champiñones, calabacita, chayote</a:t>
          </a:r>
          <a:endParaRPr lang="es-MX" dirty="0"/>
        </a:p>
      </dgm:t>
    </dgm:pt>
    <dgm:pt modelId="{FACB1FA8-C0D9-4578-8B8D-467A1CCC6F1A}" type="parTrans" cxnId="{39AB102B-AE8F-4CBD-8B38-2C3513967705}">
      <dgm:prSet/>
      <dgm:spPr/>
    </dgm:pt>
    <dgm:pt modelId="{3BB4321A-2896-451D-8F8E-21EE7B21F54A}" type="sibTrans" cxnId="{39AB102B-AE8F-4CBD-8B38-2C3513967705}">
      <dgm:prSet/>
      <dgm:spPr/>
    </dgm:pt>
    <dgm:pt modelId="{A5B25C5C-5008-4933-B883-76E3D3D5A4A2}" type="pres">
      <dgm:prSet presAssocID="{993C0AED-B499-4BA6-8185-D73C6DB59F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05091FD-B34B-408E-96D1-1DE314F59167}" type="pres">
      <dgm:prSet presAssocID="{1A7CE592-60BF-4D21-9B4A-498C76CE4415}" presName="comp" presStyleCnt="0"/>
      <dgm:spPr/>
    </dgm:pt>
    <dgm:pt modelId="{52187CF4-0665-41D6-B99D-823E3905F321}" type="pres">
      <dgm:prSet presAssocID="{1A7CE592-60BF-4D21-9B4A-498C76CE4415}" presName="box" presStyleLbl="node1" presStyleIdx="0" presStyleCnt="2"/>
      <dgm:spPr/>
      <dgm:t>
        <a:bodyPr/>
        <a:lstStyle/>
        <a:p>
          <a:endParaRPr lang="es-MX"/>
        </a:p>
      </dgm:t>
    </dgm:pt>
    <dgm:pt modelId="{C2F7353D-1457-46BB-BBCA-C26541FC477B}" type="pres">
      <dgm:prSet presAssocID="{1A7CE592-60BF-4D21-9B4A-498C76CE441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24DBDB-9102-4564-B88E-1E1A80EB84A4}" type="pres">
      <dgm:prSet presAssocID="{1A7CE592-60BF-4D21-9B4A-498C76CE441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296451-1016-44FC-A3BA-824C660D8BEC}" type="pres">
      <dgm:prSet presAssocID="{C8113699-1ED6-4584-A738-8A36C2F7B6DC}" presName="spacer" presStyleCnt="0"/>
      <dgm:spPr/>
    </dgm:pt>
    <dgm:pt modelId="{DE29B99C-DA77-4DBA-A0CA-2294EE505DD7}" type="pres">
      <dgm:prSet presAssocID="{E4066001-A3FF-4AF0-8848-D43B702FB934}" presName="comp" presStyleCnt="0"/>
      <dgm:spPr/>
    </dgm:pt>
    <dgm:pt modelId="{6131EBCD-4E97-438C-99AA-F31CF6047681}" type="pres">
      <dgm:prSet presAssocID="{E4066001-A3FF-4AF0-8848-D43B702FB934}" presName="box" presStyleLbl="node1" presStyleIdx="1" presStyleCnt="2"/>
      <dgm:spPr/>
      <dgm:t>
        <a:bodyPr/>
        <a:lstStyle/>
        <a:p>
          <a:endParaRPr lang="es-MX"/>
        </a:p>
      </dgm:t>
    </dgm:pt>
    <dgm:pt modelId="{02B02155-747B-44E3-A01B-4AA2A0478765}" type="pres">
      <dgm:prSet presAssocID="{E4066001-A3FF-4AF0-8848-D43B702FB934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A28722B-058F-400E-9336-E4F1AF045E63}" type="pres">
      <dgm:prSet presAssocID="{E4066001-A3FF-4AF0-8848-D43B702FB93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8EDC2BC-E281-4F4B-BEF6-5750A69F4972}" type="presOf" srcId="{5DCCAABE-4F9C-47EF-8DEB-C0A0A572F987}" destId="{BA28722B-058F-400E-9336-E4F1AF045E63}" srcOrd="1" destOrd="3" presId="urn:microsoft.com/office/officeart/2005/8/layout/vList4"/>
    <dgm:cxn modelId="{77A4F123-58AE-47D2-9026-7DFD0D759CE2}" srcId="{1A7CE592-60BF-4D21-9B4A-498C76CE4415}" destId="{71357746-C8BE-4E76-A6C1-C6A2D87DD62C}" srcOrd="1" destOrd="0" parTransId="{7D598221-A5E9-48D9-AF72-C8AC6CD1D0B3}" sibTransId="{55D41DA2-8FDF-4F01-8BA3-0EB26F2E0915}"/>
    <dgm:cxn modelId="{BF0ED6D7-33AC-4A4F-AFD3-1FEDE37FA62B}" type="presOf" srcId="{1A7CE592-60BF-4D21-9B4A-498C76CE4415}" destId="{52187CF4-0665-41D6-B99D-823E3905F321}" srcOrd="0" destOrd="0" presId="urn:microsoft.com/office/officeart/2005/8/layout/vList4"/>
    <dgm:cxn modelId="{6DC29C12-F23B-46E7-ADD3-453B0657B2A7}" type="presOf" srcId="{94901094-051E-4DAD-BC23-8A2F7EBC37AC}" destId="{BA28722B-058F-400E-9336-E4F1AF045E63}" srcOrd="1" destOrd="2" presId="urn:microsoft.com/office/officeart/2005/8/layout/vList4"/>
    <dgm:cxn modelId="{884DCB9C-B92F-458D-97D4-965D6CE9F14C}" type="presOf" srcId="{2B24A317-F367-49F9-9599-9C70DADD1217}" destId="{52187CF4-0665-41D6-B99D-823E3905F321}" srcOrd="0" destOrd="3" presId="urn:microsoft.com/office/officeart/2005/8/layout/vList4"/>
    <dgm:cxn modelId="{48FA9C38-3CEC-40FD-BEFD-EBDE7D1247E9}" type="presOf" srcId="{56A4A8AE-0006-4780-89B5-8C4502163396}" destId="{6131EBCD-4E97-438C-99AA-F31CF6047681}" srcOrd="0" destOrd="1" presId="urn:microsoft.com/office/officeart/2005/8/layout/vList4"/>
    <dgm:cxn modelId="{39AB102B-AE8F-4CBD-8B38-2C3513967705}" srcId="{1A7CE592-60BF-4D21-9B4A-498C76CE4415}" destId="{C9DEF569-815E-493A-9A2A-5E4A235427C8}" srcOrd="3" destOrd="0" parTransId="{FACB1FA8-C0D9-4578-8B8D-467A1CCC6F1A}" sibTransId="{3BB4321A-2896-451D-8F8E-21EE7B21F54A}"/>
    <dgm:cxn modelId="{FE201A20-C643-41DF-99A4-5D8FCEFF8450}" srcId="{E4066001-A3FF-4AF0-8848-D43B702FB934}" destId="{56A4A8AE-0006-4780-89B5-8C4502163396}" srcOrd="0" destOrd="0" parTransId="{48356C5F-35AB-4190-8E10-A8DE73E2B2DE}" sibTransId="{F6A69FD7-6268-44EC-A62C-C4DEFA76FCCF}"/>
    <dgm:cxn modelId="{08D45607-ACAF-4722-8221-E2F6EDCCE548}" type="presOf" srcId="{71357746-C8BE-4E76-A6C1-C6A2D87DD62C}" destId="{2324DBDB-9102-4564-B88E-1E1A80EB84A4}" srcOrd="1" destOrd="2" presId="urn:microsoft.com/office/officeart/2005/8/layout/vList4"/>
    <dgm:cxn modelId="{4EE1D5AD-2ECB-4FB5-AAF1-2B69B4806594}" type="presOf" srcId="{993C0AED-B499-4BA6-8185-D73C6DB59F31}" destId="{A5B25C5C-5008-4933-B883-76E3D3D5A4A2}" srcOrd="0" destOrd="0" presId="urn:microsoft.com/office/officeart/2005/8/layout/vList4"/>
    <dgm:cxn modelId="{1F8931AD-870C-482D-87E1-639787B26B27}" type="presOf" srcId="{E4066001-A3FF-4AF0-8848-D43B702FB934}" destId="{6131EBCD-4E97-438C-99AA-F31CF6047681}" srcOrd="0" destOrd="0" presId="urn:microsoft.com/office/officeart/2005/8/layout/vList4"/>
    <dgm:cxn modelId="{99986CE8-9A8C-4020-97AA-D53A82C424A2}" srcId="{1A7CE592-60BF-4D21-9B4A-498C76CE4415}" destId="{2B24A317-F367-49F9-9599-9C70DADD1217}" srcOrd="2" destOrd="0" parTransId="{520BCC37-1536-406C-94A4-3D838C4D919F}" sibTransId="{299541C1-317C-4C95-A0F2-DA5E81BB5C3A}"/>
    <dgm:cxn modelId="{11178FC9-7CC9-4EA6-ADFC-F2CB347D091D}" type="presOf" srcId="{94901094-051E-4DAD-BC23-8A2F7EBC37AC}" destId="{6131EBCD-4E97-438C-99AA-F31CF6047681}" srcOrd="0" destOrd="2" presId="urn:microsoft.com/office/officeart/2005/8/layout/vList4"/>
    <dgm:cxn modelId="{59988211-9B2E-41ED-AEA1-FD0A01801475}" type="presOf" srcId="{56A4A8AE-0006-4780-89B5-8C4502163396}" destId="{BA28722B-058F-400E-9336-E4F1AF045E63}" srcOrd="1" destOrd="1" presId="urn:microsoft.com/office/officeart/2005/8/layout/vList4"/>
    <dgm:cxn modelId="{0618FCD8-7E70-4BE5-A9A0-E90AEAF444ED}" type="presOf" srcId="{C9DEF569-815E-493A-9A2A-5E4A235427C8}" destId="{2324DBDB-9102-4564-B88E-1E1A80EB84A4}" srcOrd="1" destOrd="4" presId="urn:microsoft.com/office/officeart/2005/8/layout/vList4"/>
    <dgm:cxn modelId="{04105040-85B0-40A9-B411-477F791F39EE}" srcId="{E4066001-A3FF-4AF0-8848-D43B702FB934}" destId="{94901094-051E-4DAD-BC23-8A2F7EBC37AC}" srcOrd="1" destOrd="0" parTransId="{B2D96BDD-5252-4F28-8742-3CA2DF10414E}" sibTransId="{FA9550B6-5417-4957-969F-8DBD3C74D577}"/>
    <dgm:cxn modelId="{E3C0500B-F24D-4897-87F6-873DBB52F29E}" type="presOf" srcId="{E4066001-A3FF-4AF0-8848-D43B702FB934}" destId="{BA28722B-058F-400E-9336-E4F1AF045E63}" srcOrd="1" destOrd="0" presId="urn:microsoft.com/office/officeart/2005/8/layout/vList4"/>
    <dgm:cxn modelId="{5DE71E1C-4E59-45F9-AD1E-526A8AE7F544}" type="presOf" srcId="{C9DEF569-815E-493A-9A2A-5E4A235427C8}" destId="{52187CF4-0665-41D6-B99D-823E3905F321}" srcOrd="0" destOrd="4" presId="urn:microsoft.com/office/officeart/2005/8/layout/vList4"/>
    <dgm:cxn modelId="{6CBF63BC-364D-43DD-B524-A53B0B7396FD}" type="presOf" srcId="{3D87A83A-8BC3-4B78-9A5A-AD8816F7FAB0}" destId="{2324DBDB-9102-4564-B88E-1E1A80EB84A4}" srcOrd="1" destOrd="1" presId="urn:microsoft.com/office/officeart/2005/8/layout/vList4"/>
    <dgm:cxn modelId="{E1ED9703-D061-4A72-9B2A-9A2D12D69FBC}" srcId="{993C0AED-B499-4BA6-8185-D73C6DB59F31}" destId="{1A7CE592-60BF-4D21-9B4A-498C76CE4415}" srcOrd="0" destOrd="0" parTransId="{7E118CD1-31ED-436C-BDDE-D2650A9AAC32}" sibTransId="{C8113699-1ED6-4584-A738-8A36C2F7B6DC}"/>
    <dgm:cxn modelId="{0F0F70A5-D521-4B14-9184-E340428A6CBF}" type="presOf" srcId="{553AE180-3EF8-4C8F-9C7D-25010263C9EA}" destId="{6131EBCD-4E97-438C-99AA-F31CF6047681}" srcOrd="0" destOrd="4" presId="urn:microsoft.com/office/officeart/2005/8/layout/vList4"/>
    <dgm:cxn modelId="{9EB9CE6F-49C4-442D-A998-DDA60383A2B2}" type="presOf" srcId="{71357746-C8BE-4E76-A6C1-C6A2D87DD62C}" destId="{52187CF4-0665-41D6-B99D-823E3905F321}" srcOrd="0" destOrd="2" presId="urn:microsoft.com/office/officeart/2005/8/layout/vList4"/>
    <dgm:cxn modelId="{60E89D5B-BE00-47AA-B00A-3E2B680B9202}" type="presOf" srcId="{5DCCAABE-4F9C-47EF-8DEB-C0A0A572F987}" destId="{6131EBCD-4E97-438C-99AA-F31CF6047681}" srcOrd="0" destOrd="3" presId="urn:microsoft.com/office/officeart/2005/8/layout/vList4"/>
    <dgm:cxn modelId="{6615FA23-1FE3-45F4-85B9-4D5EF8B9A05D}" type="presOf" srcId="{553AE180-3EF8-4C8F-9C7D-25010263C9EA}" destId="{BA28722B-058F-400E-9336-E4F1AF045E63}" srcOrd="1" destOrd="4" presId="urn:microsoft.com/office/officeart/2005/8/layout/vList4"/>
    <dgm:cxn modelId="{31E9313D-3176-4D9D-8B50-87097424C001}" type="presOf" srcId="{1A7CE592-60BF-4D21-9B4A-498C76CE4415}" destId="{2324DBDB-9102-4564-B88E-1E1A80EB84A4}" srcOrd="1" destOrd="0" presId="urn:microsoft.com/office/officeart/2005/8/layout/vList4"/>
    <dgm:cxn modelId="{69EAF2FC-1922-4E78-916B-EC334B1DFF68}" srcId="{1A7CE592-60BF-4D21-9B4A-498C76CE4415}" destId="{3D87A83A-8BC3-4B78-9A5A-AD8816F7FAB0}" srcOrd="0" destOrd="0" parTransId="{814465E6-2A79-4630-A025-FD5067281E51}" sibTransId="{4DA78FDD-C546-44AE-800B-BC80169AFBB3}"/>
    <dgm:cxn modelId="{CBE8A37E-7C3A-416F-9E0E-1DD61EA5ED08}" srcId="{993C0AED-B499-4BA6-8185-D73C6DB59F31}" destId="{E4066001-A3FF-4AF0-8848-D43B702FB934}" srcOrd="1" destOrd="0" parTransId="{9C89F58D-9414-41C0-9BB8-2DEB72FD6694}" sibTransId="{2606F445-024F-4BA8-8C64-6079466ED87E}"/>
    <dgm:cxn modelId="{44527055-EF25-44CE-84BF-FFE7BD9C1753}" type="presOf" srcId="{3D87A83A-8BC3-4B78-9A5A-AD8816F7FAB0}" destId="{52187CF4-0665-41D6-B99D-823E3905F321}" srcOrd="0" destOrd="1" presId="urn:microsoft.com/office/officeart/2005/8/layout/vList4"/>
    <dgm:cxn modelId="{4D54C0FE-2A8E-4261-B987-26CF39DF3419}" type="presOf" srcId="{2B24A317-F367-49F9-9599-9C70DADD1217}" destId="{2324DBDB-9102-4564-B88E-1E1A80EB84A4}" srcOrd="1" destOrd="3" presId="urn:microsoft.com/office/officeart/2005/8/layout/vList4"/>
    <dgm:cxn modelId="{9A7FE0B7-F1F7-473C-AD17-E3A3E6498567}" srcId="{E4066001-A3FF-4AF0-8848-D43B702FB934}" destId="{553AE180-3EF8-4C8F-9C7D-25010263C9EA}" srcOrd="3" destOrd="0" parTransId="{F75DEF50-5ED3-4731-B6E4-3D05E62842FC}" sibTransId="{80E63B8D-085E-4C7C-9842-1F2C56DC7A2A}"/>
    <dgm:cxn modelId="{F65C2918-7AA9-41B1-9CC2-C36EDAE27561}" srcId="{E4066001-A3FF-4AF0-8848-D43B702FB934}" destId="{5DCCAABE-4F9C-47EF-8DEB-C0A0A572F987}" srcOrd="2" destOrd="0" parTransId="{5A3602C6-014A-4375-ACDA-375E1CBC02E1}" sibTransId="{AE6F843D-A9E1-4171-9421-AA20A8C63E56}"/>
    <dgm:cxn modelId="{2395CE3C-A69C-43EB-891F-0FD9F2141701}" type="presParOf" srcId="{A5B25C5C-5008-4933-B883-76E3D3D5A4A2}" destId="{805091FD-B34B-408E-96D1-1DE314F59167}" srcOrd="0" destOrd="0" presId="urn:microsoft.com/office/officeart/2005/8/layout/vList4"/>
    <dgm:cxn modelId="{287C04E2-7FBE-430C-9E73-048DFDFA318B}" type="presParOf" srcId="{805091FD-B34B-408E-96D1-1DE314F59167}" destId="{52187CF4-0665-41D6-B99D-823E3905F321}" srcOrd="0" destOrd="0" presId="urn:microsoft.com/office/officeart/2005/8/layout/vList4"/>
    <dgm:cxn modelId="{C07D68F3-B0B1-44B7-AE8D-1CAEBE0103EE}" type="presParOf" srcId="{805091FD-B34B-408E-96D1-1DE314F59167}" destId="{C2F7353D-1457-46BB-BBCA-C26541FC477B}" srcOrd="1" destOrd="0" presId="urn:microsoft.com/office/officeart/2005/8/layout/vList4"/>
    <dgm:cxn modelId="{3981CA86-151B-45DB-A67D-3D4F32198749}" type="presParOf" srcId="{805091FD-B34B-408E-96D1-1DE314F59167}" destId="{2324DBDB-9102-4564-B88E-1E1A80EB84A4}" srcOrd="2" destOrd="0" presId="urn:microsoft.com/office/officeart/2005/8/layout/vList4"/>
    <dgm:cxn modelId="{9392CE81-AFC7-45F4-A367-C94871AD17EE}" type="presParOf" srcId="{A5B25C5C-5008-4933-B883-76E3D3D5A4A2}" destId="{C7296451-1016-44FC-A3BA-824C660D8BEC}" srcOrd="1" destOrd="0" presId="urn:microsoft.com/office/officeart/2005/8/layout/vList4"/>
    <dgm:cxn modelId="{36FEF927-0CD6-4F8C-ABF8-3C4114D9C1D2}" type="presParOf" srcId="{A5B25C5C-5008-4933-B883-76E3D3D5A4A2}" destId="{DE29B99C-DA77-4DBA-A0CA-2294EE505DD7}" srcOrd="2" destOrd="0" presId="urn:microsoft.com/office/officeart/2005/8/layout/vList4"/>
    <dgm:cxn modelId="{FC6A7C26-AC61-4A2F-AC67-1B40530AC6A1}" type="presParOf" srcId="{DE29B99C-DA77-4DBA-A0CA-2294EE505DD7}" destId="{6131EBCD-4E97-438C-99AA-F31CF6047681}" srcOrd="0" destOrd="0" presId="urn:microsoft.com/office/officeart/2005/8/layout/vList4"/>
    <dgm:cxn modelId="{AE2BAA50-87E2-43C6-810D-376F8078F707}" type="presParOf" srcId="{DE29B99C-DA77-4DBA-A0CA-2294EE505DD7}" destId="{02B02155-747B-44E3-A01B-4AA2A0478765}" srcOrd="1" destOrd="0" presId="urn:microsoft.com/office/officeart/2005/8/layout/vList4"/>
    <dgm:cxn modelId="{DD6D974B-2783-4EDF-AC00-65514AA9C831}" type="presParOf" srcId="{DE29B99C-DA77-4DBA-A0CA-2294EE505DD7}" destId="{BA28722B-058F-400E-9336-E4F1AF045E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3C0AED-B499-4BA6-8185-D73C6DB59F31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1A7CE592-60BF-4D21-9B4A-498C76CE4415}">
      <dgm:prSet phldrT="[Texto]"/>
      <dgm:spPr/>
      <dgm:t>
        <a:bodyPr/>
        <a:lstStyle/>
        <a:p>
          <a:r>
            <a:rPr lang="es-MX" dirty="0" smtClean="0"/>
            <a:t>Leguminosas </a:t>
          </a:r>
          <a:endParaRPr lang="es-MX" dirty="0"/>
        </a:p>
      </dgm:t>
    </dgm:pt>
    <dgm:pt modelId="{7E118CD1-31ED-436C-BDDE-D2650A9AAC32}" type="parTrans" cxnId="{E1ED9703-D061-4A72-9B2A-9A2D12D69FBC}">
      <dgm:prSet/>
      <dgm:spPr/>
      <dgm:t>
        <a:bodyPr/>
        <a:lstStyle/>
        <a:p>
          <a:endParaRPr lang="es-MX"/>
        </a:p>
      </dgm:t>
    </dgm:pt>
    <dgm:pt modelId="{C8113699-1ED6-4584-A738-8A36C2F7B6DC}" type="sibTrans" cxnId="{E1ED9703-D061-4A72-9B2A-9A2D12D69FBC}">
      <dgm:prSet/>
      <dgm:spPr/>
      <dgm:t>
        <a:bodyPr/>
        <a:lstStyle/>
        <a:p>
          <a:endParaRPr lang="es-MX"/>
        </a:p>
      </dgm:t>
    </dgm:pt>
    <dgm:pt modelId="{5D199652-DC0F-49A3-A2FD-95EE1EAD9E97}">
      <dgm:prSet phldrT="[Texto]"/>
      <dgm:spPr/>
      <dgm:t>
        <a:bodyPr/>
        <a:lstStyle/>
        <a:p>
          <a:r>
            <a:rPr lang="es-MX" dirty="0" smtClean="0"/>
            <a:t>Frijoles, habas, lentejas, </a:t>
          </a:r>
          <a:r>
            <a:rPr lang="es-MX" dirty="0" err="1" smtClean="0"/>
            <a:t>alverjon</a:t>
          </a:r>
          <a:r>
            <a:rPr lang="es-MX" dirty="0" smtClean="0"/>
            <a:t>, garbanzos, soya</a:t>
          </a:r>
          <a:endParaRPr lang="es-MX" dirty="0"/>
        </a:p>
      </dgm:t>
    </dgm:pt>
    <dgm:pt modelId="{1264E710-FABE-4E4A-BA9F-DD7FE43ED9F1}" type="parTrans" cxnId="{646CAC74-CA18-4ACD-88C3-E576F0CC5CB8}">
      <dgm:prSet/>
      <dgm:spPr/>
      <dgm:t>
        <a:bodyPr/>
        <a:lstStyle/>
        <a:p>
          <a:endParaRPr lang="es-MX"/>
        </a:p>
      </dgm:t>
    </dgm:pt>
    <dgm:pt modelId="{6D5C76FD-92BB-4693-8579-C46A83B37398}" type="sibTrans" cxnId="{646CAC74-CA18-4ACD-88C3-E576F0CC5CB8}">
      <dgm:prSet/>
      <dgm:spPr/>
      <dgm:t>
        <a:bodyPr/>
        <a:lstStyle/>
        <a:p>
          <a:endParaRPr lang="es-MX"/>
        </a:p>
      </dgm:t>
    </dgm:pt>
    <dgm:pt modelId="{E4066001-A3FF-4AF0-8848-D43B702FB934}">
      <dgm:prSet phldrT="[Texto]"/>
      <dgm:spPr/>
      <dgm:t>
        <a:bodyPr/>
        <a:lstStyle/>
        <a:p>
          <a:r>
            <a:rPr lang="es-MX" dirty="0" smtClean="0"/>
            <a:t>Azucares </a:t>
          </a:r>
          <a:endParaRPr lang="es-MX" dirty="0"/>
        </a:p>
      </dgm:t>
    </dgm:pt>
    <dgm:pt modelId="{9C89F58D-9414-41C0-9BB8-2DEB72FD6694}" type="parTrans" cxnId="{CBE8A37E-7C3A-416F-9E0E-1DD61EA5ED08}">
      <dgm:prSet/>
      <dgm:spPr/>
      <dgm:t>
        <a:bodyPr/>
        <a:lstStyle/>
        <a:p>
          <a:endParaRPr lang="es-MX"/>
        </a:p>
      </dgm:t>
    </dgm:pt>
    <dgm:pt modelId="{2606F445-024F-4BA8-8C64-6079466ED87E}" type="sibTrans" cxnId="{CBE8A37E-7C3A-416F-9E0E-1DD61EA5ED08}">
      <dgm:prSet/>
      <dgm:spPr/>
      <dgm:t>
        <a:bodyPr/>
        <a:lstStyle/>
        <a:p>
          <a:endParaRPr lang="es-MX"/>
        </a:p>
      </dgm:t>
    </dgm:pt>
    <dgm:pt modelId="{56A4A8AE-0006-4780-89B5-8C4502163396}">
      <dgm:prSet phldrT="[Texto]"/>
      <dgm:spPr/>
      <dgm:t>
        <a:bodyPr/>
        <a:lstStyle/>
        <a:p>
          <a:r>
            <a:rPr lang="es-MX" dirty="0" smtClean="0"/>
            <a:t>Dulces</a:t>
          </a:r>
          <a:endParaRPr lang="es-MX" dirty="0"/>
        </a:p>
      </dgm:t>
    </dgm:pt>
    <dgm:pt modelId="{48356C5F-35AB-4190-8E10-A8DE73E2B2DE}" type="parTrans" cxnId="{FE201A20-C643-41DF-99A4-5D8FCEFF8450}">
      <dgm:prSet/>
      <dgm:spPr/>
      <dgm:t>
        <a:bodyPr/>
        <a:lstStyle/>
        <a:p>
          <a:endParaRPr lang="es-MX"/>
        </a:p>
      </dgm:t>
    </dgm:pt>
    <dgm:pt modelId="{F6A69FD7-6268-44EC-A62C-C4DEFA76FCCF}" type="sibTrans" cxnId="{FE201A20-C643-41DF-99A4-5D8FCEFF8450}">
      <dgm:prSet/>
      <dgm:spPr/>
      <dgm:t>
        <a:bodyPr/>
        <a:lstStyle/>
        <a:p>
          <a:endParaRPr lang="es-MX"/>
        </a:p>
      </dgm:t>
    </dgm:pt>
    <dgm:pt modelId="{7BFD5354-C774-4A0A-B33B-ECB522E7C556}">
      <dgm:prSet phldrT="[Texto]"/>
      <dgm:spPr/>
      <dgm:t>
        <a:bodyPr/>
        <a:lstStyle/>
        <a:p>
          <a:r>
            <a:rPr lang="es-MX" dirty="0" smtClean="0"/>
            <a:t>Azúcar refinada, morena, mascaba, BC</a:t>
          </a:r>
          <a:endParaRPr lang="es-MX" dirty="0"/>
        </a:p>
      </dgm:t>
    </dgm:pt>
    <dgm:pt modelId="{C77CD5F4-000C-4D61-8618-F5513F093CA3}" type="parTrans" cxnId="{2A381304-A0E1-49CB-8EEA-61422DFF125B}">
      <dgm:prSet/>
      <dgm:spPr/>
    </dgm:pt>
    <dgm:pt modelId="{B5483FD6-862C-4EF5-BB20-EAF5C5F161BB}" type="sibTrans" cxnId="{2A381304-A0E1-49CB-8EEA-61422DFF125B}">
      <dgm:prSet/>
      <dgm:spPr/>
    </dgm:pt>
    <dgm:pt modelId="{49CBAB42-B8DA-4B71-9662-B3F61F4D707E}">
      <dgm:prSet phldrT="[Texto]"/>
      <dgm:spPr/>
      <dgm:t>
        <a:bodyPr/>
        <a:lstStyle/>
        <a:p>
          <a:r>
            <a:rPr lang="es-MX" dirty="0" err="1" smtClean="0"/>
            <a:t>Yakult</a:t>
          </a:r>
          <a:r>
            <a:rPr lang="es-MX" dirty="0" smtClean="0"/>
            <a:t>,  cátsup, agua quina</a:t>
          </a:r>
          <a:endParaRPr lang="es-MX" dirty="0"/>
        </a:p>
      </dgm:t>
    </dgm:pt>
    <dgm:pt modelId="{13931CD7-6E8B-417B-9012-71A0D45848CE}" type="parTrans" cxnId="{538C0607-A31B-42F8-970B-4E50AC15FF65}">
      <dgm:prSet/>
      <dgm:spPr/>
    </dgm:pt>
    <dgm:pt modelId="{92913111-4B3A-4DF9-88E7-77CB41B8AFB0}" type="sibTrans" cxnId="{538C0607-A31B-42F8-970B-4E50AC15FF65}">
      <dgm:prSet/>
      <dgm:spPr/>
    </dgm:pt>
    <dgm:pt modelId="{A5B25C5C-5008-4933-B883-76E3D3D5A4A2}" type="pres">
      <dgm:prSet presAssocID="{993C0AED-B499-4BA6-8185-D73C6DB59F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05091FD-B34B-408E-96D1-1DE314F59167}" type="pres">
      <dgm:prSet presAssocID="{1A7CE592-60BF-4D21-9B4A-498C76CE4415}" presName="comp" presStyleCnt="0"/>
      <dgm:spPr/>
    </dgm:pt>
    <dgm:pt modelId="{52187CF4-0665-41D6-B99D-823E3905F321}" type="pres">
      <dgm:prSet presAssocID="{1A7CE592-60BF-4D21-9B4A-498C76CE4415}" presName="box" presStyleLbl="node1" presStyleIdx="0" presStyleCnt="2"/>
      <dgm:spPr/>
      <dgm:t>
        <a:bodyPr/>
        <a:lstStyle/>
        <a:p>
          <a:endParaRPr lang="es-MX"/>
        </a:p>
      </dgm:t>
    </dgm:pt>
    <dgm:pt modelId="{C2F7353D-1457-46BB-BBCA-C26541FC477B}" type="pres">
      <dgm:prSet presAssocID="{1A7CE592-60BF-4D21-9B4A-498C76CE441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24DBDB-9102-4564-B88E-1E1A80EB84A4}" type="pres">
      <dgm:prSet presAssocID="{1A7CE592-60BF-4D21-9B4A-498C76CE441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296451-1016-44FC-A3BA-824C660D8BEC}" type="pres">
      <dgm:prSet presAssocID="{C8113699-1ED6-4584-A738-8A36C2F7B6DC}" presName="spacer" presStyleCnt="0"/>
      <dgm:spPr/>
    </dgm:pt>
    <dgm:pt modelId="{DE29B99C-DA77-4DBA-A0CA-2294EE505DD7}" type="pres">
      <dgm:prSet presAssocID="{E4066001-A3FF-4AF0-8848-D43B702FB934}" presName="comp" presStyleCnt="0"/>
      <dgm:spPr/>
    </dgm:pt>
    <dgm:pt modelId="{6131EBCD-4E97-438C-99AA-F31CF6047681}" type="pres">
      <dgm:prSet presAssocID="{E4066001-A3FF-4AF0-8848-D43B702FB934}" presName="box" presStyleLbl="node1" presStyleIdx="1" presStyleCnt="2"/>
      <dgm:spPr/>
      <dgm:t>
        <a:bodyPr/>
        <a:lstStyle/>
        <a:p>
          <a:endParaRPr lang="es-MX"/>
        </a:p>
      </dgm:t>
    </dgm:pt>
    <dgm:pt modelId="{02B02155-747B-44E3-A01B-4AA2A0478765}" type="pres">
      <dgm:prSet presAssocID="{E4066001-A3FF-4AF0-8848-D43B702FB934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A28722B-058F-400E-9336-E4F1AF045E63}" type="pres">
      <dgm:prSet presAssocID="{E4066001-A3FF-4AF0-8848-D43B702FB93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9AF9F19-B886-473A-9CB5-B17958C32FC0}" type="presOf" srcId="{1A7CE592-60BF-4D21-9B4A-498C76CE4415}" destId="{2324DBDB-9102-4564-B88E-1E1A80EB84A4}" srcOrd="1" destOrd="0" presId="urn:microsoft.com/office/officeart/2005/8/layout/vList4"/>
    <dgm:cxn modelId="{869596E3-04C5-4A34-8AEF-B2EDF1209B9B}" type="presOf" srcId="{49CBAB42-B8DA-4B71-9662-B3F61F4D707E}" destId="{6131EBCD-4E97-438C-99AA-F31CF6047681}" srcOrd="0" destOrd="3" presId="urn:microsoft.com/office/officeart/2005/8/layout/vList4"/>
    <dgm:cxn modelId="{DA0E6EA9-E576-4432-BC25-53A848092355}" type="presOf" srcId="{5D199652-DC0F-49A3-A2FD-95EE1EAD9E97}" destId="{52187CF4-0665-41D6-B99D-823E3905F321}" srcOrd="0" destOrd="1" presId="urn:microsoft.com/office/officeart/2005/8/layout/vList4"/>
    <dgm:cxn modelId="{646CAC74-CA18-4ACD-88C3-E576F0CC5CB8}" srcId="{1A7CE592-60BF-4D21-9B4A-498C76CE4415}" destId="{5D199652-DC0F-49A3-A2FD-95EE1EAD9E97}" srcOrd="0" destOrd="0" parTransId="{1264E710-FABE-4E4A-BA9F-DD7FE43ED9F1}" sibTransId="{6D5C76FD-92BB-4693-8579-C46A83B37398}"/>
    <dgm:cxn modelId="{98408F8D-1DFD-4733-BB8A-831431A69B2E}" type="presOf" srcId="{56A4A8AE-0006-4780-89B5-8C4502163396}" destId="{6131EBCD-4E97-438C-99AA-F31CF6047681}" srcOrd="0" destOrd="1" presId="urn:microsoft.com/office/officeart/2005/8/layout/vList4"/>
    <dgm:cxn modelId="{538C0607-A31B-42F8-970B-4E50AC15FF65}" srcId="{E4066001-A3FF-4AF0-8848-D43B702FB934}" destId="{49CBAB42-B8DA-4B71-9662-B3F61F4D707E}" srcOrd="2" destOrd="0" parTransId="{13931CD7-6E8B-417B-9012-71A0D45848CE}" sibTransId="{92913111-4B3A-4DF9-88E7-77CB41B8AFB0}"/>
    <dgm:cxn modelId="{4897103D-9C67-471D-92B7-D8669DA4956B}" type="presOf" srcId="{993C0AED-B499-4BA6-8185-D73C6DB59F31}" destId="{A5B25C5C-5008-4933-B883-76E3D3D5A4A2}" srcOrd="0" destOrd="0" presId="urn:microsoft.com/office/officeart/2005/8/layout/vList4"/>
    <dgm:cxn modelId="{F5C8B9AB-65F1-4832-844A-A1E177696CAA}" type="presOf" srcId="{5D199652-DC0F-49A3-A2FD-95EE1EAD9E97}" destId="{2324DBDB-9102-4564-B88E-1E1A80EB84A4}" srcOrd="1" destOrd="1" presId="urn:microsoft.com/office/officeart/2005/8/layout/vList4"/>
    <dgm:cxn modelId="{6E64008F-EABA-4EC2-9FF9-041DDDAB628F}" type="presOf" srcId="{1A7CE592-60BF-4D21-9B4A-498C76CE4415}" destId="{52187CF4-0665-41D6-B99D-823E3905F321}" srcOrd="0" destOrd="0" presId="urn:microsoft.com/office/officeart/2005/8/layout/vList4"/>
    <dgm:cxn modelId="{FE201A20-C643-41DF-99A4-5D8FCEFF8450}" srcId="{E4066001-A3FF-4AF0-8848-D43B702FB934}" destId="{56A4A8AE-0006-4780-89B5-8C4502163396}" srcOrd="0" destOrd="0" parTransId="{48356C5F-35AB-4190-8E10-A8DE73E2B2DE}" sibTransId="{F6A69FD7-6268-44EC-A62C-C4DEFA76FCCF}"/>
    <dgm:cxn modelId="{B76EBCA4-4E7A-4DF7-A037-A63D0C85EDBF}" type="presOf" srcId="{56A4A8AE-0006-4780-89B5-8C4502163396}" destId="{BA28722B-058F-400E-9336-E4F1AF045E63}" srcOrd="1" destOrd="1" presId="urn:microsoft.com/office/officeart/2005/8/layout/vList4"/>
    <dgm:cxn modelId="{4EEBF4BE-C19D-4D36-85B6-F325E3D30F79}" type="presOf" srcId="{7BFD5354-C774-4A0A-B33B-ECB522E7C556}" destId="{6131EBCD-4E97-438C-99AA-F31CF6047681}" srcOrd="0" destOrd="2" presId="urn:microsoft.com/office/officeart/2005/8/layout/vList4"/>
    <dgm:cxn modelId="{E1ED9703-D061-4A72-9B2A-9A2D12D69FBC}" srcId="{993C0AED-B499-4BA6-8185-D73C6DB59F31}" destId="{1A7CE592-60BF-4D21-9B4A-498C76CE4415}" srcOrd="0" destOrd="0" parTransId="{7E118CD1-31ED-436C-BDDE-D2650A9AAC32}" sibTransId="{C8113699-1ED6-4584-A738-8A36C2F7B6DC}"/>
    <dgm:cxn modelId="{D88BBDBC-8087-4426-BBE6-82FFA382B515}" type="presOf" srcId="{7BFD5354-C774-4A0A-B33B-ECB522E7C556}" destId="{BA28722B-058F-400E-9336-E4F1AF045E63}" srcOrd="1" destOrd="2" presId="urn:microsoft.com/office/officeart/2005/8/layout/vList4"/>
    <dgm:cxn modelId="{D4B11726-0D0F-4716-90E1-929EE6CF7D3A}" type="presOf" srcId="{E4066001-A3FF-4AF0-8848-D43B702FB934}" destId="{6131EBCD-4E97-438C-99AA-F31CF6047681}" srcOrd="0" destOrd="0" presId="urn:microsoft.com/office/officeart/2005/8/layout/vList4"/>
    <dgm:cxn modelId="{CBE8A37E-7C3A-416F-9E0E-1DD61EA5ED08}" srcId="{993C0AED-B499-4BA6-8185-D73C6DB59F31}" destId="{E4066001-A3FF-4AF0-8848-D43B702FB934}" srcOrd="1" destOrd="0" parTransId="{9C89F58D-9414-41C0-9BB8-2DEB72FD6694}" sibTransId="{2606F445-024F-4BA8-8C64-6079466ED87E}"/>
    <dgm:cxn modelId="{4A0F43C1-D062-4902-AB12-B2E89B3613BC}" type="presOf" srcId="{E4066001-A3FF-4AF0-8848-D43B702FB934}" destId="{BA28722B-058F-400E-9336-E4F1AF045E63}" srcOrd="1" destOrd="0" presId="urn:microsoft.com/office/officeart/2005/8/layout/vList4"/>
    <dgm:cxn modelId="{2A381304-A0E1-49CB-8EEA-61422DFF125B}" srcId="{E4066001-A3FF-4AF0-8848-D43B702FB934}" destId="{7BFD5354-C774-4A0A-B33B-ECB522E7C556}" srcOrd="1" destOrd="0" parTransId="{C77CD5F4-000C-4D61-8618-F5513F093CA3}" sibTransId="{B5483FD6-862C-4EF5-BB20-EAF5C5F161BB}"/>
    <dgm:cxn modelId="{B39668C4-2EE2-46B4-A9D4-D4CA10233B65}" type="presOf" srcId="{49CBAB42-B8DA-4B71-9662-B3F61F4D707E}" destId="{BA28722B-058F-400E-9336-E4F1AF045E63}" srcOrd="1" destOrd="3" presId="urn:microsoft.com/office/officeart/2005/8/layout/vList4"/>
    <dgm:cxn modelId="{8BDC910F-FD62-4F14-A28F-D89851C1FE9E}" type="presParOf" srcId="{A5B25C5C-5008-4933-B883-76E3D3D5A4A2}" destId="{805091FD-B34B-408E-96D1-1DE314F59167}" srcOrd="0" destOrd="0" presId="urn:microsoft.com/office/officeart/2005/8/layout/vList4"/>
    <dgm:cxn modelId="{B643BD35-5FC0-4359-9DDE-F69ECBBC2DDE}" type="presParOf" srcId="{805091FD-B34B-408E-96D1-1DE314F59167}" destId="{52187CF4-0665-41D6-B99D-823E3905F321}" srcOrd="0" destOrd="0" presId="urn:microsoft.com/office/officeart/2005/8/layout/vList4"/>
    <dgm:cxn modelId="{5B79885D-4B31-4C75-A715-35507B17148A}" type="presParOf" srcId="{805091FD-B34B-408E-96D1-1DE314F59167}" destId="{C2F7353D-1457-46BB-BBCA-C26541FC477B}" srcOrd="1" destOrd="0" presId="urn:microsoft.com/office/officeart/2005/8/layout/vList4"/>
    <dgm:cxn modelId="{D4A57CB2-9E7D-4FF5-B1F6-9EA18C74E329}" type="presParOf" srcId="{805091FD-B34B-408E-96D1-1DE314F59167}" destId="{2324DBDB-9102-4564-B88E-1E1A80EB84A4}" srcOrd="2" destOrd="0" presId="urn:microsoft.com/office/officeart/2005/8/layout/vList4"/>
    <dgm:cxn modelId="{BE955254-982D-4B83-9500-64EDAE0C677B}" type="presParOf" srcId="{A5B25C5C-5008-4933-B883-76E3D3D5A4A2}" destId="{C7296451-1016-44FC-A3BA-824C660D8BEC}" srcOrd="1" destOrd="0" presId="urn:microsoft.com/office/officeart/2005/8/layout/vList4"/>
    <dgm:cxn modelId="{AEDFCBC1-6AC3-4451-86AA-A7D90CFDC9AB}" type="presParOf" srcId="{A5B25C5C-5008-4933-B883-76E3D3D5A4A2}" destId="{DE29B99C-DA77-4DBA-A0CA-2294EE505DD7}" srcOrd="2" destOrd="0" presId="urn:microsoft.com/office/officeart/2005/8/layout/vList4"/>
    <dgm:cxn modelId="{5A3C40A3-4CCE-406A-BEE1-026DC5766173}" type="presParOf" srcId="{DE29B99C-DA77-4DBA-A0CA-2294EE505DD7}" destId="{6131EBCD-4E97-438C-99AA-F31CF6047681}" srcOrd="0" destOrd="0" presId="urn:microsoft.com/office/officeart/2005/8/layout/vList4"/>
    <dgm:cxn modelId="{6D28DA68-7F2C-4199-91D2-B5FC3AAA1723}" type="presParOf" srcId="{DE29B99C-DA77-4DBA-A0CA-2294EE505DD7}" destId="{02B02155-747B-44E3-A01B-4AA2A0478765}" srcOrd="1" destOrd="0" presId="urn:microsoft.com/office/officeart/2005/8/layout/vList4"/>
    <dgm:cxn modelId="{EC8E7DBD-D10C-45D7-92F1-1BC451E06351}" type="presParOf" srcId="{DE29B99C-DA77-4DBA-A0CA-2294EE505DD7}" destId="{BA28722B-058F-400E-9336-E4F1AF045E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860820-C20B-4290-8EC5-1CBC7C1DF2B0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A49FDCD-70FA-4F4E-81F8-F6D4041C3139}">
      <dgm:prSet phldrT="[Texto]"/>
      <dgm:spPr>
        <a:noFill/>
      </dgm:spPr>
      <dgm:t>
        <a:bodyPr/>
        <a:lstStyle/>
        <a:p>
          <a:r>
            <a:rPr lang="es-MX" b="1" dirty="0" smtClean="0"/>
            <a:t>Leche</a:t>
          </a:r>
          <a:endParaRPr lang="es-MX" b="1" dirty="0"/>
        </a:p>
      </dgm:t>
    </dgm:pt>
    <dgm:pt modelId="{F0F585E8-095B-4131-A288-0AFAD49826F6}" type="parTrans" cxnId="{CC8886AA-DDF3-4F17-AF04-FDDC9D845761}">
      <dgm:prSet/>
      <dgm:spPr/>
      <dgm:t>
        <a:bodyPr/>
        <a:lstStyle/>
        <a:p>
          <a:endParaRPr lang="es-MX"/>
        </a:p>
      </dgm:t>
    </dgm:pt>
    <dgm:pt modelId="{A1CA5F2F-5882-4E85-B367-177B7E866690}" type="sibTrans" cxnId="{CC8886AA-DDF3-4F17-AF04-FDDC9D845761}">
      <dgm:prSet/>
      <dgm:spPr/>
      <dgm:t>
        <a:bodyPr/>
        <a:lstStyle/>
        <a:p>
          <a:endParaRPr lang="es-MX"/>
        </a:p>
      </dgm:t>
    </dgm:pt>
    <dgm:pt modelId="{0F96AC80-9EC3-42DF-BCF5-7B912B75C7C7}">
      <dgm:prSet phldrT="[Texto]"/>
      <dgm:spPr>
        <a:noFill/>
      </dgm:spPr>
      <dgm:t>
        <a:bodyPr/>
        <a:lstStyle/>
        <a:p>
          <a:r>
            <a:rPr lang="es-MX" b="1" dirty="0" smtClean="0"/>
            <a:t>Yogurt natural :1 taza</a:t>
          </a:r>
          <a:endParaRPr lang="es-MX" b="1" dirty="0"/>
        </a:p>
      </dgm:t>
    </dgm:pt>
    <dgm:pt modelId="{D584DD8A-66EC-4ADC-865E-086A15875840}" type="parTrans" cxnId="{1B4FDFE2-3858-4732-8A94-FBB33363BC47}">
      <dgm:prSet/>
      <dgm:spPr/>
      <dgm:t>
        <a:bodyPr/>
        <a:lstStyle/>
        <a:p>
          <a:endParaRPr lang="es-MX"/>
        </a:p>
      </dgm:t>
    </dgm:pt>
    <dgm:pt modelId="{B24E2313-4E48-4587-AE2A-380FF64097C9}" type="sibTrans" cxnId="{1B4FDFE2-3858-4732-8A94-FBB33363BC47}">
      <dgm:prSet/>
      <dgm:spPr/>
      <dgm:t>
        <a:bodyPr/>
        <a:lstStyle/>
        <a:p>
          <a:endParaRPr lang="es-MX"/>
        </a:p>
      </dgm:t>
    </dgm:pt>
    <dgm:pt modelId="{8DFBABA9-4CED-40BD-B084-DBE09F650AE9}">
      <dgm:prSet phldrT="[Texto]"/>
      <dgm:spPr>
        <a:noFill/>
      </dgm:spPr>
      <dgm:t>
        <a:bodyPr/>
        <a:lstStyle/>
        <a:p>
          <a:r>
            <a:rPr lang="es-MX" b="1" dirty="0" smtClean="0"/>
            <a:t>Leches: 1 taza</a:t>
          </a:r>
          <a:endParaRPr lang="es-MX" b="1" dirty="0"/>
        </a:p>
      </dgm:t>
    </dgm:pt>
    <dgm:pt modelId="{CFFC928B-10BE-4B01-B755-09D8CB6ECA1E}" type="parTrans" cxnId="{147D5896-08B1-45C5-9B9A-FCD95CFFAB8D}">
      <dgm:prSet/>
      <dgm:spPr/>
      <dgm:t>
        <a:bodyPr/>
        <a:lstStyle/>
        <a:p>
          <a:endParaRPr lang="es-MX"/>
        </a:p>
      </dgm:t>
    </dgm:pt>
    <dgm:pt modelId="{06234C40-FA00-419D-90CF-CA2E4209EF0F}" type="sibTrans" cxnId="{147D5896-08B1-45C5-9B9A-FCD95CFFAB8D}">
      <dgm:prSet/>
      <dgm:spPr/>
      <dgm:t>
        <a:bodyPr/>
        <a:lstStyle/>
        <a:p>
          <a:endParaRPr lang="es-MX"/>
        </a:p>
      </dgm:t>
    </dgm:pt>
    <dgm:pt modelId="{6A673C4A-8D02-446A-80BF-B542303103A6}">
      <dgm:prSet phldrT="[Texto]"/>
      <dgm:spPr>
        <a:solidFill>
          <a:schemeClr val="bg1"/>
        </a:solidFill>
      </dgm:spPr>
      <dgm:t>
        <a:bodyPr/>
        <a:lstStyle/>
        <a:p>
          <a:r>
            <a:rPr lang="es-MX" b="1" dirty="0" smtClean="0"/>
            <a:t>Frutas                                jugos: ½ taza</a:t>
          </a:r>
          <a:endParaRPr lang="es-MX" b="1" dirty="0"/>
        </a:p>
      </dgm:t>
    </dgm:pt>
    <dgm:pt modelId="{7A264C1E-026E-43FE-94F3-0D01470F5EFB}" type="parTrans" cxnId="{FC7C3EAF-AD3B-4118-BE9F-6D20D72E755A}">
      <dgm:prSet/>
      <dgm:spPr/>
      <dgm:t>
        <a:bodyPr/>
        <a:lstStyle/>
        <a:p>
          <a:endParaRPr lang="es-MX"/>
        </a:p>
      </dgm:t>
    </dgm:pt>
    <dgm:pt modelId="{CF64A569-2A6C-4FEA-9ED4-7C3039614E8C}" type="sibTrans" cxnId="{FC7C3EAF-AD3B-4118-BE9F-6D20D72E755A}">
      <dgm:prSet/>
      <dgm:spPr/>
      <dgm:t>
        <a:bodyPr/>
        <a:lstStyle/>
        <a:p>
          <a:endParaRPr lang="es-MX"/>
        </a:p>
      </dgm:t>
    </dgm:pt>
    <dgm:pt modelId="{DB26EC69-2677-4803-B4B0-DFC717D1667C}">
      <dgm:prSet phldrT="[Texto]"/>
      <dgm:spPr>
        <a:solidFill>
          <a:schemeClr val="bg1"/>
        </a:solidFill>
      </dgm:spPr>
      <dgm:t>
        <a:bodyPr/>
        <a:lstStyle/>
        <a:p>
          <a:r>
            <a:rPr lang="es-MX" b="1" dirty="0" smtClean="0"/>
            <a:t>Chicas 2 a 3 </a:t>
          </a:r>
          <a:r>
            <a:rPr lang="es-MX" b="1" dirty="0" err="1" smtClean="0"/>
            <a:t>pzas</a:t>
          </a:r>
          <a:r>
            <a:rPr lang="es-MX" b="1" dirty="0" smtClean="0"/>
            <a:t>: duraznos, guayabas</a:t>
          </a:r>
          <a:endParaRPr lang="es-MX" b="1" dirty="0"/>
        </a:p>
      </dgm:t>
    </dgm:pt>
    <dgm:pt modelId="{F1990F3C-9DFD-48A8-AE8C-32507F8882D4}" type="parTrans" cxnId="{98D98D4A-F377-4814-AD95-5461771EDA18}">
      <dgm:prSet/>
      <dgm:spPr/>
      <dgm:t>
        <a:bodyPr/>
        <a:lstStyle/>
        <a:p>
          <a:endParaRPr lang="es-MX"/>
        </a:p>
      </dgm:t>
    </dgm:pt>
    <dgm:pt modelId="{2E0FF436-FCE1-4A21-819D-EEBB85FD4D3E}" type="sibTrans" cxnId="{98D98D4A-F377-4814-AD95-5461771EDA18}">
      <dgm:prSet/>
      <dgm:spPr/>
      <dgm:t>
        <a:bodyPr/>
        <a:lstStyle/>
        <a:p>
          <a:endParaRPr lang="es-MX"/>
        </a:p>
      </dgm:t>
    </dgm:pt>
    <dgm:pt modelId="{3416A3A7-3C7A-4187-9A50-BAD1B2642C4E}">
      <dgm:prSet phldrT="[Texto]"/>
      <dgm:spPr>
        <a:solidFill>
          <a:schemeClr val="bg1"/>
        </a:solidFill>
      </dgm:spPr>
      <dgm:t>
        <a:bodyPr/>
        <a:lstStyle/>
        <a:p>
          <a:r>
            <a:rPr lang="es-MX" b="1" dirty="0" smtClean="0"/>
            <a:t>Grandes 1 taza: sandia, melón, papaya, piña</a:t>
          </a:r>
          <a:endParaRPr lang="es-MX" b="1" dirty="0"/>
        </a:p>
      </dgm:t>
    </dgm:pt>
    <dgm:pt modelId="{E60339BF-A1A4-462A-84EF-04F948C3076C}" type="parTrans" cxnId="{00F7732B-5A77-4B5A-9DED-9C9CFC3E8D79}">
      <dgm:prSet/>
      <dgm:spPr/>
      <dgm:t>
        <a:bodyPr/>
        <a:lstStyle/>
        <a:p>
          <a:endParaRPr lang="es-MX"/>
        </a:p>
      </dgm:t>
    </dgm:pt>
    <dgm:pt modelId="{59DB8746-691E-4C69-B28A-14A5D7A00682}" type="sibTrans" cxnId="{00F7732B-5A77-4B5A-9DED-9C9CFC3E8D79}">
      <dgm:prSet/>
      <dgm:spPr/>
      <dgm:t>
        <a:bodyPr/>
        <a:lstStyle/>
        <a:p>
          <a:endParaRPr lang="es-MX"/>
        </a:p>
      </dgm:t>
    </dgm:pt>
    <dgm:pt modelId="{E355AE1A-2565-4DA5-B38A-A5A760FEDA43}">
      <dgm:prSet phldrT="[Texto]"/>
      <dgm:spPr>
        <a:solidFill>
          <a:schemeClr val="bg1"/>
        </a:solidFill>
      </dgm:spPr>
      <dgm:t>
        <a:bodyPr/>
        <a:lstStyle/>
        <a:p>
          <a:r>
            <a:rPr lang="es-MX" b="1" dirty="0" smtClean="0"/>
            <a:t>Mediana 1 </a:t>
          </a:r>
          <a:r>
            <a:rPr lang="es-MX" b="1" dirty="0" err="1" smtClean="0"/>
            <a:t>pza</a:t>
          </a:r>
          <a:r>
            <a:rPr lang="es-MX" b="1" dirty="0" smtClean="0"/>
            <a:t>: manzana, naranja, chabacano</a:t>
          </a:r>
          <a:endParaRPr lang="es-MX" b="1" dirty="0"/>
        </a:p>
      </dgm:t>
    </dgm:pt>
    <dgm:pt modelId="{21075E0A-787E-4261-A4D9-7EF6A28A9AE2}" type="parTrans" cxnId="{BAA3473D-CE61-488A-A1E8-975FC4AD84A0}">
      <dgm:prSet/>
      <dgm:spPr/>
    </dgm:pt>
    <dgm:pt modelId="{0175E46F-591F-421A-AF12-7B9103E5C2F3}" type="sibTrans" cxnId="{BAA3473D-CE61-488A-A1E8-975FC4AD84A0}">
      <dgm:prSet/>
      <dgm:spPr/>
    </dgm:pt>
    <dgm:pt modelId="{96DB9400-B66B-47D2-9CB2-96539DA20ED0}">
      <dgm:prSet phldrT="[Texto]"/>
      <dgm:spPr>
        <a:solidFill>
          <a:schemeClr val="bg1"/>
        </a:solidFill>
      </dgm:spPr>
      <dgm:t>
        <a:bodyPr/>
        <a:lstStyle/>
        <a:p>
          <a:r>
            <a:rPr lang="es-MX" b="1" dirty="0" smtClean="0"/>
            <a:t>Especiales ½ </a:t>
          </a:r>
          <a:r>
            <a:rPr lang="es-MX" b="1" dirty="0" err="1" smtClean="0"/>
            <a:t>pza</a:t>
          </a:r>
          <a:r>
            <a:rPr lang="es-MX" b="1" dirty="0" smtClean="0"/>
            <a:t>: plátano, pera, mango</a:t>
          </a:r>
          <a:endParaRPr lang="es-MX" b="1" dirty="0"/>
        </a:p>
      </dgm:t>
    </dgm:pt>
    <dgm:pt modelId="{AB205039-DBDF-4820-9586-135C4519C4B4}" type="parTrans" cxnId="{1883625A-42B7-485A-9BFC-3288757852F9}">
      <dgm:prSet/>
      <dgm:spPr/>
    </dgm:pt>
    <dgm:pt modelId="{C77AC521-E7CF-4EE2-A485-BCA06ABF35E2}" type="sibTrans" cxnId="{1883625A-42B7-485A-9BFC-3288757852F9}">
      <dgm:prSet/>
      <dgm:spPr/>
    </dgm:pt>
    <dgm:pt modelId="{126ABAF8-3996-4C92-9CDE-0FBB5DA63A10}" type="pres">
      <dgm:prSet presAssocID="{58860820-C20B-4290-8EC5-1CBC7C1DF2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1AEC3E8-DE59-4D1F-870A-10824DF1212A}" type="pres">
      <dgm:prSet presAssocID="{8A49FDCD-70FA-4F4E-81F8-F6D4041C3139}" presName="comp" presStyleCnt="0"/>
      <dgm:spPr/>
    </dgm:pt>
    <dgm:pt modelId="{CA9AF1B3-9AEC-4E18-B40F-595AF82EF7E9}" type="pres">
      <dgm:prSet presAssocID="{8A49FDCD-70FA-4F4E-81F8-F6D4041C3139}" presName="box" presStyleLbl="node1" presStyleIdx="0" presStyleCnt="2"/>
      <dgm:spPr/>
      <dgm:t>
        <a:bodyPr/>
        <a:lstStyle/>
        <a:p>
          <a:endParaRPr lang="es-MX"/>
        </a:p>
      </dgm:t>
    </dgm:pt>
    <dgm:pt modelId="{F24418E2-F729-4B1B-95E0-12C5454D2B2F}" type="pres">
      <dgm:prSet presAssocID="{8A49FDCD-70FA-4F4E-81F8-F6D4041C313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CD6434-F261-4614-9744-3E137CD1441E}" type="pres">
      <dgm:prSet presAssocID="{8A49FDCD-70FA-4F4E-81F8-F6D4041C313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495FFB-DD35-494E-95F2-C11F9906ED7F}" type="pres">
      <dgm:prSet presAssocID="{A1CA5F2F-5882-4E85-B367-177B7E866690}" presName="spacer" presStyleCnt="0"/>
      <dgm:spPr/>
    </dgm:pt>
    <dgm:pt modelId="{8BFB8070-DFF1-4B30-81D8-F8E547E0B665}" type="pres">
      <dgm:prSet presAssocID="{6A673C4A-8D02-446A-80BF-B542303103A6}" presName="comp" presStyleCnt="0"/>
      <dgm:spPr/>
    </dgm:pt>
    <dgm:pt modelId="{253947FC-E4BD-40F1-9B2F-2D9871713AA1}" type="pres">
      <dgm:prSet presAssocID="{6A673C4A-8D02-446A-80BF-B542303103A6}" presName="box" presStyleLbl="node1" presStyleIdx="1" presStyleCnt="2"/>
      <dgm:spPr/>
      <dgm:t>
        <a:bodyPr/>
        <a:lstStyle/>
        <a:p>
          <a:endParaRPr lang="es-MX"/>
        </a:p>
      </dgm:t>
    </dgm:pt>
    <dgm:pt modelId="{3D740AE8-6D4D-49DA-B76F-900BA9E63182}" type="pres">
      <dgm:prSet presAssocID="{6A673C4A-8D02-446A-80BF-B542303103A6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509B9D-D013-4400-8BB7-323691B4F8CD}" type="pres">
      <dgm:prSet presAssocID="{6A673C4A-8D02-446A-80BF-B542303103A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4C4775-8123-4216-9250-474AAC4FF257}" type="presOf" srcId="{8A49FDCD-70FA-4F4E-81F8-F6D4041C3139}" destId="{CA9AF1B3-9AEC-4E18-B40F-595AF82EF7E9}" srcOrd="0" destOrd="0" presId="urn:microsoft.com/office/officeart/2005/8/layout/vList4"/>
    <dgm:cxn modelId="{54F30D8D-3B62-4BF3-8344-54AD000C464F}" type="presOf" srcId="{DB26EC69-2677-4803-B4B0-DFC717D1667C}" destId="{6A509B9D-D013-4400-8BB7-323691B4F8CD}" srcOrd="1" destOrd="1" presId="urn:microsoft.com/office/officeart/2005/8/layout/vList4"/>
    <dgm:cxn modelId="{31A8DB4A-8A2B-455F-9316-7C525214A3B1}" type="presOf" srcId="{0F96AC80-9EC3-42DF-BCF5-7B912B75C7C7}" destId="{1CCD6434-F261-4614-9744-3E137CD1441E}" srcOrd="1" destOrd="1" presId="urn:microsoft.com/office/officeart/2005/8/layout/vList4"/>
    <dgm:cxn modelId="{1B4FDFE2-3858-4732-8A94-FBB33363BC47}" srcId="{8A49FDCD-70FA-4F4E-81F8-F6D4041C3139}" destId="{0F96AC80-9EC3-42DF-BCF5-7B912B75C7C7}" srcOrd="0" destOrd="0" parTransId="{D584DD8A-66EC-4ADC-865E-086A15875840}" sibTransId="{B24E2313-4E48-4587-AE2A-380FF64097C9}"/>
    <dgm:cxn modelId="{CC8886AA-DDF3-4F17-AF04-FDDC9D845761}" srcId="{58860820-C20B-4290-8EC5-1CBC7C1DF2B0}" destId="{8A49FDCD-70FA-4F4E-81F8-F6D4041C3139}" srcOrd="0" destOrd="0" parTransId="{F0F585E8-095B-4131-A288-0AFAD49826F6}" sibTransId="{A1CA5F2F-5882-4E85-B367-177B7E866690}"/>
    <dgm:cxn modelId="{FC7C3EAF-AD3B-4118-BE9F-6D20D72E755A}" srcId="{58860820-C20B-4290-8EC5-1CBC7C1DF2B0}" destId="{6A673C4A-8D02-446A-80BF-B542303103A6}" srcOrd="1" destOrd="0" parTransId="{7A264C1E-026E-43FE-94F3-0D01470F5EFB}" sibTransId="{CF64A569-2A6C-4FEA-9ED4-7C3039614E8C}"/>
    <dgm:cxn modelId="{AD81DE02-E443-4D90-AA34-75042ECAD4F2}" type="presOf" srcId="{6A673C4A-8D02-446A-80BF-B542303103A6}" destId="{253947FC-E4BD-40F1-9B2F-2D9871713AA1}" srcOrd="0" destOrd="0" presId="urn:microsoft.com/office/officeart/2005/8/layout/vList4"/>
    <dgm:cxn modelId="{E510B3B1-3F97-4401-9E9D-C9ABBA813D1C}" type="presOf" srcId="{E355AE1A-2565-4DA5-B38A-A5A760FEDA43}" destId="{6A509B9D-D013-4400-8BB7-323691B4F8CD}" srcOrd="1" destOrd="2" presId="urn:microsoft.com/office/officeart/2005/8/layout/vList4"/>
    <dgm:cxn modelId="{A87FA0F8-C27B-4CEF-B56D-FEE68B4042BD}" type="presOf" srcId="{8DFBABA9-4CED-40BD-B084-DBE09F650AE9}" destId="{1CCD6434-F261-4614-9744-3E137CD1441E}" srcOrd="1" destOrd="2" presId="urn:microsoft.com/office/officeart/2005/8/layout/vList4"/>
    <dgm:cxn modelId="{CBF59A81-E6E4-4B9A-8E42-B1D32F192392}" type="presOf" srcId="{58860820-C20B-4290-8EC5-1CBC7C1DF2B0}" destId="{126ABAF8-3996-4C92-9CDE-0FBB5DA63A10}" srcOrd="0" destOrd="0" presId="urn:microsoft.com/office/officeart/2005/8/layout/vList4"/>
    <dgm:cxn modelId="{00F7732B-5A77-4B5A-9DED-9C9CFC3E8D79}" srcId="{6A673C4A-8D02-446A-80BF-B542303103A6}" destId="{3416A3A7-3C7A-4187-9A50-BAD1B2642C4E}" srcOrd="2" destOrd="0" parTransId="{E60339BF-A1A4-462A-84EF-04F948C3076C}" sibTransId="{59DB8746-691E-4C69-B28A-14A5D7A00682}"/>
    <dgm:cxn modelId="{7108F463-EED4-468C-8A5F-2E97C223F660}" type="presOf" srcId="{8DFBABA9-4CED-40BD-B084-DBE09F650AE9}" destId="{CA9AF1B3-9AEC-4E18-B40F-595AF82EF7E9}" srcOrd="0" destOrd="2" presId="urn:microsoft.com/office/officeart/2005/8/layout/vList4"/>
    <dgm:cxn modelId="{E7691CB7-66B0-4CCE-92EC-7E2988AEA465}" type="presOf" srcId="{8A49FDCD-70FA-4F4E-81F8-F6D4041C3139}" destId="{1CCD6434-F261-4614-9744-3E137CD1441E}" srcOrd="1" destOrd="0" presId="urn:microsoft.com/office/officeart/2005/8/layout/vList4"/>
    <dgm:cxn modelId="{8F88F46B-D728-451A-835F-FBB89A5B4B06}" type="presOf" srcId="{DB26EC69-2677-4803-B4B0-DFC717D1667C}" destId="{253947FC-E4BD-40F1-9B2F-2D9871713AA1}" srcOrd="0" destOrd="1" presId="urn:microsoft.com/office/officeart/2005/8/layout/vList4"/>
    <dgm:cxn modelId="{2929475F-FAF9-44DA-9ED2-F737EDABF719}" type="presOf" srcId="{6A673C4A-8D02-446A-80BF-B542303103A6}" destId="{6A509B9D-D013-4400-8BB7-323691B4F8CD}" srcOrd="1" destOrd="0" presId="urn:microsoft.com/office/officeart/2005/8/layout/vList4"/>
    <dgm:cxn modelId="{6BB98133-5296-4A74-B719-238BB264BB9D}" type="presOf" srcId="{3416A3A7-3C7A-4187-9A50-BAD1B2642C4E}" destId="{253947FC-E4BD-40F1-9B2F-2D9871713AA1}" srcOrd="0" destOrd="3" presId="urn:microsoft.com/office/officeart/2005/8/layout/vList4"/>
    <dgm:cxn modelId="{848080C4-6473-4A89-84D3-551758F87AE8}" type="presOf" srcId="{96DB9400-B66B-47D2-9CB2-96539DA20ED0}" destId="{6A509B9D-D013-4400-8BB7-323691B4F8CD}" srcOrd="1" destOrd="4" presId="urn:microsoft.com/office/officeart/2005/8/layout/vList4"/>
    <dgm:cxn modelId="{CAA483A1-51D4-46A4-8AF4-246F3FB9CC8E}" type="presOf" srcId="{3416A3A7-3C7A-4187-9A50-BAD1B2642C4E}" destId="{6A509B9D-D013-4400-8BB7-323691B4F8CD}" srcOrd="1" destOrd="3" presId="urn:microsoft.com/office/officeart/2005/8/layout/vList4"/>
    <dgm:cxn modelId="{0438EFD9-C024-4CEF-9884-945A6E6D1397}" type="presOf" srcId="{96DB9400-B66B-47D2-9CB2-96539DA20ED0}" destId="{253947FC-E4BD-40F1-9B2F-2D9871713AA1}" srcOrd="0" destOrd="4" presId="urn:microsoft.com/office/officeart/2005/8/layout/vList4"/>
    <dgm:cxn modelId="{98D98D4A-F377-4814-AD95-5461771EDA18}" srcId="{6A673C4A-8D02-446A-80BF-B542303103A6}" destId="{DB26EC69-2677-4803-B4B0-DFC717D1667C}" srcOrd="0" destOrd="0" parTransId="{F1990F3C-9DFD-48A8-AE8C-32507F8882D4}" sibTransId="{2E0FF436-FCE1-4A21-819D-EEBB85FD4D3E}"/>
    <dgm:cxn modelId="{33D6B1EC-C140-495F-86DD-E4A73AAA5692}" type="presOf" srcId="{0F96AC80-9EC3-42DF-BCF5-7B912B75C7C7}" destId="{CA9AF1B3-9AEC-4E18-B40F-595AF82EF7E9}" srcOrd="0" destOrd="1" presId="urn:microsoft.com/office/officeart/2005/8/layout/vList4"/>
    <dgm:cxn modelId="{147D5896-08B1-45C5-9B9A-FCD95CFFAB8D}" srcId="{8A49FDCD-70FA-4F4E-81F8-F6D4041C3139}" destId="{8DFBABA9-4CED-40BD-B084-DBE09F650AE9}" srcOrd="1" destOrd="0" parTransId="{CFFC928B-10BE-4B01-B755-09D8CB6ECA1E}" sibTransId="{06234C40-FA00-419D-90CF-CA2E4209EF0F}"/>
    <dgm:cxn modelId="{C0C0B6D8-9328-458D-B474-BDF04AAD7DB8}" type="presOf" srcId="{E355AE1A-2565-4DA5-B38A-A5A760FEDA43}" destId="{253947FC-E4BD-40F1-9B2F-2D9871713AA1}" srcOrd="0" destOrd="2" presId="urn:microsoft.com/office/officeart/2005/8/layout/vList4"/>
    <dgm:cxn modelId="{BAA3473D-CE61-488A-A1E8-975FC4AD84A0}" srcId="{6A673C4A-8D02-446A-80BF-B542303103A6}" destId="{E355AE1A-2565-4DA5-B38A-A5A760FEDA43}" srcOrd="1" destOrd="0" parTransId="{21075E0A-787E-4261-A4D9-7EF6A28A9AE2}" sibTransId="{0175E46F-591F-421A-AF12-7B9103E5C2F3}"/>
    <dgm:cxn modelId="{1883625A-42B7-485A-9BFC-3288757852F9}" srcId="{6A673C4A-8D02-446A-80BF-B542303103A6}" destId="{96DB9400-B66B-47D2-9CB2-96539DA20ED0}" srcOrd="3" destOrd="0" parTransId="{AB205039-DBDF-4820-9586-135C4519C4B4}" sibTransId="{C77AC521-E7CF-4EE2-A485-BCA06ABF35E2}"/>
    <dgm:cxn modelId="{F256C762-0C79-4356-B297-119D4A0BB36D}" type="presParOf" srcId="{126ABAF8-3996-4C92-9CDE-0FBB5DA63A10}" destId="{41AEC3E8-DE59-4D1F-870A-10824DF1212A}" srcOrd="0" destOrd="0" presId="urn:microsoft.com/office/officeart/2005/8/layout/vList4"/>
    <dgm:cxn modelId="{A133622B-4AC0-4144-86AA-CB6B1B343FAC}" type="presParOf" srcId="{41AEC3E8-DE59-4D1F-870A-10824DF1212A}" destId="{CA9AF1B3-9AEC-4E18-B40F-595AF82EF7E9}" srcOrd="0" destOrd="0" presId="urn:microsoft.com/office/officeart/2005/8/layout/vList4"/>
    <dgm:cxn modelId="{AA0FC722-E5E8-4EC1-A268-462CBB27F0F6}" type="presParOf" srcId="{41AEC3E8-DE59-4D1F-870A-10824DF1212A}" destId="{F24418E2-F729-4B1B-95E0-12C5454D2B2F}" srcOrd="1" destOrd="0" presId="urn:microsoft.com/office/officeart/2005/8/layout/vList4"/>
    <dgm:cxn modelId="{8B0F915F-14E4-40EB-9194-3CC043CF3FE6}" type="presParOf" srcId="{41AEC3E8-DE59-4D1F-870A-10824DF1212A}" destId="{1CCD6434-F261-4614-9744-3E137CD1441E}" srcOrd="2" destOrd="0" presId="urn:microsoft.com/office/officeart/2005/8/layout/vList4"/>
    <dgm:cxn modelId="{E697A32A-6DC1-4AB3-B16B-422605A393C7}" type="presParOf" srcId="{126ABAF8-3996-4C92-9CDE-0FBB5DA63A10}" destId="{8C495FFB-DD35-494E-95F2-C11F9906ED7F}" srcOrd="1" destOrd="0" presId="urn:microsoft.com/office/officeart/2005/8/layout/vList4"/>
    <dgm:cxn modelId="{8D046D19-45C7-4EFB-B7CB-446CDAD69998}" type="presParOf" srcId="{126ABAF8-3996-4C92-9CDE-0FBB5DA63A10}" destId="{8BFB8070-DFF1-4B30-81D8-F8E547E0B665}" srcOrd="2" destOrd="0" presId="urn:microsoft.com/office/officeart/2005/8/layout/vList4"/>
    <dgm:cxn modelId="{A127563C-5057-455B-92D6-18F6F3F8C475}" type="presParOf" srcId="{8BFB8070-DFF1-4B30-81D8-F8E547E0B665}" destId="{253947FC-E4BD-40F1-9B2F-2D9871713AA1}" srcOrd="0" destOrd="0" presId="urn:microsoft.com/office/officeart/2005/8/layout/vList4"/>
    <dgm:cxn modelId="{806A5C86-20CC-4DB8-9632-7367E0434CB5}" type="presParOf" srcId="{8BFB8070-DFF1-4B30-81D8-F8E547E0B665}" destId="{3D740AE8-6D4D-49DA-B76F-900BA9E63182}" srcOrd="1" destOrd="0" presId="urn:microsoft.com/office/officeart/2005/8/layout/vList4"/>
    <dgm:cxn modelId="{0A8DE927-3349-4814-9DDE-439563AD951E}" type="presParOf" srcId="{8BFB8070-DFF1-4B30-81D8-F8E547E0B665}" destId="{6A509B9D-D013-4400-8BB7-323691B4F8C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3C0AED-B499-4BA6-8185-D73C6DB59F31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1A7CE592-60BF-4D21-9B4A-498C76CE4415}">
      <dgm:prSet phldrT="[Texto]"/>
      <dgm:spPr/>
      <dgm:t>
        <a:bodyPr/>
        <a:lstStyle/>
        <a:p>
          <a:r>
            <a:rPr lang="es-MX" dirty="0" smtClean="0"/>
            <a:t>Verduras </a:t>
          </a:r>
          <a:endParaRPr lang="es-MX" dirty="0"/>
        </a:p>
      </dgm:t>
    </dgm:pt>
    <dgm:pt modelId="{7E118CD1-31ED-436C-BDDE-D2650A9AAC32}" type="parTrans" cxnId="{E1ED9703-D061-4A72-9B2A-9A2D12D69FBC}">
      <dgm:prSet/>
      <dgm:spPr/>
      <dgm:t>
        <a:bodyPr/>
        <a:lstStyle/>
        <a:p>
          <a:endParaRPr lang="es-MX"/>
        </a:p>
      </dgm:t>
    </dgm:pt>
    <dgm:pt modelId="{C8113699-1ED6-4584-A738-8A36C2F7B6DC}" type="sibTrans" cxnId="{E1ED9703-D061-4A72-9B2A-9A2D12D69FBC}">
      <dgm:prSet/>
      <dgm:spPr/>
      <dgm:t>
        <a:bodyPr/>
        <a:lstStyle/>
        <a:p>
          <a:endParaRPr lang="es-MX"/>
        </a:p>
      </dgm:t>
    </dgm:pt>
    <dgm:pt modelId="{3D87A83A-8BC3-4B78-9A5A-AD8816F7FAB0}">
      <dgm:prSet phldrT="[Texto]"/>
      <dgm:spPr/>
      <dgm:t>
        <a:bodyPr/>
        <a:lstStyle/>
        <a:p>
          <a:r>
            <a:rPr lang="es-MX" dirty="0" smtClean="0"/>
            <a:t>Se miden por taza</a:t>
          </a:r>
          <a:endParaRPr lang="es-MX" dirty="0"/>
        </a:p>
      </dgm:t>
    </dgm:pt>
    <dgm:pt modelId="{814465E6-2A79-4630-A025-FD5067281E51}" type="parTrans" cxnId="{69EAF2FC-1922-4E78-916B-EC334B1DFF68}">
      <dgm:prSet/>
      <dgm:spPr/>
      <dgm:t>
        <a:bodyPr/>
        <a:lstStyle/>
        <a:p>
          <a:endParaRPr lang="es-MX"/>
        </a:p>
      </dgm:t>
    </dgm:pt>
    <dgm:pt modelId="{4DA78FDD-C546-44AE-800B-BC80169AFBB3}" type="sibTrans" cxnId="{69EAF2FC-1922-4E78-916B-EC334B1DFF68}">
      <dgm:prSet/>
      <dgm:spPr/>
      <dgm:t>
        <a:bodyPr/>
        <a:lstStyle/>
        <a:p>
          <a:endParaRPr lang="es-MX"/>
        </a:p>
      </dgm:t>
    </dgm:pt>
    <dgm:pt modelId="{E4066001-A3FF-4AF0-8848-D43B702FB934}">
      <dgm:prSet phldrT="[Texto]"/>
      <dgm:spPr/>
      <dgm:t>
        <a:bodyPr/>
        <a:lstStyle/>
        <a:p>
          <a:r>
            <a:rPr lang="es-MX" dirty="0" smtClean="0"/>
            <a:t>Cereales y tubérculos</a:t>
          </a:r>
          <a:endParaRPr lang="es-MX" dirty="0"/>
        </a:p>
      </dgm:t>
    </dgm:pt>
    <dgm:pt modelId="{9C89F58D-9414-41C0-9BB8-2DEB72FD6694}" type="parTrans" cxnId="{CBE8A37E-7C3A-416F-9E0E-1DD61EA5ED08}">
      <dgm:prSet/>
      <dgm:spPr/>
      <dgm:t>
        <a:bodyPr/>
        <a:lstStyle/>
        <a:p>
          <a:endParaRPr lang="es-MX"/>
        </a:p>
      </dgm:t>
    </dgm:pt>
    <dgm:pt modelId="{2606F445-024F-4BA8-8C64-6079466ED87E}" type="sibTrans" cxnId="{CBE8A37E-7C3A-416F-9E0E-1DD61EA5ED08}">
      <dgm:prSet/>
      <dgm:spPr/>
      <dgm:t>
        <a:bodyPr/>
        <a:lstStyle/>
        <a:p>
          <a:endParaRPr lang="es-MX"/>
        </a:p>
      </dgm:t>
    </dgm:pt>
    <dgm:pt modelId="{56A4A8AE-0006-4780-89B5-8C4502163396}">
      <dgm:prSet phldrT="[Texto]"/>
      <dgm:spPr/>
      <dgm:t>
        <a:bodyPr/>
        <a:lstStyle/>
        <a:p>
          <a:r>
            <a:rPr lang="es-MX" dirty="0" smtClean="0"/>
            <a:t>1 tortilla de harina o </a:t>
          </a:r>
          <a:r>
            <a:rPr lang="es-MX" dirty="0" err="1" smtClean="0"/>
            <a:t>maiz</a:t>
          </a:r>
          <a:endParaRPr lang="es-MX" dirty="0"/>
        </a:p>
      </dgm:t>
    </dgm:pt>
    <dgm:pt modelId="{48356C5F-35AB-4190-8E10-A8DE73E2B2DE}" type="parTrans" cxnId="{FE201A20-C643-41DF-99A4-5D8FCEFF8450}">
      <dgm:prSet/>
      <dgm:spPr/>
      <dgm:t>
        <a:bodyPr/>
        <a:lstStyle/>
        <a:p>
          <a:endParaRPr lang="es-MX"/>
        </a:p>
      </dgm:t>
    </dgm:pt>
    <dgm:pt modelId="{F6A69FD7-6268-44EC-A62C-C4DEFA76FCCF}" type="sibTrans" cxnId="{FE201A20-C643-41DF-99A4-5D8FCEFF8450}">
      <dgm:prSet/>
      <dgm:spPr/>
      <dgm:t>
        <a:bodyPr/>
        <a:lstStyle/>
        <a:p>
          <a:endParaRPr lang="es-MX"/>
        </a:p>
      </dgm:t>
    </dgm:pt>
    <dgm:pt modelId="{99671165-0255-41E2-A4D4-5760A17E3DD3}">
      <dgm:prSet phldrT="[Texto]" phldr="1"/>
      <dgm:spPr/>
      <dgm:t>
        <a:bodyPr/>
        <a:lstStyle/>
        <a:p>
          <a:endParaRPr lang="es-MX" dirty="0"/>
        </a:p>
      </dgm:t>
    </dgm:pt>
    <dgm:pt modelId="{BF8D3FCE-798E-44B2-A206-E260DF794BD0}" type="parTrans" cxnId="{C04D3BE1-32CB-472E-882E-B53AD3E25A86}">
      <dgm:prSet/>
      <dgm:spPr/>
      <dgm:t>
        <a:bodyPr/>
        <a:lstStyle/>
        <a:p>
          <a:endParaRPr lang="es-MX"/>
        </a:p>
      </dgm:t>
    </dgm:pt>
    <dgm:pt modelId="{E1CEEE05-C759-4468-A0A5-64F42E7EB504}" type="sibTrans" cxnId="{C04D3BE1-32CB-472E-882E-B53AD3E25A86}">
      <dgm:prSet/>
      <dgm:spPr/>
      <dgm:t>
        <a:bodyPr/>
        <a:lstStyle/>
        <a:p>
          <a:endParaRPr lang="es-MX"/>
        </a:p>
      </dgm:t>
    </dgm:pt>
    <dgm:pt modelId="{94901094-051E-4DAD-BC23-8A2F7EBC37AC}">
      <dgm:prSet phldrT="[Texto]"/>
      <dgm:spPr/>
      <dgm:t>
        <a:bodyPr/>
        <a:lstStyle/>
        <a:p>
          <a:r>
            <a:rPr lang="es-MX" dirty="0" smtClean="0"/>
            <a:t>1/3 de bolillo</a:t>
          </a:r>
          <a:endParaRPr lang="es-MX" dirty="0"/>
        </a:p>
      </dgm:t>
    </dgm:pt>
    <dgm:pt modelId="{B2D96BDD-5252-4F28-8742-3CA2DF10414E}" type="parTrans" cxnId="{04105040-85B0-40A9-B411-477F791F39EE}">
      <dgm:prSet/>
      <dgm:spPr/>
    </dgm:pt>
    <dgm:pt modelId="{FA9550B6-5417-4957-969F-8DBD3C74D577}" type="sibTrans" cxnId="{04105040-85B0-40A9-B411-477F791F39EE}">
      <dgm:prSet/>
      <dgm:spPr/>
    </dgm:pt>
    <dgm:pt modelId="{5DCCAABE-4F9C-47EF-8DEB-C0A0A572F987}">
      <dgm:prSet phldrT="[Texto]"/>
      <dgm:spPr/>
      <dgm:t>
        <a:bodyPr/>
        <a:lstStyle/>
        <a:p>
          <a:r>
            <a:rPr lang="es-MX" dirty="0" smtClean="0"/>
            <a:t>½ taza de arroz, pasta, avena</a:t>
          </a:r>
          <a:endParaRPr lang="es-MX" dirty="0"/>
        </a:p>
      </dgm:t>
    </dgm:pt>
    <dgm:pt modelId="{5A3602C6-014A-4375-ACDA-375E1CBC02E1}" type="parTrans" cxnId="{F65C2918-7AA9-41B1-9CC2-C36EDAE27561}">
      <dgm:prSet/>
      <dgm:spPr/>
    </dgm:pt>
    <dgm:pt modelId="{AE6F843D-A9E1-4171-9421-AA20A8C63E56}" type="sibTrans" cxnId="{F65C2918-7AA9-41B1-9CC2-C36EDAE27561}">
      <dgm:prSet/>
      <dgm:spPr/>
    </dgm:pt>
    <dgm:pt modelId="{553AE180-3EF8-4C8F-9C7D-25010263C9EA}">
      <dgm:prSet phldrT="[Texto]"/>
      <dgm:spPr/>
      <dgm:t>
        <a:bodyPr/>
        <a:lstStyle/>
        <a:p>
          <a:r>
            <a:rPr lang="es-MX" dirty="0" smtClean="0"/>
            <a:t>1 </a:t>
          </a:r>
          <a:r>
            <a:rPr lang="es-MX" dirty="0" err="1" smtClean="0"/>
            <a:t>reb</a:t>
          </a:r>
          <a:r>
            <a:rPr lang="es-MX" dirty="0" smtClean="0"/>
            <a:t> de pan blanco, integral, tostado</a:t>
          </a:r>
          <a:endParaRPr lang="es-MX" dirty="0"/>
        </a:p>
      </dgm:t>
    </dgm:pt>
    <dgm:pt modelId="{F75DEF50-5ED3-4731-B6E4-3D05E62842FC}" type="parTrans" cxnId="{9A7FE0B7-F1F7-473C-AD17-E3A3E6498567}">
      <dgm:prSet/>
      <dgm:spPr/>
    </dgm:pt>
    <dgm:pt modelId="{80E63B8D-085E-4C7C-9842-1F2C56DC7A2A}" type="sibTrans" cxnId="{9A7FE0B7-F1F7-473C-AD17-E3A3E6498567}">
      <dgm:prSet/>
      <dgm:spPr/>
    </dgm:pt>
    <dgm:pt modelId="{A5B25C5C-5008-4933-B883-76E3D3D5A4A2}" type="pres">
      <dgm:prSet presAssocID="{993C0AED-B499-4BA6-8185-D73C6DB59F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05091FD-B34B-408E-96D1-1DE314F59167}" type="pres">
      <dgm:prSet presAssocID="{1A7CE592-60BF-4D21-9B4A-498C76CE4415}" presName="comp" presStyleCnt="0"/>
      <dgm:spPr/>
    </dgm:pt>
    <dgm:pt modelId="{52187CF4-0665-41D6-B99D-823E3905F321}" type="pres">
      <dgm:prSet presAssocID="{1A7CE592-60BF-4D21-9B4A-498C76CE4415}" presName="box" presStyleLbl="node1" presStyleIdx="0" presStyleCnt="2"/>
      <dgm:spPr/>
      <dgm:t>
        <a:bodyPr/>
        <a:lstStyle/>
        <a:p>
          <a:endParaRPr lang="es-MX"/>
        </a:p>
      </dgm:t>
    </dgm:pt>
    <dgm:pt modelId="{C2F7353D-1457-46BB-BBCA-C26541FC477B}" type="pres">
      <dgm:prSet presAssocID="{1A7CE592-60BF-4D21-9B4A-498C76CE441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24DBDB-9102-4564-B88E-1E1A80EB84A4}" type="pres">
      <dgm:prSet presAssocID="{1A7CE592-60BF-4D21-9B4A-498C76CE441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296451-1016-44FC-A3BA-824C660D8BEC}" type="pres">
      <dgm:prSet presAssocID="{C8113699-1ED6-4584-A738-8A36C2F7B6DC}" presName="spacer" presStyleCnt="0"/>
      <dgm:spPr/>
    </dgm:pt>
    <dgm:pt modelId="{DE29B99C-DA77-4DBA-A0CA-2294EE505DD7}" type="pres">
      <dgm:prSet presAssocID="{E4066001-A3FF-4AF0-8848-D43B702FB934}" presName="comp" presStyleCnt="0"/>
      <dgm:spPr/>
    </dgm:pt>
    <dgm:pt modelId="{6131EBCD-4E97-438C-99AA-F31CF6047681}" type="pres">
      <dgm:prSet presAssocID="{E4066001-A3FF-4AF0-8848-D43B702FB934}" presName="box" presStyleLbl="node1" presStyleIdx="1" presStyleCnt="2"/>
      <dgm:spPr/>
      <dgm:t>
        <a:bodyPr/>
        <a:lstStyle/>
        <a:p>
          <a:endParaRPr lang="es-MX"/>
        </a:p>
      </dgm:t>
    </dgm:pt>
    <dgm:pt modelId="{02B02155-747B-44E3-A01B-4AA2A0478765}" type="pres">
      <dgm:prSet presAssocID="{E4066001-A3FF-4AF0-8848-D43B702FB934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A28722B-058F-400E-9336-E4F1AF045E63}" type="pres">
      <dgm:prSet presAssocID="{E4066001-A3FF-4AF0-8848-D43B702FB93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5A9BF7F-64DD-4C1B-9DFE-270C7709035D}" type="presOf" srcId="{E4066001-A3FF-4AF0-8848-D43B702FB934}" destId="{6131EBCD-4E97-438C-99AA-F31CF6047681}" srcOrd="0" destOrd="0" presId="urn:microsoft.com/office/officeart/2005/8/layout/vList4"/>
    <dgm:cxn modelId="{EC823900-27BF-4F05-8992-7AE1A8FF44EF}" type="presOf" srcId="{993C0AED-B499-4BA6-8185-D73C6DB59F31}" destId="{A5B25C5C-5008-4933-B883-76E3D3D5A4A2}" srcOrd="0" destOrd="0" presId="urn:microsoft.com/office/officeart/2005/8/layout/vList4"/>
    <dgm:cxn modelId="{49869CF1-61D9-4F3B-89E5-DDFE6AED0EAD}" type="presOf" srcId="{E4066001-A3FF-4AF0-8848-D43B702FB934}" destId="{BA28722B-058F-400E-9336-E4F1AF045E63}" srcOrd="1" destOrd="0" presId="urn:microsoft.com/office/officeart/2005/8/layout/vList4"/>
    <dgm:cxn modelId="{2292DD52-E0C9-41EB-B7C6-6DFDCFFD10FE}" type="presOf" srcId="{5DCCAABE-4F9C-47EF-8DEB-C0A0A572F987}" destId="{BA28722B-058F-400E-9336-E4F1AF045E63}" srcOrd="1" destOrd="3" presId="urn:microsoft.com/office/officeart/2005/8/layout/vList4"/>
    <dgm:cxn modelId="{FE201A20-C643-41DF-99A4-5D8FCEFF8450}" srcId="{E4066001-A3FF-4AF0-8848-D43B702FB934}" destId="{56A4A8AE-0006-4780-89B5-8C4502163396}" srcOrd="0" destOrd="0" parTransId="{48356C5F-35AB-4190-8E10-A8DE73E2B2DE}" sibTransId="{F6A69FD7-6268-44EC-A62C-C4DEFA76FCCF}"/>
    <dgm:cxn modelId="{CC138764-F763-4B2F-A337-CA46FC088344}" type="presOf" srcId="{94901094-051E-4DAD-BC23-8A2F7EBC37AC}" destId="{6131EBCD-4E97-438C-99AA-F31CF6047681}" srcOrd="0" destOrd="2" presId="urn:microsoft.com/office/officeart/2005/8/layout/vList4"/>
    <dgm:cxn modelId="{01E61CFE-9B5B-4082-BAAC-BDE5C90C5D2B}" type="presOf" srcId="{553AE180-3EF8-4C8F-9C7D-25010263C9EA}" destId="{6131EBCD-4E97-438C-99AA-F31CF6047681}" srcOrd="0" destOrd="4" presId="urn:microsoft.com/office/officeart/2005/8/layout/vList4"/>
    <dgm:cxn modelId="{ABA0C657-7C13-4DC2-8219-D4EB62FFC3C1}" type="presOf" srcId="{3D87A83A-8BC3-4B78-9A5A-AD8816F7FAB0}" destId="{2324DBDB-9102-4564-B88E-1E1A80EB84A4}" srcOrd="1" destOrd="1" presId="urn:microsoft.com/office/officeart/2005/8/layout/vList4"/>
    <dgm:cxn modelId="{5C77D7F1-48D4-403A-B236-5FBE92CDBBBE}" type="presOf" srcId="{56A4A8AE-0006-4780-89B5-8C4502163396}" destId="{BA28722B-058F-400E-9336-E4F1AF045E63}" srcOrd="1" destOrd="1" presId="urn:microsoft.com/office/officeart/2005/8/layout/vList4"/>
    <dgm:cxn modelId="{205BC9FB-226C-4384-8BEE-87AC65C3BCC6}" type="presOf" srcId="{1A7CE592-60BF-4D21-9B4A-498C76CE4415}" destId="{52187CF4-0665-41D6-B99D-823E3905F321}" srcOrd="0" destOrd="0" presId="urn:microsoft.com/office/officeart/2005/8/layout/vList4"/>
    <dgm:cxn modelId="{C04D3BE1-32CB-472E-882E-B53AD3E25A86}" srcId="{E4066001-A3FF-4AF0-8848-D43B702FB934}" destId="{99671165-0255-41E2-A4D4-5760A17E3DD3}" srcOrd="4" destOrd="0" parTransId="{BF8D3FCE-798E-44B2-A206-E260DF794BD0}" sibTransId="{E1CEEE05-C759-4468-A0A5-64F42E7EB504}"/>
    <dgm:cxn modelId="{58CCC68E-FAC8-4075-9823-4C5520A5378B}" type="presOf" srcId="{1A7CE592-60BF-4D21-9B4A-498C76CE4415}" destId="{2324DBDB-9102-4564-B88E-1E1A80EB84A4}" srcOrd="1" destOrd="0" presId="urn:microsoft.com/office/officeart/2005/8/layout/vList4"/>
    <dgm:cxn modelId="{04105040-85B0-40A9-B411-477F791F39EE}" srcId="{E4066001-A3FF-4AF0-8848-D43B702FB934}" destId="{94901094-051E-4DAD-BC23-8A2F7EBC37AC}" srcOrd="1" destOrd="0" parTransId="{B2D96BDD-5252-4F28-8742-3CA2DF10414E}" sibTransId="{FA9550B6-5417-4957-969F-8DBD3C74D577}"/>
    <dgm:cxn modelId="{C4FFA390-D7F7-49F7-9C8F-3ED10CA241F5}" type="presOf" srcId="{5DCCAABE-4F9C-47EF-8DEB-C0A0A572F987}" destId="{6131EBCD-4E97-438C-99AA-F31CF6047681}" srcOrd="0" destOrd="3" presId="urn:microsoft.com/office/officeart/2005/8/layout/vList4"/>
    <dgm:cxn modelId="{7451452B-B224-4DF3-8D0B-A63A57F314F4}" type="presOf" srcId="{99671165-0255-41E2-A4D4-5760A17E3DD3}" destId="{BA28722B-058F-400E-9336-E4F1AF045E63}" srcOrd="1" destOrd="5" presId="urn:microsoft.com/office/officeart/2005/8/layout/vList4"/>
    <dgm:cxn modelId="{831C2E7F-63DD-41B4-9EE8-46B835BA8BA1}" type="presOf" srcId="{3D87A83A-8BC3-4B78-9A5A-AD8816F7FAB0}" destId="{52187CF4-0665-41D6-B99D-823E3905F321}" srcOrd="0" destOrd="1" presId="urn:microsoft.com/office/officeart/2005/8/layout/vList4"/>
    <dgm:cxn modelId="{E1ED9703-D061-4A72-9B2A-9A2D12D69FBC}" srcId="{993C0AED-B499-4BA6-8185-D73C6DB59F31}" destId="{1A7CE592-60BF-4D21-9B4A-498C76CE4415}" srcOrd="0" destOrd="0" parTransId="{7E118CD1-31ED-436C-BDDE-D2650A9AAC32}" sibTransId="{C8113699-1ED6-4584-A738-8A36C2F7B6DC}"/>
    <dgm:cxn modelId="{FC691CE2-97CC-4822-9449-CAB0CED9D249}" type="presOf" srcId="{94901094-051E-4DAD-BC23-8A2F7EBC37AC}" destId="{BA28722B-058F-400E-9336-E4F1AF045E63}" srcOrd="1" destOrd="2" presId="urn:microsoft.com/office/officeart/2005/8/layout/vList4"/>
    <dgm:cxn modelId="{E43630B7-6757-4FB0-885B-273913E1AD5B}" type="presOf" srcId="{56A4A8AE-0006-4780-89B5-8C4502163396}" destId="{6131EBCD-4E97-438C-99AA-F31CF6047681}" srcOrd="0" destOrd="1" presId="urn:microsoft.com/office/officeart/2005/8/layout/vList4"/>
    <dgm:cxn modelId="{69EAF2FC-1922-4E78-916B-EC334B1DFF68}" srcId="{1A7CE592-60BF-4D21-9B4A-498C76CE4415}" destId="{3D87A83A-8BC3-4B78-9A5A-AD8816F7FAB0}" srcOrd="0" destOrd="0" parTransId="{814465E6-2A79-4630-A025-FD5067281E51}" sibTransId="{4DA78FDD-C546-44AE-800B-BC80169AFBB3}"/>
    <dgm:cxn modelId="{CBE8A37E-7C3A-416F-9E0E-1DD61EA5ED08}" srcId="{993C0AED-B499-4BA6-8185-D73C6DB59F31}" destId="{E4066001-A3FF-4AF0-8848-D43B702FB934}" srcOrd="1" destOrd="0" parTransId="{9C89F58D-9414-41C0-9BB8-2DEB72FD6694}" sibTransId="{2606F445-024F-4BA8-8C64-6079466ED87E}"/>
    <dgm:cxn modelId="{98246EF6-8D68-4291-BFE6-5372B4ABDCF7}" type="presOf" srcId="{553AE180-3EF8-4C8F-9C7D-25010263C9EA}" destId="{BA28722B-058F-400E-9336-E4F1AF045E63}" srcOrd="1" destOrd="4" presId="urn:microsoft.com/office/officeart/2005/8/layout/vList4"/>
    <dgm:cxn modelId="{9A7FE0B7-F1F7-473C-AD17-E3A3E6498567}" srcId="{E4066001-A3FF-4AF0-8848-D43B702FB934}" destId="{553AE180-3EF8-4C8F-9C7D-25010263C9EA}" srcOrd="3" destOrd="0" parTransId="{F75DEF50-5ED3-4731-B6E4-3D05E62842FC}" sibTransId="{80E63B8D-085E-4C7C-9842-1F2C56DC7A2A}"/>
    <dgm:cxn modelId="{F65C2918-7AA9-41B1-9CC2-C36EDAE27561}" srcId="{E4066001-A3FF-4AF0-8848-D43B702FB934}" destId="{5DCCAABE-4F9C-47EF-8DEB-C0A0A572F987}" srcOrd="2" destOrd="0" parTransId="{5A3602C6-014A-4375-ACDA-375E1CBC02E1}" sibTransId="{AE6F843D-A9E1-4171-9421-AA20A8C63E56}"/>
    <dgm:cxn modelId="{91AF4A15-168A-42C6-BCBF-9DCC78BF5183}" type="presOf" srcId="{99671165-0255-41E2-A4D4-5760A17E3DD3}" destId="{6131EBCD-4E97-438C-99AA-F31CF6047681}" srcOrd="0" destOrd="5" presId="urn:microsoft.com/office/officeart/2005/8/layout/vList4"/>
    <dgm:cxn modelId="{D3FCED5F-38AB-431D-B8C0-5354248D0ECB}" type="presParOf" srcId="{A5B25C5C-5008-4933-B883-76E3D3D5A4A2}" destId="{805091FD-B34B-408E-96D1-1DE314F59167}" srcOrd="0" destOrd="0" presId="urn:microsoft.com/office/officeart/2005/8/layout/vList4"/>
    <dgm:cxn modelId="{1FD7B2B1-3ED8-4FDC-AC91-3F29D9C7810B}" type="presParOf" srcId="{805091FD-B34B-408E-96D1-1DE314F59167}" destId="{52187CF4-0665-41D6-B99D-823E3905F321}" srcOrd="0" destOrd="0" presId="urn:microsoft.com/office/officeart/2005/8/layout/vList4"/>
    <dgm:cxn modelId="{9D4DEF75-CD85-4FA3-AEDB-C11D4ED7ADA6}" type="presParOf" srcId="{805091FD-B34B-408E-96D1-1DE314F59167}" destId="{C2F7353D-1457-46BB-BBCA-C26541FC477B}" srcOrd="1" destOrd="0" presId="urn:microsoft.com/office/officeart/2005/8/layout/vList4"/>
    <dgm:cxn modelId="{B006C0BC-6EE5-43FD-94C6-D1FE07197B37}" type="presParOf" srcId="{805091FD-B34B-408E-96D1-1DE314F59167}" destId="{2324DBDB-9102-4564-B88E-1E1A80EB84A4}" srcOrd="2" destOrd="0" presId="urn:microsoft.com/office/officeart/2005/8/layout/vList4"/>
    <dgm:cxn modelId="{2216AC6C-148D-4C74-83D4-5BA7C8836DCA}" type="presParOf" srcId="{A5B25C5C-5008-4933-B883-76E3D3D5A4A2}" destId="{C7296451-1016-44FC-A3BA-824C660D8BEC}" srcOrd="1" destOrd="0" presId="urn:microsoft.com/office/officeart/2005/8/layout/vList4"/>
    <dgm:cxn modelId="{157DF651-03E5-4EF4-91FB-DDE1BBC5C341}" type="presParOf" srcId="{A5B25C5C-5008-4933-B883-76E3D3D5A4A2}" destId="{DE29B99C-DA77-4DBA-A0CA-2294EE505DD7}" srcOrd="2" destOrd="0" presId="urn:microsoft.com/office/officeart/2005/8/layout/vList4"/>
    <dgm:cxn modelId="{C2E41483-D81A-490A-8A58-95CC5B4159C9}" type="presParOf" srcId="{DE29B99C-DA77-4DBA-A0CA-2294EE505DD7}" destId="{6131EBCD-4E97-438C-99AA-F31CF6047681}" srcOrd="0" destOrd="0" presId="urn:microsoft.com/office/officeart/2005/8/layout/vList4"/>
    <dgm:cxn modelId="{D28627EB-7155-4069-AF59-6CCBDB9AC9DF}" type="presParOf" srcId="{DE29B99C-DA77-4DBA-A0CA-2294EE505DD7}" destId="{02B02155-747B-44E3-A01B-4AA2A0478765}" srcOrd="1" destOrd="0" presId="urn:microsoft.com/office/officeart/2005/8/layout/vList4"/>
    <dgm:cxn modelId="{14D923D8-03A2-41AA-BC83-981D7E3EF0A9}" type="presParOf" srcId="{DE29B99C-DA77-4DBA-A0CA-2294EE505DD7}" destId="{BA28722B-058F-400E-9336-E4F1AF045E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3C0AED-B499-4BA6-8185-D73C6DB59F31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1A7CE592-60BF-4D21-9B4A-498C76CE4415}">
      <dgm:prSet phldrT="[Texto]"/>
      <dgm:spPr/>
      <dgm:t>
        <a:bodyPr/>
        <a:lstStyle/>
        <a:p>
          <a:r>
            <a:rPr lang="es-MX" dirty="0" smtClean="0"/>
            <a:t>Leguminosas </a:t>
          </a:r>
          <a:endParaRPr lang="es-MX" dirty="0"/>
        </a:p>
      </dgm:t>
    </dgm:pt>
    <dgm:pt modelId="{7E118CD1-31ED-436C-BDDE-D2650A9AAC32}" type="parTrans" cxnId="{E1ED9703-D061-4A72-9B2A-9A2D12D69FBC}">
      <dgm:prSet/>
      <dgm:spPr/>
      <dgm:t>
        <a:bodyPr/>
        <a:lstStyle/>
        <a:p>
          <a:endParaRPr lang="es-MX"/>
        </a:p>
      </dgm:t>
    </dgm:pt>
    <dgm:pt modelId="{C8113699-1ED6-4584-A738-8A36C2F7B6DC}" type="sibTrans" cxnId="{E1ED9703-D061-4A72-9B2A-9A2D12D69FBC}">
      <dgm:prSet/>
      <dgm:spPr/>
      <dgm:t>
        <a:bodyPr/>
        <a:lstStyle/>
        <a:p>
          <a:endParaRPr lang="es-MX"/>
        </a:p>
      </dgm:t>
    </dgm:pt>
    <dgm:pt modelId="{3D87A83A-8BC3-4B78-9A5A-AD8816F7FAB0}">
      <dgm:prSet phldrT="[Texto]"/>
      <dgm:spPr/>
      <dgm:t>
        <a:bodyPr/>
        <a:lstStyle/>
        <a:p>
          <a:r>
            <a:rPr lang="es-MX" dirty="0" smtClean="0"/>
            <a:t>1 ración = ½ taza</a:t>
          </a:r>
          <a:endParaRPr lang="es-MX" dirty="0"/>
        </a:p>
      </dgm:t>
    </dgm:pt>
    <dgm:pt modelId="{814465E6-2A79-4630-A025-FD5067281E51}" type="parTrans" cxnId="{69EAF2FC-1922-4E78-916B-EC334B1DFF68}">
      <dgm:prSet/>
      <dgm:spPr/>
      <dgm:t>
        <a:bodyPr/>
        <a:lstStyle/>
        <a:p>
          <a:endParaRPr lang="es-MX"/>
        </a:p>
      </dgm:t>
    </dgm:pt>
    <dgm:pt modelId="{4DA78FDD-C546-44AE-800B-BC80169AFBB3}" type="sibTrans" cxnId="{69EAF2FC-1922-4E78-916B-EC334B1DFF68}">
      <dgm:prSet/>
      <dgm:spPr/>
      <dgm:t>
        <a:bodyPr/>
        <a:lstStyle/>
        <a:p>
          <a:endParaRPr lang="es-MX"/>
        </a:p>
      </dgm:t>
    </dgm:pt>
    <dgm:pt modelId="{5D199652-DC0F-49A3-A2FD-95EE1EAD9E97}">
      <dgm:prSet phldrT="[Texto]"/>
      <dgm:spPr/>
      <dgm:t>
        <a:bodyPr/>
        <a:lstStyle/>
        <a:p>
          <a:r>
            <a:rPr lang="es-MX" dirty="0" smtClean="0"/>
            <a:t>Frijoles, habas, lentejas, </a:t>
          </a:r>
          <a:r>
            <a:rPr lang="es-MX" dirty="0" err="1" smtClean="0"/>
            <a:t>alverjon</a:t>
          </a:r>
          <a:r>
            <a:rPr lang="es-MX" dirty="0" smtClean="0"/>
            <a:t>, garbanzos, soya</a:t>
          </a:r>
          <a:endParaRPr lang="es-MX" dirty="0"/>
        </a:p>
      </dgm:t>
    </dgm:pt>
    <dgm:pt modelId="{1264E710-FABE-4E4A-BA9F-DD7FE43ED9F1}" type="parTrans" cxnId="{646CAC74-CA18-4ACD-88C3-E576F0CC5CB8}">
      <dgm:prSet/>
      <dgm:spPr/>
      <dgm:t>
        <a:bodyPr/>
        <a:lstStyle/>
        <a:p>
          <a:endParaRPr lang="es-MX"/>
        </a:p>
      </dgm:t>
    </dgm:pt>
    <dgm:pt modelId="{6D5C76FD-92BB-4693-8579-C46A83B37398}" type="sibTrans" cxnId="{646CAC74-CA18-4ACD-88C3-E576F0CC5CB8}">
      <dgm:prSet/>
      <dgm:spPr/>
      <dgm:t>
        <a:bodyPr/>
        <a:lstStyle/>
        <a:p>
          <a:endParaRPr lang="es-MX"/>
        </a:p>
      </dgm:t>
    </dgm:pt>
    <dgm:pt modelId="{E4066001-A3FF-4AF0-8848-D43B702FB934}">
      <dgm:prSet phldrT="[Texto]"/>
      <dgm:spPr/>
      <dgm:t>
        <a:bodyPr/>
        <a:lstStyle/>
        <a:p>
          <a:r>
            <a:rPr lang="es-MX" dirty="0" smtClean="0"/>
            <a:t>Azucares </a:t>
          </a:r>
          <a:endParaRPr lang="es-MX" dirty="0"/>
        </a:p>
      </dgm:t>
    </dgm:pt>
    <dgm:pt modelId="{9C89F58D-9414-41C0-9BB8-2DEB72FD6694}" type="parTrans" cxnId="{CBE8A37E-7C3A-416F-9E0E-1DD61EA5ED08}">
      <dgm:prSet/>
      <dgm:spPr/>
      <dgm:t>
        <a:bodyPr/>
        <a:lstStyle/>
        <a:p>
          <a:endParaRPr lang="es-MX"/>
        </a:p>
      </dgm:t>
    </dgm:pt>
    <dgm:pt modelId="{2606F445-024F-4BA8-8C64-6079466ED87E}" type="sibTrans" cxnId="{CBE8A37E-7C3A-416F-9E0E-1DD61EA5ED08}">
      <dgm:prSet/>
      <dgm:spPr/>
      <dgm:t>
        <a:bodyPr/>
        <a:lstStyle/>
        <a:p>
          <a:endParaRPr lang="es-MX"/>
        </a:p>
      </dgm:t>
    </dgm:pt>
    <dgm:pt modelId="{56A4A8AE-0006-4780-89B5-8C4502163396}">
      <dgm:prSet phldrT="[Texto]"/>
      <dgm:spPr/>
      <dgm:t>
        <a:bodyPr/>
        <a:lstStyle/>
        <a:p>
          <a:r>
            <a:rPr lang="es-MX" dirty="0" smtClean="0"/>
            <a:t>Dulces</a:t>
          </a:r>
          <a:endParaRPr lang="es-MX" dirty="0"/>
        </a:p>
      </dgm:t>
    </dgm:pt>
    <dgm:pt modelId="{48356C5F-35AB-4190-8E10-A8DE73E2B2DE}" type="parTrans" cxnId="{FE201A20-C643-41DF-99A4-5D8FCEFF8450}">
      <dgm:prSet/>
      <dgm:spPr/>
      <dgm:t>
        <a:bodyPr/>
        <a:lstStyle/>
        <a:p>
          <a:endParaRPr lang="es-MX"/>
        </a:p>
      </dgm:t>
    </dgm:pt>
    <dgm:pt modelId="{F6A69FD7-6268-44EC-A62C-C4DEFA76FCCF}" type="sibTrans" cxnId="{FE201A20-C643-41DF-99A4-5D8FCEFF8450}">
      <dgm:prSet/>
      <dgm:spPr/>
      <dgm:t>
        <a:bodyPr/>
        <a:lstStyle/>
        <a:p>
          <a:endParaRPr lang="es-MX"/>
        </a:p>
      </dgm:t>
    </dgm:pt>
    <dgm:pt modelId="{7BFD5354-C774-4A0A-B33B-ECB522E7C556}">
      <dgm:prSet phldrT="[Texto]"/>
      <dgm:spPr/>
      <dgm:t>
        <a:bodyPr/>
        <a:lstStyle/>
        <a:p>
          <a:r>
            <a:rPr lang="es-MX" dirty="0" smtClean="0"/>
            <a:t>Azúcar refinada, morena, mascaba, BC</a:t>
          </a:r>
          <a:endParaRPr lang="es-MX" dirty="0"/>
        </a:p>
      </dgm:t>
    </dgm:pt>
    <dgm:pt modelId="{C77CD5F4-000C-4D61-8618-F5513F093CA3}" type="parTrans" cxnId="{2A381304-A0E1-49CB-8EEA-61422DFF125B}">
      <dgm:prSet/>
      <dgm:spPr/>
    </dgm:pt>
    <dgm:pt modelId="{B5483FD6-862C-4EF5-BB20-EAF5C5F161BB}" type="sibTrans" cxnId="{2A381304-A0E1-49CB-8EEA-61422DFF125B}">
      <dgm:prSet/>
      <dgm:spPr/>
    </dgm:pt>
    <dgm:pt modelId="{49CBAB42-B8DA-4B71-9662-B3F61F4D707E}">
      <dgm:prSet phldrT="[Texto]"/>
      <dgm:spPr/>
      <dgm:t>
        <a:bodyPr/>
        <a:lstStyle/>
        <a:p>
          <a:r>
            <a:rPr lang="es-MX" dirty="0" err="1" smtClean="0"/>
            <a:t>Yakult</a:t>
          </a:r>
          <a:r>
            <a:rPr lang="es-MX" dirty="0" smtClean="0"/>
            <a:t>,  cátsup, agua quina</a:t>
          </a:r>
          <a:endParaRPr lang="es-MX" dirty="0"/>
        </a:p>
      </dgm:t>
    </dgm:pt>
    <dgm:pt modelId="{13931CD7-6E8B-417B-9012-71A0D45848CE}" type="parTrans" cxnId="{538C0607-A31B-42F8-970B-4E50AC15FF65}">
      <dgm:prSet/>
      <dgm:spPr/>
    </dgm:pt>
    <dgm:pt modelId="{92913111-4B3A-4DF9-88E7-77CB41B8AFB0}" type="sibTrans" cxnId="{538C0607-A31B-42F8-970B-4E50AC15FF65}">
      <dgm:prSet/>
      <dgm:spPr/>
    </dgm:pt>
    <dgm:pt modelId="{A5B25C5C-5008-4933-B883-76E3D3D5A4A2}" type="pres">
      <dgm:prSet presAssocID="{993C0AED-B499-4BA6-8185-D73C6DB59F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05091FD-B34B-408E-96D1-1DE314F59167}" type="pres">
      <dgm:prSet presAssocID="{1A7CE592-60BF-4D21-9B4A-498C76CE4415}" presName="comp" presStyleCnt="0"/>
      <dgm:spPr/>
    </dgm:pt>
    <dgm:pt modelId="{52187CF4-0665-41D6-B99D-823E3905F321}" type="pres">
      <dgm:prSet presAssocID="{1A7CE592-60BF-4D21-9B4A-498C76CE4415}" presName="box" presStyleLbl="node1" presStyleIdx="0" presStyleCnt="2"/>
      <dgm:spPr/>
      <dgm:t>
        <a:bodyPr/>
        <a:lstStyle/>
        <a:p>
          <a:endParaRPr lang="es-MX"/>
        </a:p>
      </dgm:t>
    </dgm:pt>
    <dgm:pt modelId="{C2F7353D-1457-46BB-BBCA-C26541FC477B}" type="pres">
      <dgm:prSet presAssocID="{1A7CE592-60BF-4D21-9B4A-498C76CE441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24DBDB-9102-4564-B88E-1E1A80EB84A4}" type="pres">
      <dgm:prSet presAssocID="{1A7CE592-60BF-4D21-9B4A-498C76CE441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296451-1016-44FC-A3BA-824C660D8BEC}" type="pres">
      <dgm:prSet presAssocID="{C8113699-1ED6-4584-A738-8A36C2F7B6DC}" presName="spacer" presStyleCnt="0"/>
      <dgm:spPr/>
    </dgm:pt>
    <dgm:pt modelId="{DE29B99C-DA77-4DBA-A0CA-2294EE505DD7}" type="pres">
      <dgm:prSet presAssocID="{E4066001-A3FF-4AF0-8848-D43B702FB934}" presName="comp" presStyleCnt="0"/>
      <dgm:spPr/>
    </dgm:pt>
    <dgm:pt modelId="{6131EBCD-4E97-438C-99AA-F31CF6047681}" type="pres">
      <dgm:prSet presAssocID="{E4066001-A3FF-4AF0-8848-D43B702FB934}" presName="box" presStyleLbl="node1" presStyleIdx="1" presStyleCnt="2"/>
      <dgm:spPr/>
      <dgm:t>
        <a:bodyPr/>
        <a:lstStyle/>
        <a:p>
          <a:endParaRPr lang="es-MX"/>
        </a:p>
      </dgm:t>
    </dgm:pt>
    <dgm:pt modelId="{02B02155-747B-44E3-A01B-4AA2A0478765}" type="pres">
      <dgm:prSet presAssocID="{E4066001-A3FF-4AF0-8848-D43B702FB934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A28722B-058F-400E-9336-E4F1AF045E63}" type="pres">
      <dgm:prSet presAssocID="{E4066001-A3FF-4AF0-8848-D43B702FB93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B24ED65-8CBB-4848-94F8-9638EC638ACA}" type="presOf" srcId="{E4066001-A3FF-4AF0-8848-D43B702FB934}" destId="{BA28722B-058F-400E-9336-E4F1AF045E63}" srcOrd="1" destOrd="0" presId="urn:microsoft.com/office/officeart/2005/8/layout/vList4"/>
    <dgm:cxn modelId="{44090843-4900-4C35-B65D-44A9D7715DF4}" type="presOf" srcId="{49CBAB42-B8DA-4B71-9662-B3F61F4D707E}" destId="{6131EBCD-4E97-438C-99AA-F31CF6047681}" srcOrd="0" destOrd="3" presId="urn:microsoft.com/office/officeart/2005/8/layout/vList4"/>
    <dgm:cxn modelId="{AC72758F-0BD5-4053-A366-5A5731BF27CF}" type="presOf" srcId="{3D87A83A-8BC3-4B78-9A5A-AD8816F7FAB0}" destId="{2324DBDB-9102-4564-B88E-1E1A80EB84A4}" srcOrd="1" destOrd="1" presId="urn:microsoft.com/office/officeart/2005/8/layout/vList4"/>
    <dgm:cxn modelId="{646CAC74-CA18-4ACD-88C3-E576F0CC5CB8}" srcId="{1A7CE592-60BF-4D21-9B4A-498C76CE4415}" destId="{5D199652-DC0F-49A3-A2FD-95EE1EAD9E97}" srcOrd="1" destOrd="0" parTransId="{1264E710-FABE-4E4A-BA9F-DD7FE43ED9F1}" sibTransId="{6D5C76FD-92BB-4693-8579-C46A83B37398}"/>
    <dgm:cxn modelId="{FE201A20-C643-41DF-99A4-5D8FCEFF8450}" srcId="{E4066001-A3FF-4AF0-8848-D43B702FB934}" destId="{56A4A8AE-0006-4780-89B5-8C4502163396}" srcOrd="0" destOrd="0" parTransId="{48356C5F-35AB-4190-8E10-A8DE73E2B2DE}" sibTransId="{F6A69FD7-6268-44EC-A62C-C4DEFA76FCCF}"/>
    <dgm:cxn modelId="{8FA8CDC3-9E25-4224-A31E-227C3F4306C6}" type="presOf" srcId="{1A7CE592-60BF-4D21-9B4A-498C76CE4415}" destId="{52187CF4-0665-41D6-B99D-823E3905F321}" srcOrd="0" destOrd="0" presId="urn:microsoft.com/office/officeart/2005/8/layout/vList4"/>
    <dgm:cxn modelId="{D40DC361-DDEB-4E92-A074-781DCDAE54B9}" type="presOf" srcId="{E4066001-A3FF-4AF0-8848-D43B702FB934}" destId="{6131EBCD-4E97-438C-99AA-F31CF6047681}" srcOrd="0" destOrd="0" presId="urn:microsoft.com/office/officeart/2005/8/layout/vList4"/>
    <dgm:cxn modelId="{5D7A1DE0-DD1B-4360-90DF-A90C000FB835}" type="presOf" srcId="{7BFD5354-C774-4A0A-B33B-ECB522E7C556}" destId="{6131EBCD-4E97-438C-99AA-F31CF6047681}" srcOrd="0" destOrd="2" presId="urn:microsoft.com/office/officeart/2005/8/layout/vList4"/>
    <dgm:cxn modelId="{10AEDFB5-1062-4EF9-85D6-FBAAFD0DBD07}" type="presOf" srcId="{993C0AED-B499-4BA6-8185-D73C6DB59F31}" destId="{A5B25C5C-5008-4933-B883-76E3D3D5A4A2}" srcOrd="0" destOrd="0" presId="urn:microsoft.com/office/officeart/2005/8/layout/vList4"/>
    <dgm:cxn modelId="{538C0607-A31B-42F8-970B-4E50AC15FF65}" srcId="{E4066001-A3FF-4AF0-8848-D43B702FB934}" destId="{49CBAB42-B8DA-4B71-9662-B3F61F4D707E}" srcOrd="2" destOrd="0" parTransId="{13931CD7-6E8B-417B-9012-71A0D45848CE}" sibTransId="{92913111-4B3A-4DF9-88E7-77CB41B8AFB0}"/>
    <dgm:cxn modelId="{595EA46B-3AB8-4C60-9F23-3297E1738A2A}" type="presOf" srcId="{3D87A83A-8BC3-4B78-9A5A-AD8816F7FAB0}" destId="{52187CF4-0665-41D6-B99D-823E3905F321}" srcOrd="0" destOrd="1" presId="urn:microsoft.com/office/officeart/2005/8/layout/vList4"/>
    <dgm:cxn modelId="{F44ABC2B-5516-491D-9F46-2F74FB214D01}" type="presOf" srcId="{5D199652-DC0F-49A3-A2FD-95EE1EAD9E97}" destId="{52187CF4-0665-41D6-B99D-823E3905F321}" srcOrd="0" destOrd="2" presId="urn:microsoft.com/office/officeart/2005/8/layout/vList4"/>
    <dgm:cxn modelId="{30FCE6D7-1F52-48A7-9AD5-C23378B8162A}" type="presOf" srcId="{1A7CE592-60BF-4D21-9B4A-498C76CE4415}" destId="{2324DBDB-9102-4564-B88E-1E1A80EB84A4}" srcOrd="1" destOrd="0" presId="urn:microsoft.com/office/officeart/2005/8/layout/vList4"/>
    <dgm:cxn modelId="{2A381304-A0E1-49CB-8EEA-61422DFF125B}" srcId="{E4066001-A3FF-4AF0-8848-D43B702FB934}" destId="{7BFD5354-C774-4A0A-B33B-ECB522E7C556}" srcOrd="1" destOrd="0" parTransId="{C77CD5F4-000C-4D61-8618-F5513F093CA3}" sibTransId="{B5483FD6-862C-4EF5-BB20-EAF5C5F161BB}"/>
    <dgm:cxn modelId="{E1ED9703-D061-4A72-9B2A-9A2D12D69FBC}" srcId="{993C0AED-B499-4BA6-8185-D73C6DB59F31}" destId="{1A7CE592-60BF-4D21-9B4A-498C76CE4415}" srcOrd="0" destOrd="0" parTransId="{7E118CD1-31ED-436C-BDDE-D2650A9AAC32}" sibTransId="{C8113699-1ED6-4584-A738-8A36C2F7B6DC}"/>
    <dgm:cxn modelId="{1AEB666D-93D6-4068-B024-4B0C04D0E071}" type="presOf" srcId="{7BFD5354-C774-4A0A-B33B-ECB522E7C556}" destId="{BA28722B-058F-400E-9336-E4F1AF045E63}" srcOrd="1" destOrd="2" presId="urn:microsoft.com/office/officeart/2005/8/layout/vList4"/>
    <dgm:cxn modelId="{8F9CE51E-3305-47B2-BC04-7A156D2F075E}" type="presOf" srcId="{49CBAB42-B8DA-4B71-9662-B3F61F4D707E}" destId="{BA28722B-058F-400E-9336-E4F1AF045E63}" srcOrd="1" destOrd="3" presId="urn:microsoft.com/office/officeart/2005/8/layout/vList4"/>
    <dgm:cxn modelId="{69EAF2FC-1922-4E78-916B-EC334B1DFF68}" srcId="{1A7CE592-60BF-4D21-9B4A-498C76CE4415}" destId="{3D87A83A-8BC3-4B78-9A5A-AD8816F7FAB0}" srcOrd="0" destOrd="0" parTransId="{814465E6-2A79-4630-A025-FD5067281E51}" sibTransId="{4DA78FDD-C546-44AE-800B-BC80169AFBB3}"/>
    <dgm:cxn modelId="{A8B53407-D8AC-414A-AB9E-A9497C72047C}" type="presOf" srcId="{56A4A8AE-0006-4780-89B5-8C4502163396}" destId="{BA28722B-058F-400E-9336-E4F1AF045E63}" srcOrd="1" destOrd="1" presId="urn:microsoft.com/office/officeart/2005/8/layout/vList4"/>
    <dgm:cxn modelId="{CBE8A37E-7C3A-416F-9E0E-1DD61EA5ED08}" srcId="{993C0AED-B499-4BA6-8185-D73C6DB59F31}" destId="{E4066001-A3FF-4AF0-8848-D43B702FB934}" srcOrd="1" destOrd="0" parTransId="{9C89F58D-9414-41C0-9BB8-2DEB72FD6694}" sibTransId="{2606F445-024F-4BA8-8C64-6079466ED87E}"/>
    <dgm:cxn modelId="{BC21C33E-EBF6-40BE-BD61-7F8FEBD77DDA}" type="presOf" srcId="{56A4A8AE-0006-4780-89B5-8C4502163396}" destId="{6131EBCD-4E97-438C-99AA-F31CF6047681}" srcOrd="0" destOrd="1" presId="urn:microsoft.com/office/officeart/2005/8/layout/vList4"/>
    <dgm:cxn modelId="{BC3BDE40-27A1-483C-944F-225E366D7D9E}" type="presOf" srcId="{5D199652-DC0F-49A3-A2FD-95EE1EAD9E97}" destId="{2324DBDB-9102-4564-B88E-1E1A80EB84A4}" srcOrd="1" destOrd="2" presId="urn:microsoft.com/office/officeart/2005/8/layout/vList4"/>
    <dgm:cxn modelId="{2AA2855F-49FB-4693-A6D1-3B34169085F4}" type="presParOf" srcId="{A5B25C5C-5008-4933-B883-76E3D3D5A4A2}" destId="{805091FD-B34B-408E-96D1-1DE314F59167}" srcOrd="0" destOrd="0" presId="urn:microsoft.com/office/officeart/2005/8/layout/vList4"/>
    <dgm:cxn modelId="{9D044179-C179-4AAB-AE6D-D8E8C5370612}" type="presParOf" srcId="{805091FD-B34B-408E-96D1-1DE314F59167}" destId="{52187CF4-0665-41D6-B99D-823E3905F321}" srcOrd="0" destOrd="0" presId="urn:microsoft.com/office/officeart/2005/8/layout/vList4"/>
    <dgm:cxn modelId="{A1F01170-5FE0-486D-8484-7A5D7966BF74}" type="presParOf" srcId="{805091FD-B34B-408E-96D1-1DE314F59167}" destId="{C2F7353D-1457-46BB-BBCA-C26541FC477B}" srcOrd="1" destOrd="0" presId="urn:microsoft.com/office/officeart/2005/8/layout/vList4"/>
    <dgm:cxn modelId="{9123CD4F-B079-4A9E-BC2B-4896EC396F2F}" type="presParOf" srcId="{805091FD-B34B-408E-96D1-1DE314F59167}" destId="{2324DBDB-9102-4564-B88E-1E1A80EB84A4}" srcOrd="2" destOrd="0" presId="urn:microsoft.com/office/officeart/2005/8/layout/vList4"/>
    <dgm:cxn modelId="{B6F3F7E8-06A1-4FC2-8BE3-BF581531B746}" type="presParOf" srcId="{A5B25C5C-5008-4933-B883-76E3D3D5A4A2}" destId="{C7296451-1016-44FC-A3BA-824C660D8BEC}" srcOrd="1" destOrd="0" presId="urn:microsoft.com/office/officeart/2005/8/layout/vList4"/>
    <dgm:cxn modelId="{44258466-1A1D-44BD-B4D6-E3E60EEE6707}" type="presParOf" srcId="{A5B25C5C-5008-4933-B883-76E3D3D5A4A2}" destId="{DE29B99C-DA77-4DBA-A0CA-2294EE505DD7}" srcOrd="2" destOrd="0" presId="urn:microsoft.com/office/officeart/2005/8/layout/vList4"/>
    <dgm:cxn modelId="{3B652721-7AD6-4297-BF19-11690A2A3C75}" type="presParOf" srcId="{DE29B99C-DA77-4DBA-A0CA-2294EE505DD7}" destId="{6131EBCD-4E97-438C-99AA-F31CF6047681}" srcOrd="0" destOrd="0" presId="urn:microsoft.com/office/officeart/2005/8/layout/vList4"/>
    <dgm:cxn modelId="{3BA725DD-6B01-43D6-BBB9-68C62421ECDD}" type="presParOf" srcId="{DE29B99C-DA77-4DBA-A0CA-2294EE505DD7}" destId="{02B02155-747B-44E3-A01B-4AA2A0478765}" srcOrd="1" destOrd="0" presId="urn:microsoft.com/office/officeart/2005/8/layout/vList4"/>
    <dgm:cxn modelId="{9FAFC737-437D-4311-ACBE-645596123735}" type="presParOf" srcId="{DE29B99C-DA77-4DBA-A0CA-2294EE505DD7}" destId="{BA28722B-058F-400E-9336-E4F1AF045E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1681BF-A805-476F-A125-1F25BF0FC524}">
      <dsp:nvSpPr>
        <dsp:cNvPr id="0" name=""/>
        <dsp:cNvSpPr/>
      </dsp:nvSpPr>
      <dsp:spPr>
        <a:xfrm>
          <a:off x="0" y="0"/>
          <a:ext cx="8712968" cy="2268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B1BBB-6090-47EE-A75F-9700D201C957}">
      <dsp:nvSpPr>
        <dsp:cNvPr id="0" name=""/>
        <dsp:cNvSpPr/>
      </dsp:nvSpPr>
      <dsp:spPr>
        <a:xfrm>
          <a:off x="264872" y="302433"/>
          <a:ext cx="1039066" cy="166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84244-6540-40CA-9D85-177B16A0EC4A}">
      <dsp:nvSpPr>
        <dsp:cNvPr id="0" name=""/>
        <dsp:cNvSpPr/>
      </dsp:nvSpPr>
      <dsp:spPr>
        <a:xfrm rot="10800000">
          <a:off x="384493" y="2268251"/>
          <a:ext cx="799823" cy="2772308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F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U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 dirty="0"/>
        </a:p>
      </dsp:txBody>
      <dsp:txXfrm rot="10800000">
        <a:off x="384493" y="2268251"/>
        <a:ext cx="799823" cy="2772308"/>
      </dsp:txXfrm>
    </dsp:sp>
    <dsp:sp modelId="{C3B30008-290E-46E8-BB61-045EC93B8A78}">
      <dsp:nvSpPr>
        <dsp:cNvPr id="0" name=""/>
        <dsp:cNvSpPr/>
      </dsp:nvSpPr>
      <dsp:spPr>
        <a:xfrm>
          <a:off x="1383920" y="302433"/>
          <a:ext cx="946062" cy="166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9C42E-5009-4F86-AB17-B11119918123}">
      <dsp:nvSpPr>
        <dsp:cNvPr id="0" name=""/>
        <dsp:cNvSpPr/>
      </dsp:nvSpPr>
      <dsp:spPr>
        <a:xfrm rot="10800000">
          <a:off x="1440156" y="2268251"/>
          <a:ext cx="799823" cy="2772308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2000" b="1" kern="1200" dirty="0" smtClean="0"/>
            <a:t>V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2000" b="1" kern="1200" dirty="0" smtClean="0"/>
            <a:t>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2000" b="1" kern="1200" dirty="0" smtClean="0"/>
            <a:t>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2000" b="1" kern="1200" dirty="0" smtClean="0"/>
            <a:t>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2000" b="1" kern="1200" dirty="0" smtClean="0"/>
            <a:t>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2000" b="1" kern="1200" dirty="0" smtClean="0"/>
            <a:t>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2000" b="1" kern="1200" dirty="0" smtClean="0"/>
            <a:t>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2000" b="1" kern="1200" dirty="0" smtClean="0"/>
            <a:t>S</a:t>
          </a:r>
          <a:r>
            <a:rPr lang="es-MX" sz="1000" b="1" kern="1200" dirty="0" smtClean="0"/>
            <a:t> </a:t>
          </a:r>
          <a:endParaRPr lang="es-MX" sz="1000" b="1" kern="1200" dirty="0"/>
        </a:p>
      </dsp:txBody>
      <dsp:txXfrm rot="10800000">
        <a:off x="1440156" y="2268251"/>
        <a:ext cx="799823" cy="2772308"/>
      </dsp:txXfrm>
    </dsp:sp>
    <dsp:sp modelId="{6393DA85-8315-475C-9CC3-C5A9EAA6864C}">
      <dsp:nvSpPr>
        <dsp:cNvPr id="0" name=""/>
        <dsp:cNvSpPr/>
      </dsp:nvSpPr>
      <dsp:spPr>
        <a:xfrm>
          <a:off x="2409966" y="302433"/>
          <a:ext cx="1033363" cy="166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D5BF2-A287-4A67-8FC3-1E1BA7D2B562}">
      <dsp:nvSpPr>
        <dsp:cNvPr id="0" name=""/>
        <dsp:cNvSpPr/>
      </dsp:nvSpPr>
      <dsp:spPr>
        <a:xfrm rot="10800000">
          <a:off x="2526736" y="2268251"/>
          <a:ext cx="799823" cy="2772308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b="1" kern="1200" dirty="0"/>
        </a:p>
      </dsp:txBody>
      <dsp:txXfrm rot="10800000">
        <a:off x="2526736" y="2268251"/>
        <a:ext cx="799823" cy="2772308"/>
      </dsp:txXfrm>
    </dsp:sp>
    <dsp:sp modelId="{C715CD0A-2FA9-4DC8-A701-C00C0EB1444A}">
      <dsp:nvSpPr>
        <dsp:cNvPr id="0" name=""/>
        <dsp:cNvSpPr/>
      </dsp:nvSpPr>
      <dsp:spPr>
        <a:xfrm flipH="1">
          <a:off x="3523312" y="302433"/>
          <a:ext cx="978007" cy="166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70C5F-4240-459D-A2DF-01B96CAD664D}">
      <dsp:nvSpPr>
        <dsp:cNvPr id="0" name=""/>
        <dsp:cNvSpPr/>
      </dsp:nvSpPr>
      <dsp:spPr>
        <a:xfrm rot="10800000">
          <a:off x="3612404" y="2268251"/>
          <a:ext cx="799823" cy="2772308"/>
        </a:xfrm>
        <a:prstGeom prst="round2SameRect">
          <a:avLst>
            <a:gd name="adj1" fmla="val 10500"/>
            <a:gd name="adj2" fmla="val 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U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S</a:t>
          </a:r>
          <a:endParaRPr lang="es-MX" sz="1200" b="1" kern="1200" dirty="0"/>
        </a:p>
      </dsp:txBody>
      <dsp:txXfrm rot="10800000">
        <a:off x="3612404" y="2268251"/>
        <a:ext cx="799823" cy="2772308"/>
      </dsp:txXfrm>
    </dsp:sp>
    <dsp:sp modelId="{51FE4D92-468D-4BB5-8671-3A6050529FC7}">
      <dsp:nvSpPr>
        <dsp:cNvPr id="0" name=""/>
        <dsp:cNvSpPr/>
      </dsp:nvSpPr>
      <dsp:spPr>
        <a:xfrm>
          <a:off x="4581302" y="302433"/>
          <a:ext cx="799823" cy="166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FDBCE-FD3A-45DA-BAE6-B1146FC9FEB4}">
      <dsp:nvSpPr>
        <dsp:cNvPr id="0" name=""/>
        <dsp:cNvSpPr/>
      </dsp:nvSpPr>
      <dsp:spPr>
        <a:xfrm rot="10800000">
          <a:off x="4581302" y="2268251"/>
          <a:ext cx="799823" cy="2772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50" b="1" kern="1200" dirty="0" smtClean="0"/>
            <a:t>A</a:t>
          </a:r>
        </a:p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50" b="1" kern="1200" dirty="0" smtClean="0"/>
            <a:t>Z</a:t>
          </a:r>
        </a:p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50" b="1" kern="1200" dirty="0" smtClean="0"/>
            <a:t>U</a:t>
          </a:r>
        </a:p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50" b="1" kern="1200" dirty="0" smtClean="0"/>
            <a:t>C</a:t>
          </a:r>
        </a:p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50" b="1" kern="1200" dirty="0" smtClean="0"/>
            <a:t>A</a:t>
          </a:r>
        </a:p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50" b="1" kern="1200" dirty="0" smtClean="0"/>
            <a:t>R</a:t>
          </a:r>
        </a:p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50" b="1" kern="1200" dirty="0" smtClean="0"/>
            <a:t>E</a:t>
          </a:r>
        </a:p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50" b="1" kern="1200" dirty="0" smtClean="0"/>
            <a:t>S</a:t>
          </a:r>
          <a:endParaRPr lang="es-MX" sz="1550" b="1" kern="1200" dirty="0"/>
        </a:p>
      </dsp:txBody>
      <dsp:txXfrm rot="10800000">
        <a:off x="4581302" y="2268251"/>
        <a:ext cx="799823" cy="2772308"/>
      </dsp:txXfrm>
    </dsp:sp>
    <dsp:sp modelId="{BDD43F0A-49BE-4721-AF24-BE98812B0BC0}">
      <dsp:nvSpPr>
        <dsp:cNvPr id="0" name=""/>
        <dsp:cNvSpPr/>
      </dsp:nvSpPr>
      <dsp:spPr>
        <a:xfrm>
          <a:off x="5461107" y="302433"/>
          <a:ext cx="857458" cy="166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6D5BD-76CE-4140-93EC-7E9DA4CABB62}">
      <dsp:nvSpPr>
        <dsp:cNvPr id="0" name=""/>
        <dsp:cNvSpPr/>
      </dsp:nvSpPr>
      <dsp:spPr>
        <a:xfrm rot="10800000">
          <a:off x="5489925" y="2268251"/>
          <a:ext cx="799823" cy="2772308"/>
        </a:xfrm>
        <a:prstGeom prst="round2SameRect">
          <a:avLst>
            <a:gd name="adj1" fmla="val 10500"/>
            <a:gd name="adj2" fmla="val 0"/>
          </a:avLst>
        </a:prstGeom>
        <a:solidFill>
          <a:srgbClr val="99FF3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H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</a:t>
          </a:r>
          <a:endParaRPr lang="es-MX" sz="2400" kern="1200" dirty="0"/>
        </a:p>
      </dsp:txBody>
      <dsp:txXfrm rot="10800000">
        <a:off x="5489925" y="2268251"/>
        <a:ext cx="799823" cy="2772308"/>
      </dsp:txXfrm>
    </dsp:sp>
    <dsp:sp modelId="{B57691D7-AEF1-46E9-8940-4016549BFD34}">
      <dsp:nvSpPr>
        <dsp:cNvPr id="0" name=""/>
        <dsp:cNvSpPr/>
      </dsp:nvSpPr>
      <dsp:spPr>
        <a:xfrm>
          <a:off x="6398548" y="302433"/>
          <a:ext cx="908063" cy="166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922B2-0D3D-4632-A8F8-DC22C5EEA02D}">
      <dsp:nvSpPr>
        <dsp:cNvPr id="0" name=""/>
        <dsp:cNvSpPr/>
      </dsp:nvSpPr>
      <dsp:spPr>
        <a:xfrm rot="10800000">
          <a:off x="6452668" y="2268251"/>
          <a:ext cx="799823" cy="2772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S</a:t>
          </a:r>
          <a:endParaRPr lang="es-MX" sz="2000" b="1" kern="1200" dirty="0"/>
        </a:p>
      </dsp:txBody>
      <dsp:txXfrm rot="10800000">
        <a:off x="6452668" y="2268251"/>
        <a:ext cx="799823" cy="2772308"/>
      </dsp:txXfrm>
    </dsp:sp>
    <dsp:sp modelId="{E8796A46-32A5-476B-AB51-5508B6D1A9A3}">
      <dsp:nvSpPr>
        <dsp:cNvPr id="0" name=""/>
        <dsp:cNvSpPr/>
      </dsp:nvSpPr>
      <dsp:spPr>
        <a:xfrm>
          <a:off x="7386594" y="302433"/>
          <a:ext cx="1061501" cy="166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9C896-D7D6-471E-BD1A-3907D339DB9C}">
      <dsp:nvSpPr>
        <dsp:cNvPr id="0" name=""/>
        <dsp:cNvSpPr/>
      </dsp:nvSpPr>
      <dsp:spPr>
        <a:xfrm rot="10800000">
          <a:off x="7517433" y="2268251"/>
          <a:ext cx="799823" cy="2772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G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R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S</a:t>
          </a:r>
          <a:endParaRPr lang="es-MX" sz="2100" b="1" kern="1200" dirty="0"/>
        </a:p>
      </dsp:txBody>
      <dsp:txXfrm rot="10800000">
        <a:off x="7517433" y="2268251"/>
        <a:ext cx="799823" cy="27723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EBE1ED-89DB-4100-9D9D-EAB77C56C87C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GRASAS</a:t>
          </a:r>
          <a:endParaRPr lang="es-MX" sz="6500" kern="1200" dirty="0"/>
        </a:p>
      </dsp:txBody>
      <dsp:txXfrm>
        <a:off x="1861389" y="0"/>
        <a:ext cx="6368210" cy="2154694"/>
      </dsp:txXfrm>
    </dsp:sp>
    <dsp:sp modelId="{B399C7B3-EC5C-449E-B9D2-CFC4CCCAC46B}">
      <dsp:nvSpPr>
        <dsp:cNvPr id="0" name=""/>
        <dsp:cNvSpPr/>
      </dsp:nvSpPr>
      <dsp:spPr>
        <a:xfrm>
          <a:off x="215469" y="215469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3D62C-DBE3-4B62-A947-2C8FF666C0C0}">
      <dsp:nvSpPr>
        <dsp:cNvPr id="0" name=""/>
        <dsp:cNvSpPr/>
      </dsp:nvSpPr>
      <dsp:spPr>
        <a:xfrm>
          <a:off x="0" y="2370163"/>
          <a:ext cx="8229600" cy="215469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CARNES</a:t>
          </a:r>
          <a:endParaRPr lang="es-MX" sz="6500" kern="1200" dirty="0"/>
        </a:p>
      </dsp:txBody>
      <dsp:txXfrm>
        <a:off x="1861389" y="2370163"/>
        <a:ext cx="6368210" cy="2154694"/>
      </dsp:txXfrm>
    </dsp:sp>
    <dsp:sp modelId="{9B9BB632-4BD4-49EE-A2D4-0C02A6C57C7D}">
      <dsp:nvSpPr>
        <dsp:cNvPr id="0" name=""/>
        <dsp:cNvSpPr/>
      </dsp:nvSpPr>
      <dsp:spPr>
        <a:xfrm>
          <a:off x="215469" y="2585633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1BD81D-0899-4948-AADD-D57296B97C35}">
      <dsp:nvSpPr>
        <dsp:cNvPr id="0" name=""/>
        <dsp:cNvSpPr/>
      </dsp:nvSpPr>
      <dsp:spPr>
        <a:xfrm>
          <a:off x="0" y="0"/>
          <a:ext cx="8229600" cy="69613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Leche 12 gr</a:t>
          </a:r>
          <a:endParaRPr lang="es-MX" sz="3200" b="1" kern="1200" dirty="0"/>
        </a:p>
      </dsp:txBody>
      <dsp:txXfrm>
        <a:off x="1715533" y="0"/>
        <a:ext cx="6514066" cy="696132"/>
      </dsp:txXfrm>
    </dsp:sp>
    <dsp:sp modelId="{FE228A1C-4265-4FA1-A17A-FC6B95346402}">
      <dsp:nvSpPr>
        <dsp:cNvPr id="0" name=""/>
        <dsp:cNvSpPr/>
      </dsp:nvSpPr>
      <dsp:spPr>
        <a:xfrm>
          <a:off x="334639" y="69613"/>
          <a:ext cx="1115867" cy="556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864CF-4260-4166-A4AB-92714F147807}">
      <dsp:nvSpPr>
        <dsp:cNvPr id="0" name=""/>
        <dsp:cNvSpPr/>
      </dsp:nvSpPr>
      <dsp:spPr>
        <a:xfrm>
          <a:off x="0" y="765745"/>
          <a:ext cx="8229600" cy="69613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Fruta 15 gr</a:t>
          </a:r>
          <a:endParaRPr lang="es-MX" sz="3200" b="1" kern="1200" dirty="0"/>
        </a:p>
      </dsp:txBody>
      <dsp:txXfrm>
        <a:off x="1715533" y="765745"/>
        <a:ext cx="6514066" cy="696132"/>
      </dsp:txXfrm>
    </dsp:sp>
    <dsp:sp modelId="{07957E7A-248C-4467-B4B8-15C4B1BA61A7}">
      <dsp:nvSpPr>
        <dsp:cNvPr id="0" name=""/>
        <dsp:cNvSpPr/>
      </dsp:nvSpPr>
      <dsp:spPr>
        <a:xfrm>
          <a:off x="334639" y="835358"/>
          <a:ext cx="1115867" cy="556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BA722-535E-472B-91B1-F0C3096AD006}">
      <dsp:nvSpPr>
        <dsp:cNvPr id="0" name=""/>
        <dsp:cNvSpPr/>
      </dsp:nvSpPr>
      <dsp:spPr>
        <a:xfrm>
          <a:off x="0" y="1531490"/>
          <a:ext cx="8229600" cy="69613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Verduras 5 gr</a:t>
          </a:r>
          <a:endParaRPr lang="es-MX" sz="3200" b="1" kern="1200" dirty="0"/>
        </a:p>
      </dsp:txBody>
      <dsp:txXfrm>
        <a:off x="1715533" y="1531490"/>
        <a:ext cx="6514066" cy="696132"/>
      </dsp:txXfrm>
    </dsp:sp>
    <dsp:sp modelId="{EE36FE09-BF1B-42DB-8C2B-AC3E35849B18}">
      <dsp:nvSpPr>
        <dsp:cNvPr id="0" name=""/>
        <dsp:cNvSpPr/>
      </dsp:nvSpPr>
      <dsp:spPr>
        <a:xfrm>
          <a:off x="334639" y="1601103"/>
          <a:ext cx="1115867" cy="556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D722A-683B-4E26-B5F6-33BB253D1592}">
      <dsp:nvSpPr>
        <dsp:cNvPr id="0" name=""/>
        <dsp:cNvSpPr/>
      </dsp:nvSpPr>
      <dsp:spPr>
        <a:xfrm>
          <a:off x="0" y="2297235"/>
          <a:ext cx="8229600" cy="69613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Cereales y tubérculos 15 gr</a:t>
          </a:r>
          <a:endParaRPr lang="es-MX" sz="3200" b="1" kern="1200" dirty="0"/>
        </a:p>
      </dsp:txBody>
      <dsp:txXfrm>
        <a:off x="1715533" y="2297235"/>
        <a:ext cx="6514066" cy="696132"/>
      </dsp:txXfrm>
    </dsp:sp>
    <dsp:sp modelId="{B6CC0038-96D2-4369-AD95-BC392EF26D06}">
      <dsp:nvSpPr>
        <dsp:cNvPr id="0" name=""/>
        <dsp:cNvSpPr/>
      </dsp:nvSpPr>
      <dsp:spPr>
        <a:xfrm>
          <a:off x="334639" y="2366848"/>
          <a:ext cx="1115867" cy="556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336EC-4ADB-4A39-97A2-9FCC584D3C7E}">
      <dsp:nvSpPr>
        <dsp:cNvPr id="0" name=""/>
        <dsp:cNvSpPr/>
      </dsp:nvSpPr>
      <dsp:spPr>
        <a:xfrm>
          <a:off x="0" y="3062980"/>
          <a:ext cx="8229600" cy="696132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Leguminosas 20 gr</a:t>
          </a:r>
          <a:endParaRPr lang="es-MX" sz="3200" b="1" kern="1200" dirty="0"/>
        </a:p>
      </dsp:txBody>
      <dsp:txXfrm>
        <a:off x="1715533" y="3062980"/>
        <a:ext cx="6514066" cy="696132"/>
      </dsp:txXfrm>
    </dsp:sp>
    <dsp:sp modelId="{DF2C9F5D-2757-4895-A62A-CEF30DCAB887}">
      <dsp:nvSpPr>
        <dsp:cNvPr id="0" name=""/>
        <dsp:cNvSpPr/>
      </dsp:nvSpPr>
      <dsp:spPr>
        <a:xfrm>
          <a:off x="370380" y="3132594"/>
          <a:ext cx="1044385" cy="556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4C6B2-CBA5-475E-8D69-513FA5697987}">
      <dsp:nvSpPr>
        <dsp:cNvPr id="0" name=""/>
        <dsp:cNvSpPr/>
      </dsp:nvSpPr>
      <dsp:spPr>
        <a:xfrm>
          <a:off x="0" y="3828726"/>
          <a:ext cx="8229600" cy="69613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Azucares 10 gr</a:t>
          </a:r>
          <a:endParaRPr lang="es-MX" sz="3200" b="1" kern="1200" dirty="0"/>
        </a:p>
      </dsp:txBody>
      <dsp:txXfrm>
        <a:off x="1715533" y="3828726"/>
        <a:ext cx="6514066" cy="696132"/>
      </dsp:txXfrm>
    </dsp:sp>
    <dsp:sp modelId="{006BDD96-0D7B-4F0D-B958-058D7DEF412F}">
      <dsp:nvSpPr>
        <dsp:cNvPr id="0" name=""/>
        <dsp:cNvSpPr/>
      </dsp:nvSpPr>
      <dsp:spPr>
        <a:xfrm>
          <a:off x="370380" y="3898339"/>
          <a:ext cx="1044385" cy="556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9AF1B3-9AEC-4E18-B40F-595AF82EF7E9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Leche</a:t>
          </a:r>
          <a:endParaRPr lang="es-MX" sz="28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Yogurt </a:t>
          </a:r>
          <a:endParaRPr lang="es-MX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Leche light</a:t>
          </a:r>
          <a:endParaRPr lang="es-MX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Leche deslactosada</a:t>
          </a:r>
          <a:endParaRPr lang="es-MX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Leche entera</a:t>
          </a:r>
          <a:endParaRPr lang="es-MX" sz="2200" b="1" kern="1200" dirty="0"/>
        </a:p>
      </dsp:txBody>
      <dsp:txXfrm>
        <a:off x="1861389" y="0"/>
        <a:ext cx="6368210" cy="2154694"/>
      </dsp:txXfrm>
    </dsp:sp>
    <dsp:sp modelId="{F24418E2-F729-4B1B-95E0-12C5454D2B2F}">
      <dsp:nvSpPr>
        <dsp:cNvPr id="0" name=""/>
        <dsp:cNvSpPr/>
      </dsp:nvSpPr>
      <dsp:spPr>
        <a:xfrm>
          <a:off x="215469" y="215469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947FC-E4BD-40F1-9B2F-2D9871713AA1}">
      <dsp:nvSpPr>
        <dsp:cNvPr id="0" name=""/>
        <dsp:cNvSpPr/>
      </dsp:nvSpPr>
      <dsp:spPr>
        <a:xfrm>
          <a:off x="0" y="2370163"/>
          <a:ext cx="8229600" cy="21546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Frutas                                jugos: ½ taza</a:t>
          </a:r>
          <a:endParaRPr lang="es-MX" sz="28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Duraznos, guayabas</a:t>
          </a:r>
          <a:endParaRPr lang="es-MX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Manzana, naranja, chabacano, plátano, mango</a:t>
          </a:r>
          <a:endParaRPr lang="es-MX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Sandia, melón, papaya, piña</a:t>
          </a:r>
          <a:endParaRPr lang="es-MX" sz="2200" b="1" kern="1200" dirty="0"/>
        </a:p>
      </dsp:txBody>
      <dsp:txXfrm>
        <a:off x="1861389" y="2370163"/>
        <a:ext cx="6368210" cy="2154694"/>
      </dsp:txXfrm>
    </dsp:sp>
    <dsp:sp modelId="{3D740AE8-6D4D-49DA-B76F-900BA9E63182}">
      <dsp:nvSpPr>
        <dsp:cNvPr id="0" name=""/>
        <dsp:cNvSpPr/>
      </dsp:nvSpPr>
      <dsp:spPr>
        <a:xfrm>
          <a:off x="215469" y="2585633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87CF4-0665-41D6-B99D-823E3905F321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Verduras </a:t>
          </a:r>
          <a:endParaRPr lang="es-MX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dirty="0" smtClean="0"/>
            <a:t>Chicharos, zanahorias</a:t>
          </a:r>
          <a:endParaRPr lang="es-MX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dirty="0" smtClean="0"/>
            <a:t>Lechuga, berros, pepino</a:t>
          </a:r>
          <a:endParaRPr lang="es-MX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dirty="0" smtClean="0"/>
            <a:t>Jitomate, acelgas, tomate</a:t>
          </a:r>
          <a:endParaRPr lang="es-MX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dirty="0" smtClean="0"/>
            <a:t>Champiñones, calabacita, chayote</a:t>
          </a:r>
          <a:endParaRPr lang="es-MX" sz="2200" kern="1200" dirty="0"/>
        </a:p>
      </dsp:txBody>
      <dsp:txXfrm>
        <a:off x="1861389" y="0"/>
        <a:ext cx="6368210" cy="2154694"/>
      </dsp:txXfrm>
    </dsp:sp>
    <dsp:sp modelId="{C2F7353D-1457-46BB-BBCA-C26541FC477B}">
      <dsp:nvSpPr>
        <dsp:cNvPr id="0" name=""/>
        <dsp:cNvSpPr/>
      </dsp:nvSpPr>
      <dsp:spPr>
        <a:xfrm>
          <a:off x="215469" y="215469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1EBCD-4E97-438C-99AA-F31CF6047681}">
      <dsp:nvSpPr>
        <dsp:cNvPr id="0" name=""/>
        <dsp:cNvSpPr/>
      </dsp:nvSpPr>
      <dsp:spPr>
        <a:xfrm>
          <a:off x="0" y="2370163"/>
          <a:ext cx="8229600" cy="2154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Cereales y tubérculos</a:t>
          </a:r>
          <a:endParaRPr lang="es-MX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dirty="0" smtClean="0"/>
            <a:t>Tortillas </a:t>
          </a:r>
          <a:endParaRPr lang="es-MX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dirty="0" smtClean="0"/>
            <a:t>Panes</a:t>
          </a:r>
          <a:endParaRPr lang="es-MX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dirty="0" smtClean="0"/>
            <a:t>Arroz, pasta, avena</a:t>
          </a:r>
          <a:endParaRPr lang="es-MX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dirty="0" smtClean="0"/>
            <a:t>Papa, camote, yuca</a:t>
          </a:r>
          <a:endParaRPr lang="es-MX" sz="2200" kern="1200" dirty="0"/>
        </a:p>
      </dsp:txBody>
      <dsp:txXfrm>
        <a:off x="1861389" y="2370163"/>
        <a:ext cx="6368210" cy="2154694"/>
      </dsp:txXfrm>
    </dsp:sp>
    <dsp:sp modelId="{02B02155-747B-44E3-A01B-4AA2A0478765}">
      <dsp:nvSpPr>
        <dsp:cNvPr id="0" name=""/>
        <dsp:cNvSpPr/>
      </dsp:nvSpPr>
      <dsp:spPr>
        <a:xfrm>
          <a:off x="215469" y="2585633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87CF4-0665-41D6-B99D-823E3905F321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Leguminosas </a:t>
          </a:r>
          <a:endParaRPr lang="es-MX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Frijoles, habas, lentejas, </a:t>
          </a:r>
          <a:r>
            <a:rPr lang="es-MX" sz="2600" kern="1200" dirty="0" err="1" smtClean="0"/>
            <a:t>alverjon</a:t>
          </a:r>
          <a:r>
            <a:rPr lang="es-MX" sz="2600" kern="1200" dirty="0" smtClean="0"/>
            <a:t>, garbanzos, soya</a:t>
          </a:r>
          <a:endParaRPr lang="es-MX" sz="2600" kern="1200" dirty="0"/>
        </a:p>
      </dsp:txBody>
      <dsp:txXfrm>
        <a:off x="1861389" y="0"/>
        <a:ext cx="6368210" cy="2154694"/>
      </dsp:txXfrm>
    </dsp:sp>
    <dsp:sp modelId="{C2F7353D-1457-46BB-BBCA-C26541FC477B}">
      <dsp:nvSpPr>
        <dsp:cNvPr id="0" name=""/>
        <dsp:cNvSpPr/>
      </dsp:nvSpPr>
      <dsp:spPr>
        <a:xfrm>
          <a:off x="215469" y="215469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1EBCD-4E97-438C-99AA-F31CF6047681}">
      <dsp:nvSpPr>
        <dsp:cNvPr id="0" name=""/>
        <dsp:cNvSpPr/>
      </dsp:nvSpPr>
      <dsp:spPr>
        <a:xfrm>
          <a:off x="0" y="2370163"/>
          <a:ext cx="8229600" cy="2154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Azucares </a:t>
          </a:r>
          <a:endParaRPr lang="es-MX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Dulces</a:t>
          </a:r>
          <a:endParaRPr lang="es-MX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Azúcar refinada, morena, mascaba, BC</a:t>
          </a:r>
          <a:endParaRPr lang="es-MX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err="1" smtClean="0"/>
            <a:t>Yakult</a:t>
          </a:r>
          <a:r>
            <a:rPr lang="es-MX" sz="2600" kern="1200" dirty="0" smtClean="0"/>
            <a:t>,  cátsup, agua quina</a:t>
          </a:r>
          <a:endParaRPr lang="es-MX" sz="2600" kern="1200" dirty="0"/>
        </a:p>
      </dsp:txBody>
      <dsp:txXfrm>
        <a:off x="1861389" y="2370163"/>
        <a:ext cx="6368210" cy="2154694"/>
      </dsp:txXfrm>
    </dsp:sp>
    <dsp:sp modelId="{02B02155-747B-44E3-A01B-4AA2A0478765}">
      <dsp:nvSpPr>
        <dsp:cNvPr id="0" name=""/>
        <dsp:cNvSpPr/>
      </dsp:nvSpPr>
      <dsp:spPr>
        <a:xfrm>
          <a:off x="215469" y="2585633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9AF1B3-9AEC-4E18-B40F-595AF82EF7E9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Leche</a:t>
          </a:r>
          <a:endParaRPr lang="es-MX" sz="28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Yogurt natural :1 taza</a:t>
          </a:r>
          <a:endParaRPr lang="es-MX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Leches: 1 taza</a:t>
          </a:r>
          <a:endParaRPr lang="es-MX" sz="2200" b="1" kern="1200" dirty="0"/>
        </a:p>
      </dsp:txBody>
      <dsp:txXfrm>
        <a:off x="1861389" y="0"/>
        <a:ext cx="6368210" cy="2154694"/>
      </dsp:txXfrm>
    </dsp:sp>
    <dsp:sp modelId="{F24418E2-F729-4B1B-95E0-12C5454D2B2F}">
      <dsp:nvSpPr>
        <dsp:cNvPr id="0" name=""/>
        <dsp:cNvSpPr/>
      </dsp:nvSpPr>
      <dsp:spPr>
        <a:xfrm>
          <a:off x="215469" y="215469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947FC-E4BD-40F1-9B2F-2D9871713AA1}">
      <dsp:nvSpPr>
        <dsp:cNvPr id="0" name=""/>
        <dsp:cNvSpPr/>
      </dsp:nvSpPr>
      <dsp:spPr>
        <a:xfrm>
          <a:off x="0" y="2370163"/>
          <a:ext cx="8229600" cy="21546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Frutas                                jugos: ½ taza</a:t>
          </a:r>
          <a:endParaRPr lang="es-MX" sz="28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Chicas 2 a 3 </a:t>
          </a:r>
          <a:r>
            <a:rPr lang="es-MX" sz="2200" b="1" kern="1200" dirty="0" err="1" smtClean="0"/>
            <a:t>pzas</a:t>
          </a:r>
          <a:r>
            <a:rPr lang="es-MX" sz="2200" b="1" kern="1200" dirty="0" smtClean="0"/>
            <a:t>: duraznos, guayabas</a:t>
          </a:r>
          <a:endParaRPr lang="es-MX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Mediana 1 </a:t>
          </a:r>
          <a:r>
            <a:rPr lang="es-MX" sz="2200" b="1" kern="1200" dirty="0" err="1" smtClean="0"/>
            <a:t>pza</a:t>
          </a:r>
          <a:r>
            <a:rPr lang="es-MX" sz="2200" b="1" kern="1200" dirty="0" smtClean="0"/>
            <a:t>: manzana, naranja, chabacano</a:t>
          </a:r>
          <a:endParaRPr lang="es-MX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Grandes 1 taza: sandia, melón, papaya, piña</a:t>
          </a:r>
          <a:endParaRPr lang="es-MX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Especiales ½ </a:t>
          </a:r>
          <a:r>
            <a:rPr lang="es-MX" sz="2200" b="1" kern="1200" dirty="0" err="1" smtClean="0"/>
            <a:t>pza</a:t>
          </a:r>
          <a:r>
            <a:rPr lang="es-MX" sz="2200" b="1" kern="1200" dirty="0" smtClean="0"/>
            <a:t>: plátano, pera, mango</a:t>
          </a:r>
          <a:endParaRPr lang="es-MX" sz="2200" b="1" kern="1200" dirty="0"/>
        </a:p>
      </dsp:txBody>
      <dsp:txXfrm>
        <a:off x="1861389" y="2370163"/>
        <a:ext cx="6368210" cy="2154694"/>
      </dsp:txXfrm>
    </dsp:sp>
    <dsp:sp modelId="{3D740AE8-6D4D-49DA-B76F-900BA9E63182}">
      <dsp:nvSpPr>
        <dsp:cNvPr id="0" name=""/>
        <dsp:cNvSpPr/>
      </dsp:nvSpPr>
      <dsp:spPr>
        <a:xfrm>
          <a:off x="215469" y="2585633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87CF4-0665-41D6-B99D-823E3905F321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Verduras </a:t>
          </a:r>
          <a:endParaRPr lang="es-MX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Se miden por taza</a:t>
          </a:r>
          <a:endParaRPr lang="es-MX" sz="1900" kern="1200" dirty="0"/>
        </a:p>
      </dsp:txBody>
      <dsp:txXfrm>
        <a:off x="1861389" y="0"/>
        <a:ext cx="6368210" cy="2154694"/>
      </dsp:txXfrm>
    </dsp:sp>
    <dsp:sp modelId="{C2F7353D-1457-46BB-BBCA-C26541FC477B}">
      <dsp:nvSpPr>
        <dsp:cNvPr id="0" name=""/>
        <dsp:cNvSpPr/>
      </dsp:nvSpPr>
      <dsp:spPr>
        <a:xfrm>
          <a:off x="215469" y="215469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1EBCD-4E97-438C-99AA-F31CF6047681}">
      <dsp:nvSpPr>
        <dsp:cNvPr id="0" name=""/>
        <dsp:cNvSpPr/>
      </dsp:nvSpPr>
      <dsp:spPr>
        <a:xfrm>
          <a:off x="0" y="2370163"/>
          <a:ext cx="8229600" cy="2154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Cereales y tubérculos</a:t>
          </a:r>
          <a:endParaRPr lang="es-MX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1 tortilla de harina o </a:t>
          </a:r>
          <a:r>
            <a:rPr lang="es-MX" sz="1900" kern="1200" dirty="0" err="1" smtClean="0"/>
            <a:t>maiz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1/3 de bolillo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½ taza de arroz, pasta, avena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1 </a:t>
          </a:r>
          <a:r>
            <a:rPr lang="es-MX" sz="1900" kern="1200" dirty="0" err="1" smtClean="0"/>
            <a:t>reb</a:t>
          </a:r>
          <a:r>
            <a:rPr lang="es-MX" sz="1900" kern="1200" dirty="0" smtClean="0"/>
            <a:t> de pan blanco, integral, tostado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900" kern="1200" dirty="0"/>
        </a:p>
      </dsp:txBody>
      <dsp:txXfrm>
        <a:off x="1861389" y="2370163"/>
        <a:ext cx="6368210" cy="2154694"/>
      </dsp:txXfrm>
    </dsp:sp>
    <dsp:sp modelId="{02B02155-747B-44E3-A01B-4AA2A0478765}">
      <dsp:nvSpPr>
        <dsp:cNvPr id="0" name=""/>
        <dsp:cNvSpPr/>
      </dsp:nvSpPr>
      <dsp:spPr>
        <a:xfrm>
          <a:off x="215469" y="2585633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87CF4-0665-41D6-B99D-823E3905F321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Leguminosas </a:t>
          </a:r>
          <a:endParaRPr lang="es-MX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1 ración = ½ taza</a:t>
          </a:r>
          <a:endParaRPr lang="es-MX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Frijoles, habas, lentejas, </a:t>
          </a:r>
          <a:r>
            <a:rPr lang="es-MX" sz="2600" kern="1200" dirty="0" err="1" smtClean="0"/>
            <a:t>alverjon</a:t>
          </a:r>
          <a:r>
            <a:rPr lang="es-MX" sz="2600" kern="1200" dirty="0" smtClean="0"/>
            <a:t>, garbanzos, soya</a:t>
          </a:r>
          <a:endParaRPr lang="es-MX" sz="2600" kern="1200" dirty="0"/>
        </a:p>
      </dsp:txBody>
      <dsp:txXfrm>
        <a:off x="1861389" y="0"/>
        <a:ext cx="6368210" cy="2154694"/>
      </dsp:txXfrm>
    </dsp:sp>
    <dsp:sp modelId="{C2F7353D-1457-46BB-BBCA-C26541FC477B}">
      <dsp:nvSpPr>
        <dsp:cNvPr id="0" name=""/>
        <dsp:cNvSpPr/>
      </dsp:nvSpPr>
      <dsp:spPr>
        <a:xfrm>
          <a:off x="215469" y="215469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1EBCD-4E97-438C-99AA-F31CF6047681}">
      <dsp:nvSpPr>
        <dsp:cNvPr id="0" name=""/>
        <dsp:cNvSpPr/>
      </dsp:nvSpPr>
      <dsp:spPr>
        <a:xfrm>
          <a:off x="0" y="2370163"/>
          <a:ext cx="8229600" cy="2154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Azucares </a:t>
          </a:r>
          <a:endParaRPr lang="es-MX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Dulces</a:t>
          </a:r>
          <a:endParaRPr lang="es-MX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smtClean="0"/>
            <a:t>Azúcar refinada, morena, mascaba, BC</a:t>
          </a:r>
          <a:endParaRPr lang="es-MX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600" kern="1200" dirty="0" err="1" smtClean="0"/>
            <a:t>Yakult</a:t>
          </a:r>
          <a:r>
            <a:rPr lang="es-MX" sz="2600" kern="1200" dirty="0" smtClean="0"/>
            <a:t>,  cátsup, agua quina</a:t>
          </a:r>
          <a:endParaRPr lang="es-MX" sz="2600" kern="1200" dirty="0"/>
        </a:p>
      </dsp:txBody>
      <dsp:txXfrm>
        <a:off x="1861389" y="2370163"/>
        <a:ext cx="6368210" cy="2154694"/>
      </dsp:txXfrm>
    </dsp:sp>
    <dsp:sp modelId="{02B02155-747B-44E3-A01B-4AA2A0478765}">
      <dsp:nvSpPr>
        <dsp:cNvPr id="0" name=""/>
        <dsp:cNvSpPr/>
      </dsp:nvSpPr>
      <dsp:spPr>
        <a:xfrm>
          <a:off x="215469" y="2585633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19FA8-E22A-400B-8D2A-8CE17826A3B2}" type="datetimeFigureOut">
              <a:rPr lang="es-MX" smtClean="0"/>
              <a:pPr/>
              <a:t>18/11/2010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0D14B-F0BB-429F-814E-E57CF04270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0D14B-F0BB-429F-814E-E57CF04270D2}" type="slidenum">
              <a:rPr lang="es-MX" smtClean="0"/>
              <a:pPr/>
              <a:t>47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B66624-789E-47CB-837F-1887B97AB8DC}" type="slidenum">
              <a:rPr lang="es-MX" smtClean="0">
                <a:latin typeface="Arial" pitchFamily="34" charset="0"/>
                <a:ea typeface="MS PGothic" pitchFamily="34" charset="-128"/>
              </a:rPr>
              <a:pPr/>
              <a:t>88</a:t>
            </a:fld>
            <a:endParaRPr lang="es-MX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9A14-9DA1-4E1C-9BD9-6A83831FDD7A}" type="datetimeFigureOut">
              <a:rPr lang="es-MX" smtClean="0"/>
              <a:pPr/>
              <a:t>18/11/2010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FDAC-47DF-44D0-8E29-8FF928E69E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9A14-9DA1-4E1C-9BD9-6A83831FDD7A}" type="datetimeFigureOut">
              <a:rPr lang="es-MX" smtClean="0"/>
              <a:pPr/>
              <a:t>18/11/2010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FDAC-47DF-44D0-8E29-8FF928E69E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9A14-9DA1-4E1C-9BD9-6A83831FDD7A}" type="datetimeFigureOut">
              <a:rPr lang="es-MX" smtClean="0"/>
              <a:pPr/>
              <a:t>18/11/2010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FDAC-47DF-44D0-8E29-8FF928E69E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9A14-9DA1-4E1C-9BD9-6A83831FDD7A}" type="datetimeFigureOut">
              <a:rPr lang="es-MX" smtClean="0"/>
              <a:pPr/>
              <a:t>18/11/2010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FDAC-47DF-44D0-8E29-8FF928E69E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9A14-9DA1-4E1C-9BD9-6A83831FDD7A}" type="datetimeFigureOut">
              <a:rPr lang="es-MX" smtClean="0"/>
              <a:pPr/>
              <a:t>18/11/2010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FDAC-47DF-44D0-8E29-8FF928E69E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9A14-9DA1-4E1C-9BD9-6A83831FDD7A}" type="datetimeFigureOut">
              <a:rPr lang="es-MX" smtClean="0"/>
              <a:pPr/>
              <a:t>18/11/2010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FDAC-47DF-44D0-8E29-8FF928E69E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9A14-9DA1-4E1C-9BD9-6A83831FDD7A}" type="datetimeFigureOut">
              <a:rPr lang="es-MX" smtClean="0"/>
              <a:pPr/>
              <a:t>18/11/2010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FDAC-47DF-44D0-8E29-8FF928E69E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9A14-9DA1-4E1C-9BD9-6A83831FDD7A}" type="datetimeFigureOut">
              <a:rPr lang="es-MX" smtClean="0"/>
              <a:pPr/>
              <a:t>18/11/2010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FDAC-47DF-44D0-8E29-8FF928E69E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9A14-9DA1-4E1C-9BD9-6A83831FDD7A}" type="datetimeFigureOut">
              <a:rPr lang="es-MX" smtClean="0"/>
              <a:pPr/>
              <a:t>18/11/2010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FDAC-47DF-44D0-8E29-8FF928E69E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9A14-9DA1-4E1C-9BD9-6A83831FDD7A}" type="datetimeFigureOut">
              <a:rPr lang="es-MX" smtClean="0"/>
              <a:pPr/>
              <a:t>18/11/2010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FDAC-47DF-44D0-8E29-8FF928E69E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9A14-9DA1-4E1C-9BD9-6A83831FDD7A}" type="datetimeFigureOut">
              <a:rPr lang="es-MX" smtClean="0"/>
              <a:pPr/>
              <a:t>18/11/2010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FDAC-47DF-44D0-8E29-8FF928E69E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9A14-9DA1-4E1C-9BD9-6A83831FDD7A}" type="datetimeFigureOut">
              <a:rPr lang="es-MX" smtClean="0"/>
              <a:pPr/>
              <a:t>18/11/2010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FDAC-47DF-44D0-8E29-8FF928E69E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861048"/>
            <a:ext cx="7772400" cy="1470025"/>
          </a:xfrm>
        </p:spPr>
        <p:txBody>
          <a:bodyPr/>
          <a:lstStyle/>
          <a:p>
            <a:r>
              <a:rPr lang="es-MX" dirty="0" smtClean="0"/>
              <a:t>Los siete comportamientos del auto cuidado en la diabetes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3768" y="5661248"/>
            <a:ext cx="6400800" cy="838944"/>
          </a:xfrm>
        </p:spPr>
        <p:txBody>
          <a:bodyPr/>
          <a:lstStyle/>
          <a:p>
            <a:r>
              <a:rPr lang="es-MX" dirty="0" smtClean="0"/>
              <a:t>Lic. Nut. EDC Jalil López Orozco</a:t>
            </a:r>
            <a:endParaRPr lang="es-MX" dirty="0"/>
          </a:p>
        </p:txBody>
      </p:sp>
      <p:pic>
        <p:nvPicPr>
          <p:cNvPr id="53250" name="Picture 2" descr="C:\Users\Jalil\Pictures\CICS\Instalaciones\c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3024336" cy="3940801"/>
          </a:xfrm>
          <a:prstGeom prst="rect">
            <a:avLst/>
          </a:prstGeom>
          <a:noFill/>
        </p:spPr>
      </p:pic>
      <p:pic>
        <p:nvPicPr>
          <p:cNvPr id="53251" name="Picture 3" descr="C:\Users\Jalil\Pictures\CICS\Logos y letreros\LOGO_CICS_UMAF5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76672"/>
            <a:ext cx="1397930" cy="1306637"/>
          </a:xfrm>
          <a:prstGeom prst="rect">
            <a:avLst/>
          </a:prstGeom>
          <a:noFill/>
        </p:spPr>
      </p:pic>
      <p:pic>
        <p:nvPicPr>
          <p:cNvPr id="53252" name="Picture 4" descr="C:\Users\Jalil\Pictures\CICS\Logos y letreros\LOGO_NUT62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420888"/>
            <a:ext cx="1008112" cy="1105487"/>
          </a:xfrm>
          <a:prstGeom prst="rect">
            <a:avLst/>
          </a:prstGeom>
          <a:noFill/>
        </p:spPr>
      </p:pic>
      <p:pic>
        <p:nvPicPr>
          <p:cNvPr id="53253" name="Picture 5" descr="C:\Users\Jalil\Pictures\CICS\Logos y letreros\LOGO_IPN51B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1063885" cy="1574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Que comer</a:t>
            </a:r>
          </a:p>
          <a:p>
            <a:endParaRPr lang="es-MX" dirty="0" smtClean="0"/>
          </a:p>
          <a:p>
            <a:r>
              <a:rPr lang="es-MX" dirty="0" smtClean="0"/>
              <a:t>Cuanto comer</a:t>
            </a:r>
          </a:p>
          <a:p>
            <a:endParaRPr lang="es-MX" dirty="0" smtClean="0"/>
          </a:p>
          <a:p>
            <a:r>
              <a:rPr lang="es-MX" dirty="0" smtClean="0"/>
              <a:t>Cuando comer</a:t>
            </a:r>
            <a:endParaRPr lang="es-MX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Alimentación</a:t>
            </a:r>
            <a:br>
              <a:rPr lang="es-MX" dirty="0" smtClean="0"/>
            </a:br>
            <a:r>
              <a:rPr lang="es-MX" dirty="0" smtClean="0"/>
              <a:t>(comer saludablemente)</a:t>
            </a:r>
            <a:endParaRPr lang="es-MX" dirty="0"/>
          </a:p>
        </p:txBody>
      </p:sp>
      <p:pic>
        <p:nvPicPr>
          <p:cNvPr id="9218" name="Picture 2" descr="C:\Users\Jalil\Pictures\academico\imagenes diabetes\comiendo saludable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3533526" cy="353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HAY 8 GRUPOS DE ALIMENTOS</a:t>
            </a:r>
            <a:endParaRPr lang="es-MX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De los cuales los únicos que no contienen hidratos de carbono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Grupos de alimentos que contienen hidratos de carbono (CHO)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Los azucares y las frutas contienen  hidratos de carbono simples</a:t>
            </a:r>
          </a:p>
          <a:p>
            <a:r>
              <a:rPr lang="es-MX" dirty="0" smtClean="0"/>
              <a:t>Los demás grupos contienen hidratos de carbono complejos</a:t>
            </a:r>
          </a:p>
          <a:p>
            <a:r>
              <a:rPr lang="es-MX" b="1" dirty="0" smtClean="0"/>
              <a:t>Complejos</a:t>
            </a:r>
            <a:r>
              <a:rPr lang="es-MX" dirty="0" smtClean="0"/>
              <a:t> </a:t>
            </a:r>
          </a:p>
          <a:p>
            <a:pPr>
              <a:buNone/>
            </a:pPr>
            <a:r>
              <a:rPr lang="es-MX" dirty="0" smtClean="0"/>
              <a:t>Tardan en metabolizarse y absorberse</a:t>
            </a:r>
          </a:p>
          <a:p>
            <a:r>
              <a:rPr lang="es-MX" b="1" dirty="0" smtClean="0"/>
              <a:t>Simples</a:t>
            </a:r>
            <a:r>
              <a:rPr lang="es-MX" dirty="0" smtClean="0"/>
              <a:t> </a:t>
            </a:r>
          </a:p>
          <a:p>
            <a:pPr>
              <a:buNone/>
            </a:pPr>
            <a:r>
              <a:rPr lang="es-MX" dirty="0" smtClean="0"/>
              <a:t>Se absorben </a:t>
            </a:r>
            <a:r>
              <a:rPr lang="es-MX" dirty="0" err="1" smtClean="0"/>
              <a:t>rapido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Consumir hidratos de carbono simples es nocivo</a:t>
            </a:r>
          </a:p>
          <a:p>
            <a:endParaRPr lang="es-MX" dirty="0" smtClean="0"/>
          </a:p>
          <a:p>
            <a:r>
              <a:rPr lang="es-MX" dirty="0" smtClean="0"/>
              <a:t>Elevan muy rápido la glucosa de la sangre y el cuerpo no puede hacerles frente.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alimentos forman parte de los grupos?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alimentos forman parte de los grupos?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alimentos forman parte de los grupos?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una ración?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Son cantidades especificas de comida</a:t>
            </a:r>
          </a:p>
          <a:p>
            <a:r>
              <a:rPr lang="es-MX" dirty="0" smtClean="0"/>
              <a:t>Definidas por medidas estándar</a:t>
            </a:r>
          </a:p>
          <a:p>
            <a:pPr lvl="1"/>
            <a:r>
              <a:rPr lang="es-MX" dirty="0" smtClean="0"/>
              <a:t>Tazas</a:t>
            </a:r>
          </a:p>
          <a:p>
            <a:pPr lvl="1"/>
            <a:r>
              <a:rPr lang="es-MX" dirty="0" smtClean="0"/>
              <a:t>Gramos</a:t>
            </a:r>
          </a:p>
          <a:p>
            <a:pPr lvl="1"/>
            <a:r>
              <a:rPr lang="es-MX" dirty="0" smtClean="0"/>
              <a:t>Pieza </a:t>
            </a:r>
          </a:p>
        </p:txBody>
      </p:sp>
      <p:pic>
        <p:nvPicPr>
          <p:cNvPr id="7170" name="Picture 2" descr="C:\Users\Jalil\Pictures\academico\imagenes diabetes\equivpesosymedida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862" y="1672431"/>
            <a:ext cx="3343275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Glucosa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Es el principal combustible de las células</a:t>
            </a:r>
          </a:p>
          <a:p>
            <a:r>
              <a:rPr lang="es-MX" dirty="0" smtClean="0"/>
              <a:t>Sin glucosa no podemos realizar funciones como pensar, caminar, respirar</a:t>
            </a:r>
          </a:p>
          <a:p>
            <a:r>
              <a:rPr lang="es-MX" dirty="0" smtClean="0"/>
              <a:t>Proviene de los alimentos</a:t>
            </a:r>
          </a:p>
          <a:p>
            <a:r>
              <a:rPr lang="es-MX" dirty="0" smtClean="0"/>
              <a:t>Pasa a la sangre  mediante la digestión</a:t>
            </a:r>
            <a:endParaRPr lang="es-MX" dirty="0"/>
          </a:p>
        </p:txBody>
      </p:sp>
      <p:pic>
        <p:nvPicPr>
          <p:cNvPr id="3074" name="Picture 2" descr="C:\Users\Jalil\Pictures\academico\imagenes diabetes\carbohidrat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89040"/>
            <a:ext cx="2661493" cy="2048873"/>
          </a:xfrm>
          <a:prstGeom prst="rect">
            <a:avLst/>
          </a:prstGeom>
          <a:noFill/>
        </p:spPr>
      </p:pic>
      <p:pic>
        <p:nvPicPr>
          <p:cNvPr id="3075" name="Picture 3" descr="C:\Users\Jalil\Pictures\academico\imagenes diabetes\gaso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1990725" cy="2295525"/>
          </a:xfrm>
          <a:prstGeom prst="rect">
            <a:avLst/>
          </a:prstGeom>
          <a:noFill/>
        </p:spPr>
      </p:pic>
      <p:pic>
        <p:nvPicPr>
          <p:cNvPr id="3076" name="Picture 4" descr="C:\Users\Jalil\Pictures\academico\imagenes diabetes\gluco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20688"/>
            <a:ext cx="2809875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¿Cuánto es una ración de alimento?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¿Cuánto es una ración de alimento?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¿Cuánto es una ración de alimento?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¡Cuidado !!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Hay una tendencia hacia los tamaños gigantes, </a:t>
            </a:r>
            <a:r>
              <a:rPr lang="es-MX" dirty="0" err="1" smtClean="0"/>
              <a:t>megabuffet</a:t>
            </a:r>
            <a:r>
              <a:rPr lang="es-MX" dirty="0" smtClean="0"/>
              <a:t>  porciones grandes</a:t>
            </a:r>
          </a:p>
          <a:p>
            <a:endParaRPr lang="es-MX" dirty="0" smtClean="0"/>
          </a:p>
          <a:p>
            <a:r>
              <a:rPr lang="es-MX" dirty="0" smtClean="0"/>
              <a:t>Debemos desarrollar la capacidad de vigilar el numero de raciones</a:t>
            </a:r>
            <a:endParaRPr lang="es-MX" dirty="0"/>
          </a:p>
        </p:txBody>
      </p:sp>
      <p:pic>
        <p:nvPicPr>
          <p:cNvPr id="8194" name="Picture 2" descr="C:\Users\Jalil\Pictures\academico\imagenes diabetes\supert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¿Qué como?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Debo evitar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Jugos de frutas y purés</a:t>
            </a:r>
          </a:p>
          <a:p>
            <a:r>
              <a:rPr lang="es-MX" dirty="0" smtClean="0"/>
              <a:t>Pastas muy cocidas</a:t>
            </a:r>
          </a:p>
          <a:p>
            <a:r>
              <a:rPr lang="es-MX" dirty="0" smtClean="0"/>
              <a:t>Harinas refinadas</a:t>
            </a:r>
          </a:p>
          <a:p>
            <a:r>
              <a:rPr lang="es-MX" dirty="0" smtClean="0"/>
              <a:t>Aceites quemados</a:t>
            </a:r>
          </a:p>
          <a:p>
            <a:endParaRPr lang="es-MX" dirty="0" smtClean="0"/>
          </a:p>
          <a:p>
            <a:r>
              <a:rPr lang="es-MX" dirty="0" smtClean="0"/>
              <a:t>Desayuno : torta de tamal</a:t>
            </a:r>
            <a:endParaRPr lang="es-MX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Mejor me los como </a:t>
            </a:r>
            <a:r>
              <a:rPr lang="es-MX" dirty="0" err="1" smtClean="0"/>
              <a:t>asi</a:t>
            </a:r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 smtClean="0"/>
              <a:t>Fruta entera</a:t>
            </a:r>
          </a:p>
          <a:p>
            <a:r>
              <a:rPr lang="es-MX" dirty="0" smtClean="0"/>
              <a:t>Pastas </a:t>
            </a:r>
            <a:r>
              <a:rPr lang="es-MX" dirty="0" err="1" smtClean="0"/>
              <a:t>aldentes</a:t>
            </a:r>
            <a:endParaRPr lang="es-MX" dirty="0" smtClean="0"/>
          </a:p>
          <a:p>
            <a:r>
              <a:rPr lang="es-MX" dirty="0" smtClean="0"/>
              <a:t>Harinas integrales</a:t>
            </a:r>
          </a:p>
          <a:p>
            <a:r>
              <a:rPr lang="es-MX" dirty="0" smtClean="0"/>
              <a:t>Aceites en su forma simple</a:t>
            </a:r>
          </a:p>
          <a:p>
            <a:endParaRPr lang="es-MX" dirty="0" smtClean="0"/>
          </a:p>
          <a:p>
            <a:r>
              <a:rPr lang="es-MX" dirty="0" smtClean="0"/>
              <a:t>Desayuno: tlacoyo con nopales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Mitos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La dieta de las personas con diabetes es especial y mas costosa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La dieta de las personas con diabetes es la mas sana</a:t>
            </a:r>
          </a:p>
          <a:p>
            <a:r>
              <a:rPr lang="es-MX" dirty="0" smtClean="0"/>
              <a:t>Es baja en grasa y en azúcar</a:t>
            </a:r>
          </a:p>
          <a:p>
            <a:r>
              <a:rPr lang="es-MX" dirty="0" smtClean="0"/>
              <a:t>Es rica en fibra</a:t>
            </a:r>
          </a:p>
          <a:p>
            <a:r>
              <a:rPr lang="es-MX" dirty="0" smtClean="0"/>
              <a:t>Lo importante no es alimento si no la cantidad</a:t>
            </a:r>
            <a:endParaRPr lang="es-MX" dirty="0"/>
          </a:p>
        </p:txBody>
      </p:sp>
      <p:pic>
        <p:nvPicPr>
          <p:cNvPr id="14338" name="Picture 2" descr="C:\Users\Jalil\Pictures\academico\ejemplo de alimentos\fajita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Mitos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Las personas</a:t>
            </a:r>
            <a:r>
              <a:rPr lang="es-MX" dirty="0" smtClean="0"/>
              <a:t> </a:t>
            </a:r>
            <a:r>
              <a:rPr lang="es-MX" dirty="0" smtClean="0"/>
              <a:t>con diabetes no puede comer frutas</a:t>
            </a:r>
          </a:p>
          <a:p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Si no hay enfermedad renal</a:t>
            </a:r>
          </a:p>
          <a:p>
            <a:endParaRPr lang="es-MX" dirty="0" smtClean="0"/>
          </a:p>
          <a:p>
            <a:r>
              <a:rPr lang="es-MX" dirty="0" smtClean="0"/>
              <a:t>Se puede comer de TODO</a:t>
            </a:r>
          </a:p>
          <a:p>
            <a:endParaRPr lang="es-MX" dirty="0" smtClean="0"/>
          </a:p>
          <a:p>
            <a:r>
              <a:rPr lang="es-MX" dirty="0" smtClean="0"/>
              <a:t>Solo cuidar la cantidad</a:t>
            </a:r>
          </a:p>
          <a:p>
            <a:endParaRPr lang="es-MX" dirty="0" smtClean="0"/>
          </a:p>
          <a:p>
            <a:r>
              <a:rPr lang="es-MX" dirty="0" smtClean="0"/>
              <a:t>No beber jugos, ni </a:t>
            </a:r>
            <a:r>
              <a:rPr lang="es-MX" dirty="0" smtClean="0"/>
              <a:t>purés</a:t>
            </a:r>
          </a:p>
          <a:p>
            <a:endParaRPr lang="es-MX" dirty="0" smtClean="0"/>
          </a:p>
          <a:p>
            <a:r>
              <a:rPr lang="es-MX" dirty="0" smtClean="0"/>
              <a:t>Comerlos en los tiempos fuertes, no de lunch (colación)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10242" name="Picture 2" descr="C:\Users\Jalil\Pictures\academico\imagenes diabetes\alimentos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4017068" cy="267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Mitos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Los aceites sanos son caros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En México hay muchas marcas de aceites</a:t>
            </a:r>
          </a:p>
          <a:p>
            <a:r>
              <a:rPr lang="es-MX" dirty="0" smtClean="0"/>
              <a:t>Los sanos son los aceites vegetales</a:t>
            </a:r>
          </a:p>
          <a:p>
            <a:r>
              <a:rPr lang="es-MX" dirty="0" smtClean="0"/>
              <a:t>Canola, maíz, girasol, soya, oliva</a:t>
            </a:r>
          </a:p>
          <a:p>
            <a:r>
              <a:rPr lang="es-MX" dirty="0" smtClean="0"/>
              <a:t>Solo no se deben de reutilizar</a:t>
            </a:r>
          </a:p>
          <a:p>
            <a:r>
              <a:rPr lang="es-MX" dirty="0" smtClean="0"/>
              <a:t>El único nocivo es el de coco</a:t>
            </a:r>
            <a:endParaRPr lang="es-MX" dirty="0"/>
          </a:p>
        </p:txBody>
      </p:sp>
      <p:pic>
        <p:nvPicPr>
          <p:cNvPr id="11266" name="Picture 2" descr="C:\Users\Jalil\Pictures\academico\imagenes diabetes\aceite-de-oliva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052736"/>
            <a:ext cx="1426563" cy="1456283"/>
          </a:xfrm>
          <a:prstGeom prst="rect">
            <a:avLst/>
          </a:prstGeom>
          <a:noFill/>
        </p:spPr>
      </p:pic>
      <p:pic>
        <p:nvPicPr>
          <p:cNvPr id="11267" name="Picture 3" descr="C:\Users\Jalil\Pictures\academico\imagenes diabetes\aceite 12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742950" cy="1676400"/>
          </a:xfrm>
          <a:prstGeom prst="rect">
            <a:avLst/>
          </a:prstGeom>
          <a:noFill/>
        </p:spPr>
      </p:pic>
      <p:pic>
        <p:nvPicPr>
          <p:cNvPr id="11268" name="Picture 4" descr="C:\Users\Jalil\Pictures\academico\imagenes diabetes\aceite capul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08720"/>
            <a:ext cx="620266" cy="1488638"/>
          </a:xfrm>
          <a:prstGeom prst="rect">
            <a:avLst/>
          </a:prstGeom>
          <a:noFill/>
        </p:spPr>
      </p:pic>
      <p:pic>
        <p:nvPicPr>
          <p:cNvPr id="11269" name="Picture 5" descr="C:\Users\Jalil\Pictures\academico\imagenes diabetes\aceite nutrio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3356" y="1484784"/>
            <a:ext cx="940644" cy="1857772"/>
          </a:xfrm>
          <a:prstGeom prst="rect">
            <a:avLst/>
          </a:prstGeom>
          <a:noFill/>
        </p:spPr>
      </p:pic>
      <p:pic>
        <p:nvPicPr>
          <p:cNvPr id="11270" name="Picture 6" descr="C:\Users\Jalil\Pictures\academico\imagenes diabetes\aceite olei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780928"/>
            <a:ext cx="925011" cy="1367408"/>
          </a:xfrm>
          <a:prstGeom prst="rect">
            <a:avLst/>
          </a:prstGeom>
          <a:noFill/>
        </p:spPr>
      </p:pic>
      <p:pic>
        <p:nvPicPr>
          <p:cNvPr id="11271" name="Picture 7" descr="C:\Users\Jalil\Pictures\academico\imagenes diabetes\aceite P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3501008"/>
            <a:ext cx="1259632" cy="1259632"/>
          </a:xfrm>
          <a:prstGeom prst="rect">
            <a:avLst/>
          </a:prstGeom>
          <a:noFill/>
        </p:spPr>
      </p:pic>
      <p:pic>
        <p:nvPicPr>
          <p:cNvPr id="11272" name="Picture 8" descr="C:\Users\Jalil\Pictures\academico\imagenes diabetes\aceite patro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717032"/>
            <a:ext cx="1032076" cy="1377875"/>
          </a:xfrm>
          <a:prstGeom prst="rect">
            <a:avLst/>
          </a:prstGeom>
          <a:noFill/>
        </p:spPr>
      </p:pic>
      <p:pic>
        <p:nvPicPr>
          <p:cNvPr id="11273" name="Picture 9" descr="C:\Users\Jalil\Pictures\academico\imagenes diabetes\coco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5301208"/>
            <a:ext cx="1866900" cy="1295400"/>
          </a:xfrm>
          <a:prstGeom prst="rect">
            <a:avLst/>
          </a:prstGeom>
          <a:noFill/>
        </p:spPr>
      </p:pic>
      <p:sp>
        <p:nvSpPr>
          <p:cNvPr id="15" name="14 Señal de prohibido"/>
          <p:cNvSpPr/>
          <p:nvPr/>
        </p:nvSpPr>
        <p:spPr>
          <a:xfrm>
            <a:off x="6372200" y="5229200"/>
            <a:ext cx="1224136" cy="1296144"/>
          </a:xfrm>
          <a:prstGeom prst="noSmoking">
            <a:avLst>
              <a:gd name="adj" fmla="val 46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Mitos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6"/>
          </a:xfrm>
        </p:spPr>
        <p:txBody>
          <a:bodyPr>
            <a:normAutofit fontScale="55000" lnSpcReduction="20000"/>
          </a:bodyPr>
          <a:lstStyle/>
          <a:p>
            <a:endParaRPr lang="es-MX" dirty="0" smtClean="0"/>
          </a:p>
          <a:p>
            <a:r>
              <a:rPr lang="es-MX" sz="4000" dirty="0" smtClean="0"/>
              <a:t>Yo no podre comer tortilla, bolillo ni arroz </a:t>
            </a:r>
          </a:p>
          <a:p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Son cereales</a:t>
            </a:r>
          </a:p>
          <a:p>
            <a:endParaRPr lang="es-MX" dirty="0" smtClean="0"/>
          </a:p>
          <a:p>
            <a:r>
              <a:rPr lang="es-MX" dirty="0" smtClean="0"/>
              <a:t>Son la base de la alimentación</a:t>
            </a:r>
          </a:p>
          <a:p>
            <a:endParaRPr lang="es-MX" dirty="0" smtClean="0"/>
          </a:p>
          <a:p>
            <a:r>
              <a:rPr lang="es-MX" dirty="0" smtClean="0"/>
              <a:t>Lo importante es la cantidad</a:t>
            </a:r>
          </a:p>
          <a:p>
            <a:endParaRPr lang="es-MX" dirty="0" smtClean="0"/>
          </a:p>
          <a:p>
            <a:r>
              <a:rPr lang="es-MX" dirty="0" smtClean="0"/>
              <a:t>Y no cocinar de mas</a:t>
            </a:r>
          </a:p>
          <a:p>
            <a:endParaRPr lang="es-MX" dirty="0"/>
          </a:p>
        </p:txBody>
      </p:sp>
      <p:pic>
        <p:nvPicPr>
          <p:cNvPr id="12290" name="Picture 2" descr="C:\Users\Jalil\Pictures\academico\imagenes diabetes\arro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2857500" cy="1600200"/>
          </a:xfrm>
          <a:prstGeom prst="rect">
            <a:avLst/>
          </a:prstGeom>
          <a:noFill/>
        </p:spPr>
      </p:pic>
      <p:pic>
        <p:nvPicPr>
          <p:cNvPr id="12291" name="Picture 3" descr="C:\Users\Jalil\Pictures\academico\imagenes diabetes\bolil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1722398" cy="1290136"/>
          </a:xfrm>
          <a:prstGeom prst="rect">
            <a:avLst/>
          </a:prstGeom>
          <a:noFill/>
        </p:spPr>
      </p:pic>
      <p:pic>
        <p:nvPicPr>
          <p:cNvPr id="12292" name="Picture 4" descr="C:\Users\Jalil\Pictures\academico\imagenes diabetes\tortill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84984"/>
            <a:ext cx="1371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Mitos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Ya no puedo comer res, solo pollo o pescado y son carísimos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Mientras no haya problemas renales o de acido úrico</a:t>
            </a:r>
          </a:p>
          <a:p>
            <a:endParaRPr lang="es-MX" dirty="0" smtClean="0"/>
          </a:p>
          <a:p>
            <a:r>
              <a:rPr lang="es-MX" dirty="0" smtClean="0"/>
              <a:t>Se puede consumir la carne de res</a:t>
            </a:r>
          </a:p>
          <a:p>
            <a:endParaRPr lang="es-MX" dirty="0" smtClean="0"/>
          </a:p>
          <a:p>
            <a:r>
              <a:rPr lang="es-MX" dirty="0" smtClean="0"/>
              <a:t>Cuidar la cantidad y el contenido de grasa</a:t>
            </a:r>
          </a:p>
          <a:p>
            <a:endParaRPr lang="es-MX" dirty="0" smtClean="0"/>
          </a:p>
          <a:p>
            <a:r>
              <a:rPr lang="es-MX" dirty="0" smtClean="0"/>
              <a:t>Aguayon, bola, chambarete, filete</a:t>
            </a:r>
          </a:p>
          <a:p>
            <a:endParaRPr lang="es-MX" dirty="0" smtClean="0"/>
          </a:p>
          <a:p>
            <a:r>
              <a:rPr lang="es-MX" dirty="0" smtClean="0"/>
              <a:t>Pollo sin piel y la menos grasosa</a:t>
            </a:r>
          </a:p>
          <a:p>
            <a:endParaRPr lang="es-MX" dirty="0" smtClean="0"/>
          </a:p>
          <a:p>
            <a:r>
              <a:rPr lang="es-MX" dirty="0" smtClean="0"/>
              <a:t>Pescados menos caros: trucha, el atún , la sardina</a:t>
            </a:r>
            <a:endParaRPr lang="es-MX" dirty="0"/>
          </a:p>
        </p:txBody>
      </p:sp>
      <p:pic>
        <p:nvPicPr>
          <p:cNvPr id="13314" name="Picture 2" descr="C:\Users\Jalil\Pictures\academico\ejemplo de alimentos\alimentos de origen anima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2693644" cy="3391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Insulina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Es una hormona</a:t>
            </a:r>
          </a:p>
          <a:p>
            <a:r>
              <a:rPr lang="es-MX" dirty="0" smtClean="0"/>
              <a:t>La produce el páncreas</a:t>
            </a:r>
          </a:p>
          <a:p>
            <a:r>
              <a:rPr lang="es-MX" dirty="0" smtClean="0"/>
              <a:t>Es la “llave” que permite que la glucosa entre en la célula</a:t>
            </a:r>
          </a:p>
          <a:p>
            <a:r>
              <a:rPr lang="es-MX" dirty="0" smtClean="0"/>
              <a:t>Actúa en solo en los músculos, el tejido graso y el hígado</a:t>
            </a:r>
          </a:p>
          <a:p>
            <a:r>
              <a:rPr lang="es-MX" dirty="0" smtClean="0"/>
              <a:t>Sin insulina no se podría ocupar la glucosa como combustible</a:t>
            </a:r>
          </a:p>
          <a:p>
            <a:endParaRPr lang="es-MX" dirty="0"/>
          </a:p>
        </p:txBody>
      </p:sp>
      <p:pic>
        <p:nvPicPr>
          <p:cNvPr id="4098" name="Picture 2" descr="C:\Users\Jalil\Pictures\academico\imagenes diabetes\llav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2879601" cy="2463166"/>
          </a:xfrm>
          <a:prstGeom prst="rect">
            <a:avLst/>
          </a:prstGeom>
          <a:noFill/>
        </p:spPr>
      </p:pic>
      <p:pic>
        <p:nvPicPr>
          <p:cNvPr id="4100" name="Picture 4" descr="C:\Users\Jalil\Pictures\academico\imagenes diabetes\comida higado pancre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569468" cy="3143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Mitos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Los productos light son los mejores si tengo diabetes</a:t>
            </a:r>
          </a:p>
          <a:p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 smtClean="0"/>
              <a:t>Deben consumirse con moderación</a:t>
            </a:r>
          </a:p>
          <a:p>
            <a:r>
              <a:rPr lang="es-MX" dirty="0" smtClean="0"/>
              <a:t>Algunos son bajos en grasa pero no en azúcar</a:t>
            </a:r>
          </a:p>
          <a:p>
            <a:r>
              <a:rPr lang="es-MX" dirty="0" smtClean="0"/>
              <a:t>O al revés</a:t>
            </a:r>
          </a:p>
          <a:p>
            <a:r>
              <a:rPr lang="es-MX" dirty="0" smtClean="0"/>
              <a:t>Al consumir en exceso dejan de ser “light</a:t>
            </a:r>
            <a:endParaRPr lang="es-MX" dirty="0"/>
          </a:p>
        </p:txBody>
      </p:sp>
      <p:pic>
        <p:nvPicPr>
          <p:cNvPr id="15362" name="Picture 2" descr="C:\Users\Jalil\Pictures\academico\imagenes diabetes\ligh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316" y="1988840"/>
            <a:ext cx="3199620" cy="3442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</a:t>
            </a:r>
            <a:endParaRPr lang="es-MX" dirty="0"/>
          </a:p>
        </p:txBody>
      </p:sp>
      <p:pic>
        <p:nvPicPr>
          <p:cNvPr id="11266" name="Picture 2" descr="C:\Users\Jalil\Pictures\academico\imagenes diabetes\ejercici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162175" cy="2857500"/>
          </a:xfrm>
          <a:prstGeom prst="rect">
            <a:avLst/>
          </a:prstGeom>
          <a:noFill/>
        </p:spPr>
      </p:pic>
      <p:pic>
        <p:nvPicPr>
          <p:cNvPr id="11267" name="Picture 3" descr="C:\Users\Jalil\Pictures\academico\imagenes diabetes\ejercici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6672"/>
            <a:ext cx="2314575" cy="2876550"/>
          </a:xfrm>
          <a:prstGeom prst="rect">
            <a:avLst/>
          </a:prstGeom>
          <a:noFill/>
        </p:spPr>
      </p:pic>
      <p:pic>
        <p:nvPicPr>
          <p:cNvPr id="11268" name="Picture 4" descr="C:\Users\Jalil\Pictures\academico\imagenes diabetes\ejercici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4664"/>
            <a:ext cx="260985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EJERCICIO</a:t>
            </a:r>
            <a:br>
              <a:rPr lang="es-MX" dirty="0" smtClean="0"/>
            </a:br>
            <a:r>
              <a:rPr lang="es-MX" dirty="0" smtClean="0"/>
              <a:t>(Permanecer activo)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Es parte importante del tratamiento</a:t>
            </a:r>
          </a:p>
          <a:p>
            <a:endParaRPr lang="es-MX" dirty="0" smtClean="0"/>
          </a:p>
          <a:p>
            <a:r>
              <a:rPr lang="es-MX" dirty="0" smtClean="0"/>
              <a:t>Es necesario conocer la diferencia entre actividad física y deporte</a:t>
            </a:r>
            <a:endParaRPr lang="es-MX" dirty="0"/>
          </a:p>
        </p:txBody>
      </p:sp>
      <p:pic>
        <p:nvPicPr>
          <p:cNvPr id="1027" name="Picture 3" descr="C:\Users\Jalil\Pictures\academico\imagenes diabetes\ejercicio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65968"/>
            <a:ext cx="4038600" cy="319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física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b="1" dirty="0" smtClean="0"/>
              <a:t> </a:t>
            </a:r>
            <a:r>
              <a:rPr lang="es-MX" dirty="0" smtClean="0"/>
              <a:t>Cualquier actividad que consuma energía</a:t>
            </a:r>
          </a:p>
          <a:p>
            <a:r>
              <a:rPr lang="es-MX" dirty="0" smtClean="0"/>
              <a:t>La que sea</a:t>
            </a:r>
          </a:p>
          <a:p>
            <a:r>
              <a:rPr lang="es-MX" dirty="0" smtClean="0"/>
              <a:t>Lavar platos, limpiar la casa</a:t>
            </a:r>
          </a:p>
        </p:txBody>
      </p:sp>
      <p:pic>
        <p:nvPicPr>
          <p:cNvPr id="16388" name="Picture 4" descr="C:\Users\Jalil\Pictures\academico\imagenes diabetes\lavar plat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2181225" cy="2095500"/>
          </a:xfrm>
          <a:prstGeom prst="rect">
            <a:avLst/>
          </a:prstGeom>
          <a:noFill/>
        </p:spPr>
      </p:pic>
      <p:pic>
        <p:nvPicPr>
          <p:cNvPr id="16389" name="Picture 5" descr="C:\Users\Jalil\Pictures\academico\imagenes diabetes\barrer la c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437112"/>
            <a:ext cx="2466975" cy="1847850"/>
          </a:xfrm>
          <a:prstGeom prst="rect">
            <a:avLst/>
          </a:prstGeom>
          <a:noFill/>
        </p:spPr>
      </p:pic>
      <p:pic>
        <p:nvPicPr>
          <p:cNvPr id="16390" name="Picture 6" descr="C:\Users\Jalil\Pictures\academico\imagenes diabetes\ir al merc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 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MX" b="1" dirty="0" smtClean="0"/>
              <a:t>   </a:t>
            </a:r>
          </a:p>
          <a:p>
            <a:r>
              <a:rPr lang="es-MX" dirty="0" smtClean="0"/>
              <a:t>Es actividad física</a:t>
            </a:r>
          </a:p>
          <a:p>
            <a:r>
              <a:rPr lang="es-MX" dirty="0" smtClean="0"/>
              <a:t>Intensidad es moderada</a:t>
            </a:r>
          </a:p>
          <a:p>
            <a:r>
              <a:rPr lang="es-MX" dirty="0" smtClean="0"/>
              <a:t>Se le dedica tiempo especial</a:t>
            </a:r>
          </a:p>
          <a:p>
            <a:r>
              <a:rPr lang="es-MX" dirty="0" smtClean="0"/>
              <a:t>Es programada</a:t>
            </a:r>
          </a:p>
          <a:p>
            <a:r>
              <a:rPr lang="es-MX" dirty="0" smtClean="0"/>
              <a:t>Mejora ciertos aspectos del desempeño</a:t>
            </a:r>
          </a:p>
          <a:p>
            <a:r>
              <a:rPr lang="es-MX" dirty="0" smtClean="0"/>
              <a:t>Bailar, correr, saltar la cuerda, caminar</a:t>
            </a:r>
            <a:endParaRPr lang="es-MX" dirty="0"/>
          </a:p>
        </p:txBody>
      </p:sp>
      <p:pic>
        <p:nvPicPr>
          <p:cNvPr id="5" name="Picture 2" descr="C:\Users\Jalil\Pictures\academico\imagenes diabetes\danzon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1812194" cy="2757686"/>
          </a:xfrm>
          <a:prstGeom prst="rect">
            <a:avLst/>
          </a:prstGeom>
          <a:noFill/>
        </p:spPr>
      </p:pic>
      <p:pic>
        <p:nvPicPr>
          <p:cNvPr id="6" name="Picture 3" descr="C:\Users\Jalil\Pictures\academico\imagenes diabetes\ejercicio_fis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2580382" cy="1715489"/>
          </a:xfrm>
          <a:prstGeom prst="rect">
            <a:avLst/>
          </a:prstGeom>
          <a:noFill/>
        </p:spPr>
      </p:pic>
      <p:pic>
        <p:nvPicPr>
          <p:cNvPr id="17410" name="Picture 2" descr="C:\Users\Jalil\Pictures\academico\imagenes diabetes\bailan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92696"/>
            <a:ext cx="2351137" cy="1484051"/>
          </a:xfrm>
          <a:prstGeom prst="rect">
            <a:avLst/>
          </a:prstGeom>
          <a:noFill/>
        </p:spPr>
      </p:pic>
      <p:pic>
        <p:nvPicPr>
          <p:cNvPr id="17411" name="Picture 3" descr="C:\Users\Jalil\Pictures\academico\imagenes diabetes\ejercicio 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700808"/>
            <a:ext cx="1685925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Deporte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s-MX" b="1" dirty="0" smtClean="0"/>
          </a:p>
          <a:p>
            <a:r>
              <a:rPr lang="es-MX" dirty="0" smtClean="0"/>
              <a:t>Actividad física y ejercicio</a:t>
            </a:r>
          </a:p>
          <a:p>
            <a:endParaRPr lang="es-MX" dirty="0" smtClean="0"/>
          </a:p>
          <a:p>
            <a:r>
              <a:rPr lang="es-MX" dirty="0" smtClean="0"/>
              <a:t>Se hace con reglas</a:t>
            </a:r>
          </a:p>
          <a:p>
            <a:endParaRPr lang="es-MX" dirty="0" smtClean="0"/>
          </a:p>
          <a:p>
            <a:r>
              <a:rPr lang="es-MX" dirty="0" smtClean="0"/>
              <a:t>Como competencia</a:t>
            </a:r>
          </a:p>
          <a:p>
            <a:endParaRPr lang="es-MX" dirty="0" smtClean="0"/>
          </a:p>
          <a:p>
            <a:r>
              <a:rPr lang="es-MX" dirty="0" smtClean="0"/>
              <a:t>Beisbol, futbol</a:t>
            </a:r>
            <a:endParaRPr lang="es-MX" dirty="0"/>
          </a:p>
        </p:txBody>
      </p:sp>
      <p:pic>
        <p:nvPicPr>
          <p:cNvPr id="18434" name="Picture 2" descr="C:\Users\Jalil\Pictures\academico\imagenes diabetes\deporte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196306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EJERCICIO</a:t>
            </a:r>
            <a:br>
              <a:rPr lang="es-MX" dirty="0" smtClean="0"/>
            </a:br>
            <a:r>
              <a:rPr lang="es-MX" dirty="0" smtClean="0"/>
              <a:t>(Permanecer activo)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Le hace mucho bien a la persona con diabetes</a:t>
            </a:r>
          </a:p>
          <a:p>
            <a:endParaRPr lang="es-MX" dirty="0" smtClean="0"/>
          </a:p>
          <a:p>
            <a:r>
              <a:rPr lang="es-MX" dirty="0" smtClean="0"/>
              <a:t>Regula la glucosa sanguínea y mejora el control</a:t>
            </a:r>
          </a:p>
          <a:p>
            <a:endParaRPr lang="es-MX" dirty="0" smtClean="0"/>
          </a:p>
          <a:p>
            <a:r>
              <a:rPr lang="es-MX" dirty="0" smtClean="0"/>
              <a:t>Establecer un plan de ejercicio constante</a:t>
            </a:r>
            <a:endParaRPr lang="es-MX" dirty="0"/>
          </a:p>
        </p:txBody>
      </p:sp>
      <p:pic>
        <p:nvPicPr>
          <p:cNvPr id="2050" name="Picture 2" descr="C:\Users\Jalil\Pictures\academico\imagenes diabetes\ejercici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2664301"/>
            <a:ext cx="3860800" cy="239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Beneficios del ejercicio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↓ Colesterol</a:t>
            </a:r>
          </a:p>
          <a:p>
            <a:endParaRPr lang="es-MX" dirty="0" smtClean="0"/>
          </a:p>
          <a:p>
            <a:r>
              <a:rPr lang="es-MX" dirty="0" smtClean="0"/>
              <a:t>↑ HDL (colesterol bueno)</a:t>
            </a:r>
          </a:p>
          <a:p>
            <a:endParaRPr lang="es-MX" dirty="0" smtClean="0"/>
          </a:p>
          <a:p>
            <a:r>
              <a:rPr lang="es-MX" dirty="0" smtClean="0"/>
              <a:t>Mejora la salud cardiovascular</a:t>
            </a:r>
          </a:p>
          <a:p>
            <a:endParaRPr lang="es-MX" dirty="0" smtClean="0"/>
          </a:p>
          <a:p>
            <a:r>
              <a:rPr lang="es-MX" dirty="0" smtClean="0"/>
              <a:t>↓ el riesgo de trastornos coagulativos</a:t>
            </a:r>
          </a:p>
          <a:p>
            <a:endParaRPr lang="es-MX" dirty="0" smtClean="0"/>
          </a:p>
          <a:p>
            <a:r>
              <a:rPr lang="es-MX" dirty="0" smtClean="0"/>
              <a:t>Mejora la sensibilidad a la insulina</a:t>
            </a:r>
          </a:p>
          <a:p>
            <a:endParaRPr lang="es-MX" dirty="0" smtClean="0"/>
          </a:p>
          <a:p>
            <a:r>
              <a:rPr lang="es-MX" dirty="0" smtClean="0"/>
              <a:t>Hace que los tejidos aprovechen mejor la glucosa</a:t>
            </a:r>
            <a:endParaRPr lang="es-MX" dirty="0"/>
          </a:p>
        </p:txBody>
      </p:sp>
      <p:pic>
        <p:nvPicPr>
          <p:cNvPr id="6" name="Picture 2" descr="C:\Users\Jalil\Pictures\academico\imagenes diabetes\ejercicio nada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932" y="1772816"/>
            <a:ext cx="3578484" cy="3876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Para hacer ejercicio, primero hay que conocerse</a:t>
            </a:r>
          </a:p>
          <a:p>
            <a:endParaRPr lang="es-MX" dirty="0" smtClean="0"/>
          </a:p>
          <a:p>
            <a:r>
              <a:rPr lang="es-MX" dirty="0" smtClean="0"/>
              <a:t>Debe estar indicado por el medico</a:t>
            </a:r>
            <a:endParaRPr lang="es-MX" dirty="0"/>
          </a:p>
        </p:txBody>
      </p:sp>
      <p:pic>
        <p:nvPicPr>
          <p:cNvPr id="19458" name="Picture 2" descr="C:\Users\Jalil\Pictures\academico\imagenes diabetes\aceptar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2110581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Componentes del ejercicio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Es ejercicio debe tener frecuencia, lo ideal es 5 veces por semana.</a:t>
            </a:r>
          </a:p>
          <a:p>
            <a:endParaRPr lang="es-MX" dirty="0" smtClean="0"/>
          </a:p>
          <a:p>
            <a:r>
              <a:rPr lang="es-MX" dirty="0" smtClean="0"/>
              <a:t>Una duración al menos de 20 minutos para ayudar al control de la diabetes y 40 min para bajar de peso.</a:t>
            </a:r>
          </a:p>
          <a:p>
            <a:endParaRPr lang="es-MX" dirty="0" smtClean="0"/>
          </a:p>
          <a:p>
            <a:r>
              <a:rPr lang="es-MX" dirty="0" smtClean="0"/>
              <a:t>Una intensidad d acuerda a cada persona.</a:t>
            </a:r>
          </a:p>
          <a:p>
            <a:endParaRPr lang="es-MX" dirty="0" smtClean="0"/>
          </a:p>
          <a:p>
            <a:r>
              <a:rPr lang="es-MX" dirty="0" smtClean="0"/>
              <a:t>Llevar una progresión gradual.</a:t>
            </a:r>
            <a:endParaRPr lang="es-MX" dirty="0"/>
          </a:p>
        </p:txBody>
      </p:sp>
      <p:pic>
        <p:nvPicPr>
          <p:cNvPr id="5" name="Picture 2" descr="C:\Users\Jalil\Pictures\academico\imagenes diabetes\30 m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339181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pasa en la Diabetes?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 Se deja de producir la insulina en cantidad</a:t>
            </a:r>
          </a:p>
          <a:p>
            <a:r>
              <a:rPr lang="es-MX" dirty="0" smtClean="0"/>
              <a:t>La insulina que hay no trabaja de forma adecuada</a:t>
            </a:r>
          </a:p>
          <a:p>
            <a:r>
              <a:rPr lang="es-MX" dirty="0" smtClean="0"/>
              <a:t>La glucosa no entra a la célula</a:t>
            </a:r>
          </a:p>
          <a:p>
            <a:r>
              <a:rPr lang="es-MX" dirty="0" smtClean="0"/>
              <a:t>Se acumula en la sangre</a:t>
            </a:r>
          </a:p>
          <a:p>
            <a:endParaRPr lang="es-MX" dirty="0"/>
          </a:p>
        </p:txBody>
      </p:sp>
      <p:pic>
        <p:nvPicPr>
          <p:cNvPr id="9" name="Picture 2" descr="C:\Users\Jalil\Pictures\academico\imagenes diabetes\lla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2091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 smtClean="0"/>
              <a:t>Orden para hacer ejercicio</a:t>
            </a:r>
            <a:endParaRPr lang="es-MX" sz="3600" dirty="0"/>
          </a:p>
        </p:txBody>
      </p:sp>
      <p:pic>
        <p:nvPicPr>
          <p:cNvPr id="3074" name="Picture 2" descr="C:\Users\Jalil\Pictures\academico\imagenes diabetes\19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19872" y="1268760"/>
            <a:ext cx="5580621" cy="4464496"/>
          </a:xfrm>
          <a:prstGeom prst="rect">
            <a:avLst/>
          </a:prstGeom>
          <a:noFill/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sz="3200" dirty="0" smtClean="0"/>
              <a:t>Calentamiento</a:t>
            </a:r>
          </a:p>
          <a:p>
            <a:endParaRPr lang="es-MX" sz="1600" dirty="0" smtClean="0"/>
          </a:p>
          <a:p>
            <a:endParaRPr lang="es-MX" sz="1600" dirty="0" smtClean="0"/>
          </a:p>
          <a:p>
            <a:pPr>
              <a:buFont typeface="Arial" pitchFamily="34" charset="0"/>
              <a:buChar char="•"/>
            </a:pPr>
            <a:r>
              <a:rPr lang="es-MX" sz="3200" dirty="0" smtClean="0"/>
              <a:t>Ejercicio programado</a:t>
            </a:r>
          </a:p>
          <a:p>
            <a:pPr>
              <a:buFont typeface="Arial" pitchFamily="34" charset="0"/>
              <a:buChar char="•"/>
            </a:pPr>
            <a:endParaRPr lang="es-MX" sz="3200" dirty="0" smtClean="0"/>
          </a:p>
          <a:p>
            <a:pPr>
              <a:buFont typeface="Arial" pitchFamily="34" charset="0"/>
              <a:buChar char="•"/>
            </a:pPr>
            <a:r>
              <a:rPr lang="es-MX" sz="3200" dirty="0" smtClean="0"/>
              <a:t>Enfriamiento</a:t>
            </a:r>
            <a:r>
              <a:rPr lang="es-MX" dirty="0" smtClean="0"/>
              <a:t>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Para ayudar a prevenir la diabetes o a controlarla, al menos 20 min de ejercicio 3 a 5 veces / semana</a:t>
            </a:r>
          </a:p>
          <a:p>
            <a:endParaRPr lang="es-MX" dirty="0" smtClean="0"/>
          </a:p>
          <a:p>
            <a:r>
              <a:rPr lang="es-MX" dirty="0" smtClean="0"/>
              <a:t>Para bajar de peso 30 min MINIMO</a:t>
            </a:r>
          </a:p>
          <a:p>
            <a:endParaRPr lang="es-MX" dirty="0" smtClean="0"/>
          </a:p>
          <a:p>
            <a:r>
              <a:rPr lang="es-MX" dirty="0" smtClean="0"/>
              <a:t>40 MIN serian mejores (3-5 veces/ </a:t>
            </a:r>
            <a:r>
              <a:rPr lang="es-MX" dirty="0" err="1" smtClean="0"/>
              <a:t>sem</a:t>
            </a:r>
            <a:r>
              <a:rPr lang="es-MX" dirty="0" smtClean="0"/>
              <a:t>)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¿Por qué ejercicio?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Hacemos que nuestros músculo mejoren la combinación de los cerrojos</a:t>
            </a:r>
          </a:p>
          <a:p>
            <a:endParaRPr lang="es-MX" dirty="0" smtClean="0"/>
          </a:p>
          <a:p>
            <a:r>
              <a:rPr lang="es-MX" dirty="0" smtClean="0"/>
              <a:t>Así necesitaremos menos llaves (insulina)</a:t>
            </a:r>
          </a:p>
          <a:p>
            <a:endParaRPr lang="es-MX" dirty="0" smtClean="0"/>
          </a:p>
          <a:p>
            <a:r>
              <a:rPr lang="es-MX" dirty="0" smtClean="0"/>
              <a:t>Para que esto funcione, ejercicio cada tercer día</a:t>
            </a:r>
          </a:p>
          <a:p>
            <a:endParaRPr lang="es-MX" dirty="0"/>
          </a:p>
        </p:txBody>
      </p:sp>
      <p:pic>
        <p:nvPicPr>
          <p:cNvPr id="6146" name="Picture 2" descr="C:\Users\Jalil\Pictures\academico\imagenes diabetes\lla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87" y="2539206"/>
            <a:ext cx="3095625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Solo puedo hacer ejercicio los sábados</a:t>
            </a:r>
            <a:br>
              <a:rPr lang="es-MX" dirty="0" smtClean="0"/>
            </a:br>
            <a:r>
              <a:rPr lang="es-MX" dirty="0" smtClean="0"/>
              <a:t>¿Es bueno o malo?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No se recomienda</a:t>
            </a:r>
          </a:p>
          <a:p>
            <a:r>
              <a:rPr lang="es-MX" dirty="0" smtClean="0"/>
              <a:t>6 días de reposo</a:t>
            </a:r>
          </a:p>
          <a:p>
            <a:r>
              <a:rPr lang="es-MX" dirty="0" smtClean="0"/>
              <a:t>1 día de cansancio</a:t>
            </a:r>
          </a:p>
          <a:p>
            <a:r>
              <a:rPr lang="es-MX" dirty="0" smtClean="0"/>
              <a:t>El corazón se esfuerza de mas</a:t>
            </a:r>
          </a:p>
          <a:p>
            <a:r>
              <a:rPr lang="es-MX" dirty="0" smtClean="0"/>
              <a:t>No tiene utilidad en el control de la diabetes</a:t>
            </a:r>
          </a:p>
          <a:p>
            <a:r>
              <a:rPr lang="es-MX" dirty="0" smtClean="0"/>
              <a:t>Debe ser diario</a:t>
            </a:r>
            <a:endParaRPr lang="es-MX" dirty="0"/>
          </a:p>
        </p:txBody>
      </p:sp>
      <p:pic>
        <p:nvPicPr>
          <p:cNvPr id="7170" name="Picture 2" descr="C:\Users\Jalil\Pictures\academico\imagenes diabetes\corazon corr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3336032" cy="400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Automonitoreo</a:t>
            </a:r>
            <a:endParaRPr lang="es-MX" dirty="0"/>
          </a:p>
        </p:txBody>
      </p:sp>
      <p:pic>
        <p:nvPicPr>
          <p:cNvPr id="10242" name="Picture 2" descr="C:\Users\Jalil\Pictures\academico\imagenes diabetes\diabetes_mo nitor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80728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Automonitoreo</a:t>
            </a:r>
            <a:br>
              <a:rPr lang="es-MX" dirty="0" smtClean="0"/>
            </a:br>
            <a:r>
              <a:rPr lang="es-MX" dirty="0" smtClean="0"/>
              <a:t>(medirse constantemente la glucosa)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s-MX" dirty="0" smtClean="0"/>
              <a:t>    </a:t>
            </a:r>
          </a:p>
          <a:p>
            <a:pPr>
              <a:buNone/>
            </a:pPr>
            <a:r>
              <a:rPr lang="es-MX" dirty="0" smtClean="0"/>
              <a:t>  Al medirse la glucosa durante el día conocemos como nuestro cuerpo reacciona:</a:t>
            </a:r>
          </a:p>
          <a:p>
            <a:endParaRPr lang="es-MX" dirty="0" smtClean="0"/>
          </a:p>
          <a:p>
            <a:r>
              <a:rPr lang="es-MX" dirty="0" smtClean="0"/>
              <a:t>Ante los alimentos</a:t>
            </a:r>
          </a:p>
          <a:p>
            <a:r>
              <a:rPr lang="es-MX" dirty="0" smtClean="0"/>
              <a:t>Al estrés de la vida diaria</a:t>
            </a:r>
          </a:p>
          <a:p>
            <a:r>
              <a:rPr lang="es-MX" dirty="0" smtClean="0"/>
              <a:t>Al ejercicio</a:t>
            </a:r>
          </a:p>
          <a:p>
            <a:endParaRPr lang="es-MX" dirty="0"/>
          </a:p>
        </p:txBody>
      </p:sp>
      <p:pic>
        <p:nvPicPr>
          <p:cNvPr id="13314" name="Picture 2" descr="C:\Users\Jalil\Pictures\academico\imagenes diabetes\medirse la glucosa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2875819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38600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Debemos llevar un diario y anotar cuanto salió, la hora, que comimos y como nos sentimos</a:t>
            </a:r>
          </a:p>
          <a:p>
            <a:r>
              <a:rPr lang="es-MX" dirty="0" smtClean="0"/>
              <a:t>Permite </a:t>
            </a:r>
            <a:r>
              <a:rPr lang="es-MX" dirty="0" smtClean="0"/>
              <a:t>al medico modificar el tratamiento</a:t>
            </a:r>
          </a:p>
          <a:p>
            <a:endParaRPr lang="es-MX" dirty="0" smtClean="0"/>
          </a:p>
          <a:p>
            <a:r>
              <a:rPr lang="es-MX" dirty="0" smtClean="0"/>
              <a:t>Se reducen riesgos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20482" name="Picture 2" descr="C:\Users\Jalil\Pictures\academico\imagenes diabetes\como-llevar-un-diari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391117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medidor elegir?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Se debe platicar con el medico o educador al elegir</a:t>
            </a:r>
          </a:p>
          <a:p>
            <a:endParaRPr lang="es-MX" dirty="0" smtClean="0"/>
          </a:p>
          <a:p>
            <a:r>
              <a:rPr lang="es-MX" dirty="0" smtClean="0"/>
              <a:t>Ver presupuesto y necesidades</a:t>
            </a:r>
          </a:p>
          <a:p>
            <a:endParaRPr lang="es-MX" dirty="0" smtClean="0"/>
          </a:p>
          <a:p>
            <a:r>
              <a:rPr lang="es-MX" dirty="0" smtClean="0"/>
              <a:t>Todos son buenos</a:t>
            </a:r>
          </a:p>
          <a:p>
            <a:endParaRPr lang="es-MX" dirty="0" smtClean="0"/>
          </a:p>
          <a:p>
            <a:r>
              <a:rPr lang="es-MX" dirty="0" smtClean="0"/>
              <a:t>El que las tiras sean mas fáciles de conseguir</a:t>
            </a:r>
          </a:p>
          <a:p>
            <a:endParaRPr lang="es-MX" dirty="0"/>
          </a:p>
        </p:txBody>
      </p:sp>
      <p:pic>
        <p:nvPicPr>
          <p:cNvPr id="21506" name="Picture 2" descr="C:\Users\Jalil\Pictures\academico\imagenes diabetes\contou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085184"/>
            <a:ext cx="1282329" cy="1471836"/>
          </a:xfrm>
          <a:prstGeom prst="rect">
            <a:avLst/>
          </a:prstGeom>
          <a:noFill/>
        </p:spPr>
      </p:pic>
      <p:pic>
        <p:nvPicPr>
          <p:cNvPr id="21507" name="Picture 3" descr="C:\Users\Jalil\Pictures\academico\imagenes diabetes\glucol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311" y="404664"/>
            <a:ext cx="1766689" cy="1766689"/>
          </a:xfrm>
          <a:prstGeom prst="rect">
            <a:avLst/>
          </a:prstGeom>
          <a:noFill/>
        </p:spPr>
      </p:pic>
      <p:pic>
        <p:nvPicPr>
          <p:cNvPr id="21508" name="Picture 4" descr="C:\Users\Jalil\Pictures\academico\imagenes diabetes\onetouch-ult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628800"/>
            <a:ext cx="1362075" cy="1428750"/>
          </a:xfrm>
          <a:prstGeom prst="rect">
            <a:avLst/>
          </a:prstGeom>
          <a:noFill/>
        </p:spPr>
      </p:pic>
      <p:pic>
        <p:nvPicPr>
          <p:cNvPr id="21509" name="Picture 5" descr="C:\Users\Jalil\Pictures\academico\imagenes diabetes\optium excc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4175" y="4581128"/>
            <a:ext cx="1659825" cy="1700808"/>
          </a:xfrm>
          <a:prstGeom prst="rect">
            <a:avLst/>
          </a:prstGeom>
          <a:noFill/>
        </p:spPr>
      </p:pic>
      <p:pic>
        <p:nvPicPr>
          <p:cNvPr id="21510" name="Picture 6" descr="C:\Users\Jalil\Pictures\academico\imagenes diabetes\mid_49638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2204864"/>
            <a:ext cx="945230" cy="1680791"/>
          </a:xfrm>
          <a:prstGeom prst="rect">
            <a:avLst/>
          </a:prstGeom>
          <a:noFill/>
        </p:spPr>
      </p:pic>
      <p:pic>
        <p:nvPicPr>
          <p:cNvPr id="21511" name="Picture 7" descr="C:\Users\Jalil\Pictures\academico\imagenes diabetes\one touch min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1556792"/>
            <a:ext cx="1367339" cy="1082600"/>
          </a:xfrm>
          <a:prstGeom prst="rect">
            <a:avLst/>
          </a:prstGeom>
          <a:noFill/>
        </p:spPr>
      </p:pic>
      <p:pic>
        <p:nvPicPr>
          <p:cNvPr id="21512" name="Picture 8" descr="C:\Users\Jalil\Pictures\academico\imagenes diabetes\accu activ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140968"/>
            <a:ext cx="1297450" cy="1910135"/>
          </a:xfrm>
          <a:prstGeom prst="rect">
            <a:avLst/>
          </a:prstGeom>
          <a:noFill/>
        </p:spPr>
      </p:pic>
      <p:pic>
        <p:nvPicPr>
          <p:cNvPr id="6146" name="Picture 2" descr="C:\Users\Jalil\Pictures\academico\imagenes diabetes\accu chek activ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3140968"/>
            <a:ext cx="859471" cy="173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¿Dónde hacer la punción?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En la parte lateral del dedo</a:t>
            </a:r>
          </a:p>
          <a:p>
            <a:endParaRPr lang="es-MX" dirty="0" smtClean="0"/>
          </a:p>
          <a:p>
            <a:r>
              <a:rPr lang="es-MX" dirty="0" smtClean="0"/>
              <a:t>Evitar puncionar en la yema del dedo</a:t>
            </a:r>
          </a:p>
          <a:p>
            <a:endParaRPr lang="es-MX" dirty="0"/>
          </a:p>
        </p:txBody>
      </p:sp>
      <p:pic>
        <p:nvPicPr>
          <p:cNvPr id="1026" name="Picture 2" descr="C:\Users\Jalil\Pictures\academico\imagenes diabetes\puncionar correc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158" y="1412776"/>
            <a:ext cx="3693275" cy="439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Ahora que ya saben la importancia : INICIEN</a:t>
            </a:r>
          </a:p>
          <a:p>
            <a:endParaRPr lang="es-MX" dirty="0" smtClean="0"/>
          </a:p>
          <a:p>
            <a:r>
              <a:rPr lang="es-MX" dirty="0" smtClean="0"/>
              <a:t>SI YA INICIARON:</a:t>
            </a:r>
          </a:p>
          <a:p>
            <a:endParaRPr lang="es-MX" dirty="0" smtClean="0"/>
          </a:p>
          <a:p>
            <a:pPr>
              <a:buNone/>
            </a:pPr>
            <a:r>
              <a:rPr lang="es-MX" dirty="0" smtClean="0"/>
              <a:t>        ¡FELICIDADES!!!!</a:t>
            </a:r>
            <a:endParaRPr lang="es-MX" dirty="0"/>
          </a:p>
        </p:txBody>
      </p:sp>
      <p:pic>
        <p:nvPicPr>
          <p:cNvPr id="22530" name="Picture 2" descr="C:\Users\Jalil\Pictures\academico\imagenes diabetes\monitore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4038600" cy="2834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se da la diabetes?</a:t>
            </a:r>
            <a:endParaRPr lang="es-MX" dirty="0"/>
          </a:p>
        </p:txBody>
      </p:sp>
      <p:sp>
        <p:nvSpPr>
          <p:cNvPr id="8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La insulina es la “llave”</a:t>
            </a:r>
          </a:p>
          <a:p>
            <a:r>
              <a:rPr lang="es-MX" dirty="0" smtClean="0"/>
              <a:t>Cambia la combinación del “cerrojo”</a:t>
            </a:r>
          </a:p>
          <a:p>
            <a:r>
              <a:rPr lang="es-MX" dirty="0" smtClean="0"/>
              <a:t>Se tiene que producir mas “llaves”</a:t>
            </a:r>
          </a:p>
          <a:p>
            <a:r>
              <a:rPr lang="es-MX" dirty="0" smtClean="0"/>
              <a:t>El páncreas se cansa de producir “llaves”</a:t>
            </a:r>
          </a:p>
          <a:p>
            <a:r>
              <a:rPr lang="es-MX" dirty="0" smtClean="0"/>
              <a:t>Se presenta la diabetes</a:t>
            </a:r>
          </a:p>
          <a:p>
            <a:endParaRPr lang="es-MX" dirty="0"/>
          </a:p>
        </p:txBody>
      </p:sp>
      <p:pic>
        <p:nvPicPr>
          <p:cNvPr id="9" name="Picture 2" descr="C:\Users\Jalil\Pictures\academico\imagenes diabetes\lla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2091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Medicación </a:t>
            </a:r>
            <a:endParaRPr lang="es-MX" dirty="0"/>
          </a:p>
        </p:txBody>
      </p:sp>
      <p:pic>
        <p:nvPicPr>
          <p:cNvPr id="14338" name="Picture 2" descr="C:\Users\Jalil\Pictures\academico\imagenes diabetes\medicam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859801" cy="3035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Medicación</a:t>
            </a:r>
            <a:br>
              <a:rPr lang="es-MX" dirty="0" smtClean="0"/>
            </a:br>
            <a:r>
              <a:rPr lang="es-MX" dirty="0" smtClean="0"/>
              <a:t>(seguir el tratamiento medico)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Apegarnos al tratamiento</a:t>
            </a:r>
          </a:p>
          <a:p>
            <a:endParaRPr lang="es-MX" dirty="0" smtClean="0"/>
          </a:p>
          <a:p>
            <a:r>
              <a:rPr lang="es-MX" dirty="0" smtClean="0"/>
              <a:t>Debemos conocer para que funciona y que efectos producen</a:t>
            </a:r>
          </a:p>
          <a:p>
            <a:endParaRPr lang="es-MX" dirty="0" smtClean="0"/>
          </a:p>
          <a:p>
            <a:r>
              <a:rPr lang="es-MX" dirty="0" smtClean="0"/>
              <a:t>Horarios</a:t>
            </a:r>
            <a:endParaRPr lang="es-MX" dirty="0"/>
          </a:p>
        </p:txBody>
      </p:sp>
      <p:pic>
        <p:nvPicPr>
          <p:cNvPr id="23554" name="Picture 2" descr="C:\Users\Jalil\Pictures\academico\imagenes diabetes\medicament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3038582" cy="2390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Se relacionan con los alimentos y actividad física</a:t>
            </a:r>
          </a:p>
          <a:p>
            <a:endParaRPr lang="es-MX" dirty="0" smtClean="0"/>
          </a:p>
          <a:p>
            <a:r>
              <a:rPr lang="es-MX" dirty="0" smtClean="0"/>
              <a:t>SOLO EL MEDICO PUEDE ESTABLECER EL TRATAMIENTO, DOSIS, HORARIOS.</a:t>
            </a:r>
            <a:endParaRPr lang="es-MX" dirty="0"/>
          </a:p>
        </p:txBody>
      </p:sp>
      <p:pic>
        <p:nvPicPr>
          <p:cNvPr id="24578" name="Picture 2" descr="C:\Users\Jalil\Pictures\academico\imagenes diabetes\medico pacien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96294"/>
            <a:ext cx="2664296" cy="4003724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Medicación</a:t>
            </a:r>
            <a:br>
              <a:rPr lang="es-MX" dirty="0" smtClean="0"/>
            </a:br>
            <a:r>
              <a:rPr lang="es-MX" dirty="0" smtClean="0"/>
              <a:t>(seguir el tratamiento medico)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El tratamiento es diferente para cada persona</a:t>
            </a:r>
          </a:p>
          <a:p>
            <a:endParaRPr lang="es-MX" dirty="0" smtClean="0"/>
          </a:p>
          <a:p>
            <a:r>
              <a:rPr lang="es-MX" dirty="0" smtClean="0"/>
              <a:t>NO AUTOMEDICARSE</a:t>
            </a:r>
            <a:endParaRPr lang="es-MX" dirty="0"/>
          </a:p>
        </p:txBody>
      </p:sp>
      <p:pic>
        <p:nvPicPr>
          <p:cNvPr id="25602" name="Picture 2" descr="C:\Users\Jalil\Pictures\academico\imagenes diabetes\grupo-personas-chica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60844"/>
            <a:ext cx="4038600" cy="340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772400" cy="1362075"/>
          </a:xfrm>
        </p:spPr>
        <p:txBody>
          <a:bodyPr/>
          <a:lstStyle/>
          <a:p>
            <a:r>
              <a:rPr lang="es-MX" dirty="0" smtClean="0"/>
              <a:t>Solución de problemas</a:t>
            </a:r>
            <a:endParaRPr lang="es-MX" dirty="0"/>
          </a:p>
        </p:txBody>
      </p:sp>
      <p:pic>
        <p:nvPicPr>
          <p:cNvPr id="15362" name="Picture 2" descr="C:\Users\Jalil\Pictures\academico\imagenes diabetes\solucion de problema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328591" cy="401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Solucionar problemas</a:t>
            </a:r>
            <a:br>
              <a:rPr lang="es-MX" dirty="0" smtClean="0"/>
            </a:br>
            <a:r>
              <a:rPr lang="es-MX" dirty="0" smtClean="0"/>
              <a:t>(aprender a enfrentar retos cotidianos)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    Una persona que se conoce y conoce su condición:</a:t>
            </a:r>
          </a:p>
          <a:p>
            <a:endParaRPr lang="es-MX" dirty="0" smtClean="0"/>
          </a:p>
          <a:p>
            <a:r>
              <a:rPr lang="es-MX" dirty="0" smtClean="0"/>
              <a:t>Reduce la posibilidad de presentar complicaciones</a:t>
            </a:r>
          </a:p>
          <a:p>
            <a:endParaRPr lang="es-MX" dirty="0" smtClean="0"/>
          </a:p>
          <a:p>
            <a:r>
              <a:rPr lang="es-MX" dirty="0" smtClean="0"/>
              <a:t>Garantiza una mejor calidad de vida</a:t>
            </a:r>
            <a:endParaRPr lang="es-MX" dirty="0"/>
          </a:p>
        </p:txBody>
      </p:sp>
      <p:pic>
        <p:nvPicPr>
          <p:cNvPr id="27650" name="Picture 2" descr="C:\Users\Jalil\Pictures\academico\imagenes diabetes\aceptars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2110581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 importante informarnos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Al informarnos </a:t>
            </a:r>
          </a:p>
          <a:p>
            <a:endParaRPr lang="es-MX" dirty="0" smtClean="0"/>
          </a:p>
          <a:p>
            <a:r>
              <a:rPr lang="es-MX" dirty="0" smtClean="0"/>
              <a:t>Evitamos al angustia que se genera al desconocer la información</a:t>
            </a:r>
            <a:endParaRPr lang="es-MX" dirty="0"/>
          </a:p>
        </p:txBody>
      </p:sp>
      <p:pic>
        <p:nvPicPr>
          <p:cNvPr id="28674" name="Picture 2" descr="C:\Users\Jalil\Pictures\academico\imagenes diabetes\fastidi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60848"/>
            <a:ext cx="2386211" cy="361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Desafíos 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Comer fuera de casa</a:t>
            </a:r>
          </a:p>
          <a:p>
            <a:endParaRPr lang="es-MX" dirty="0" smtClean="0"/>
          </a:p>
          <a:p>
            <a:r>
              <a:rPr lang="es-MX" dirty="0" smtClean="0"/>
              <a:t>Atender una disminución o elevación de glucosa</a:t>
            </a:r>
          </a:p>
          <a:p>
            <a:endParaRPr lang="es-MX" dirty="0" smtClean="0"/>
          </a:p>
          <a:p>
            <a:r>
              <a:rPr lang="es-MX" dirty="0" smtClean="0"/>
              <a:t>Tomar decisiones correctas en días de enfermedad</a:t>
            </a:r>
            <a:endParaRPr lang="es-MX" dirty="0"/>
          </a:p>
        </p:txBody>
      </p:sp>
      <p:pic>
        <p:nvPicPr>
          <p:cNvPr id="29698" name="Picture 2" descr="C:\Users\Jalil\Pictures\academico\imagenes diabetes\solucion de problema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847039" cy="355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Comer fuera de casa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Siempre apegarse al plan de alimentación dada por el nutriólogo</a:t>
            </a:r>
          </a:p>
          <a:p>
            <a:endParaRPr lang="es-MX" dirty="0" smtClean="0"/>
          </a:p>
          <a:p>
            <a:r>
              <a:rPr lang="es-MX" dirty="0" smtClean="0"/>
              <a:t>Preferir los platillos asados, cocidos u horneados</a:t>
            </a:r>
            <a:endParaRPr lang="es-MX" dirty="0"/>
          </a:p>
        </p:txBody>
      </p:sp>
      <p:pic>
        <p:nvPicPr>
          <p:cNvPr id="30722" name="Picture 2" descr="C:\Users\Jalil\Pictures\academico\imagenes diabetes\comer en el trabaj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038600" cy="2847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Comer fuera de casa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No combinar HCO:</a:t>
            </a:r>
          </a:p>
          <a:p>
            <a:endParaRPr lang="es-MX" dirty="0" smtClean="0"/>
          </a:p>
          <a:p>
            <a:r>
              <a:rPr lang="es-MX" dirty="0" smtClean="0"/>
              <a:t>Atole + tamal</a:t>
            </a:r>
          </a:p>
          <a:p>
            <a:endParaRPr lang="es-MX" dirty="0" smtClean="0"/>
          </a:p>
          <a:p>
            <a:r>
              <a:rPr lang="es-MX" dirty="0" smtClean="0"/>
              <a:t>Torta de tamal</a:t>
            </a:r>
          </a:p>
          <a:p>
            <a:endParaRPr lang="es-MX" dirty="0"/>
          </a:p>
        </p:txBody>
      </p:sp>
      <p:pic>
        <p:nvPicPr>
          <p:cNvPr id="31746" name="Picture 2" descr="C:\Users\Jalil\Pictures\academico\imagenes diabetes\puesto de tama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15051"/>
            <a:ext cx="4038600" cy="3096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¿Por qué es riesgoso tener sobre peso u obesidad?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Si tengo muchas células grasas</a:t>
            </a:r>
          </a:p>
          <a:p>
            <a:r>
              <a:rPr lang="es-MX" dirty="0" smtClean="0"/>
              <a:t>Necesito mas “llaves” para meter la glucosa</a:t>
            </a:r>
          </a:p>
          <a:p>
            <a:r>
              <a:rPr lang="es-MX" dirty="0" smtClean="0"/>
              <a:t>El páncreas produce mas llaves</a:t>
            </a:r>
          </a:p>
          <a:p>
            <a:r>
              <a:rPr lang="es-MX" dirty="0" smtClean="0"/>
              <a:t>El páncreas se cansa</a:t>
            </a:r>
          </a:p>
          <a:p>
            <a:r>
              <a:rPr lang="es-MX" dirty="0" smtClean="0"/>
              <a:t>Deja de producir “llaves”</a:t>
            </a:r>
          </a:p>
          <a:p>
            <a:r>
              <a:rPr lang="es-MX" dirty="0" smtClean="0"/>
              <a:t>La glucosa se acumula</a:t>
            </a:r>
          </a:p>
          <a:p>
            <a:r>
              <a:rPr lang="es-MX" dirty="0" smtClean="0"/>
              <a:t>Se presenta la diabetes</a:t>
            </a:r>
            <a:endParaRPr lang="es-MX" dirty="0"/>
          </a:p>
        </p:txBody>
      </p:sp>
      <p:pic>
        <p:nvPicPr>
          <p:cNvPr id="5128" name="Picture 8" descr="C:\Users\Jalil\Pictures\academico\imagenes diabetes\obesidad1 bote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73931"/>
            <a:ext cx="3312368" cy="414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Hiperglucemia </a:t>
            </a:r>
            <a:br>
              <a:rPr lang="es-MX" dirty="0" smtClean="0"/>
            </a:br>
            <a:r>
              <a:rPr lang="es-MX" dirty="0" smtClean="0"/>
              <a:t>(Glucosa Alta)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Este termino hacer referencia a glucosa en sangre por arriba de 140 mg/dl</a:t>
            </a:r>
          </a:p>
          <a:p>
            <a:endParaRPr lang="es-MX" dirty="0" smtClean="0"/>
          </a:p>
          <a:p>
            <a:r>
              <a:rPr lang="es-MX" dirty="0" smtClean="0"/>
              <a:t>Recuerden que el medico establecerá los limites de glucosa alta y baja</a:t>
            </a:r>
            <a:endParaRPr lang="es-MX" dirty="0"/>
          </a:p>
        </p:txBody>
      </p:sp>
      <p:pic>
        <p:nvPicPr>
          <p:cNvPr id="35843" name="Picture 3" descr="C:\Users\Jalil\Pictures\academico\imagenes diabetes\3_diabetes-mellitus-qu-pasa-con-las-c-lulas-y-los-niveles-de-glucos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6195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Hiperglucemia </a:t>
            </a:r>
            <a:br>
              <a:rPr lang="es-MX" dirty="0" smtClean="0"/>
            </a:br>
            <a:r>
              <a:rPr lang="es-MX" dirty="0" smtClean="0"/>
              <a:t>(Glucosa Alta)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La hiperglucemia es la culpable de muchas de las complicaciones</a:t>
            </a:r>
          </a:p>
          <a:p>
            <a:endParaRPr lang="es-MX" dirty="0" smtClean="0"/>
          </a:p>
          <a:p>
            <a:r>
              <a:rPr lang="es-MX" dirty="0" smtClean="0"/>
              <a:t>Hay tejidos del cuerpo que son muy sensibles a ella</a:t>
            </a:r>
          </a:p>
          <a:p>
            <a:endParaRPr lang="es-MX" dirty="0" smtClean="0"/>
          </a:p>
          <a:p>
            <a:r>
              <a:rPr lang="es-MX" dirty="0" smtClean="0"/>
              <a:t>Retina, nervios, riñones, </a:t>
            </a:r>
            <a:r>
              <a:rPr lang="es-MX" dirty="0" err="1" smtClean="0"/>
              <a:t>etc</a:t>
            </a:r>
            <a:endParaRPr lang="es-MX" dirty="0"/>
          </a:p>
        </p:txBody>
      </p:sp>
      <p:pic>
        <p:nvPicPr>
          <p:cNvPr id="36867" name="Picture 3" descr="C:\Users\Jalil\Pictures\academico\imagenes diabetes\complicacion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339181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Hiperglucemia </a:t>
            </a:r>
            <a:br>
              <a:rPr lang="es-MX" dirty="0" smtClean="0"/>
            </a:br>
            <a:r>
              <a:rPr lang="es-MX" dirty="0" smtClean="0"/>
              <a:t>¿Qué hago?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Atenderte de inmediato y acercarse al medico o educador</a:t>
            </a:r>
          </a:p>
          <a:p>
            <a:endParaRPr lang="es-MX" dirty="0" smtClean="0"/>
          </a:p>
          <a:p>
            <a:r>
              <a:rPr lang="es-MX" dirty="0" smtClean="0"/>
              <a:t>Beber muchos líquidos, no azucarados</a:t>
            </a:r>
          </a:p>
          <a:p>
            <a:endParaRPr lang="es-MX" dirty="0" smtClean="0"/>
          </a:p>
          <a:p>
            <a:r>
              <a:rPr lang="es-MX" dirty="0" smtClean="0"/>
              <a:t>Si los valores están por encima de 250 mg/dl, mantenerse en reposo</a:t>
            </a:r>
          </a:p>
          <a:p>
            <a:endParaRPr lang="es-MX" dirty="0" smtClean="0"/>
          </a:p>
          <a:p>
            <a:r>
              <a:rPr lang="es-MX" dirty="0" smtClean="0"/>
              <a:t>Registrar el resultado en la bitácora</a:t>
            </a:r>
          </a:p>
          <a:p>
            <a:endParaRPr lang="es-MX" dirty="0" smtClean="0"/>
          </a:p>
          <a:p>
            <a:r>
              <a:rPr lang="es-MX" dirty="0" smtClean="0"/>
              <a:t>Medirse cada 2 horas hasta que llegue a rangos normales</a:t>
            </a:r>
            <a:endParaRPr lang="es-MX" dirty="0"/>
          </a:p>
        </p:txBody>
      </p:sp>
      <p:pic>
        <p:nvPicPr>
          <p:cNvPr id="37890" name="Picture 2" descr="C:\Users\Jalil\Pictures\academico\imagenes diabetes\medirse la glucosa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115" y="1916832"/>
            <a:ext cx="325926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Hipoglucemia</a:t>
            </a:r>
            <a:br>
              <a:rPr lang="es-MX" dirty="0" smtClean="0"/>
            </a:br>
            <a:r>
              <a:rPr lang="es-MX" dirty="0" smtClean="0"/>
              <a:t>(Glucosa baja)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Niveles de glucosa por debajo de 70 mg/dl</a:t>
            </a:r>
          </a:p>
          <a:p>
            <a:endParaRPr lang="es-MX" dirty="0" smtClean="0"/>
          </a:p>
          <a:p>
            <a:r>
              <a:rPr lang="es-MX" dirty="0" smtClean="0"/>
              <a:t>El cuerpo requiere atención inmediata</a:t>
            </a:r>
          </a:p>
          <a:p>
            <a:endParaRPr lang="es-MX" dirty="0" smtClean="0"/>
          </a:p>
          <a:p>
            <a:r>
              <a:rPr lang="es-MX" dirty="0" smtClean="0"/>
              <a:t>Se puede dar en cualquier momento del </a:t>
            </a:r>
            <a:r>
              <a:rPr lang="es-MX" dirty="0" err="1" smtClean="0"/>
              <a:t>dia</a:t>
            </a:r>
            <a:endParaRPr lang="es-MX" dirty="0"/>
          </a:p>
        </p:txBody>
      </p:sp>
      <p:pic>
        <p:nvPicPr>
          <p:cNvPr id="34818" name="Picture 2" descr="C:\Users\Jalil\Pictures\academico\imagenes diabetes\hipoglucemia a cualquier hor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383714" cy="272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MX" dirty="0" smtClean="0"/>
              <a:t>Hipoglucemia</a:t>
            </a:r>
            <a:endParaRPr lang="es-MX" dirty="0"/>
          </a:p>
        </p:txBody>
      </p:sp>
      <p:pic>
        <p:nvPicPr>
          <p:cNvPr id="33795" name="Picture 3" descr="C:\Users\Jalil\Pictures\academico\imagenes diabetes\hipoglucemia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400600" cy="5541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Hipoglucemia</a:t>
            </a:r>
            <a:br>
              <a:rPr lang="es-MX" dirty="0" smtClean="0"/>
            </a:br>
            <a:r>
              <a:rPr lang="es-MX" dirty="0" smtClean="0"/>
              <a:t>(Glucosa Baja)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Utilizar el medidor</a:t>
            </a:r>
          </a:p>
          <a:p>
            <a:endParaRPr lang="es-MX" dirty="0" smtClean="0"/>
          </a:p>
          <a:p>
            <a:r>
              <a:rPr lang="es-MX" dirty="0" smtClean="0"/>
              <a:t>Si sale 70mg/dl o menos</a:t>
            </a:r>
          </a:p>
          <a:p>
            <a:endParaRPr lang="es-MX" dirty="0" smtClean="0"/>
          </a:p>
          <a:p>
            <a:r>
              <a:rPr lang="es-MX" dirty="0" smtClean="0"/>
              <a:t>Ingerir 15 gr de HCO</a:t>
            </a:r>
          </a:p>
          <a:p>
            <a:endParaRPr lang="es-MX" dirty="0"/>
          </a:p>
        </p:txBody>
      </p:sp>
      <p:pic>
        <p:nvPicPr>
          <p:cNvPr id="32770" name="Picture 2" descr="C:\Users\Jalil\Pictures\academico\imagenes diabetes\ejercicio-cansanci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2952891" cy="328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Hipoglucemia</a:t>
            </a:r>
            <a:br>
              <a:rPr lang="es-MX" dirty="0" smtClean="0"/>
            </a:br>
            <a:r>
              <a:rPr lang="es-MX" dirty="0" smtClean="0"/>
              <a:t>(Glucosa Baja)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Esperar 10 minutos</a:t>
            </a:r>
          </a:p>
          <a:p>
            <a:endParaRPr lang="es-MX" dirty="0" smtClean="0"/>
          </a:p>
          <a:p>
            <a:r>
              <a:rPr lang="es-MX" dirty="0" smtClean="0"/>
              <a:t>Volverse a tomar la medición</a:t>
            </a:r>
          </a:p>
          <a:p>
            <a:endParaRPr lang="es-MX" dirty="0" smtClean="0"/>
          </a:p>
          <a:p>
            <a:r>
              <a:rPr lang="es-MX" dirty="0" smtClean="0"/>
              <a:t>Si sigue baja, repetir el procedimiento</a:t>
            </a:r>
          </a:p>
          <a:p>
            <a:endParaRPr lang="es-MX" dirty="0" smtClean="0"/>
          </a:p>
          <a:p>
            <a:r>
              <a:rPr lang="es-MX" dirty="0" smtClean="0"/>
              <a:t>Permanecer en reposo</a:t>
            </a:r>
            <a:endParaRPr lang="es-MX" dirty="0"/>
          </a:p>
        </p:txBody>
      </p:sp>
      <p:pic>
        <p:nvPicPr>
          <p:cNvPr id="7170" name="Picture 2" descr="C:\Users\Jalil\Pictures\academico\imagenes diabetes\tiredm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378546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Hipoglucemia</a:t>
            </a:r>
            <a:br>
              <a:rPr lang="es-MX" dirty="0" smtClean="0"/>
            </a:br>
            <a:r>
              <a:rPr lang="es-MX" dirty="0" smtClean="0"/>
              <a:t>(Glucosa Baja)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MX" b="1" dirty="0" smtClean="0"/>
              <a:t>¿Cuanto es 15 gr de HCO?</a:t>
            </a:r>
          </a:p>
          <a:p>
            <a:r>
              <a:rPr lang="es-MX" dirty="0" smtClean="0"/>
              <a:t>2 </a:t>
            </a:r>
            <a:r>
              <a:rPr lang="es-MX" dirty="0" err="1" smtClean="0"/>
              <a:t>cdas</a:t>
            </a:r>
            <a:r>
              <a:rPr lang="es-MX" dirty="0" smtClean="0"/>
              <a:t> de miel</a:t>
            </a:r>
          </a:p>
          <a:p>
            <a:r>
              <a:rPr lang="es-MX" dirty="0" smtClean="0"/>
              <a:t>1 vaso de agua con 2 </a:t>
            </a:r>
            <a:r>
              <a:rPr lang="es-MX" dirty="0" err="1" smtClean="0"/>
              <a:t>cdas</a:t>
            </a:r>
            <a:r>
              <a:rPr lang="es-MX" dirty="0" smtClean="0"/>
              <a:t> de azúcar</a:t>
            </a:r>
          </a:p>
          <a:p>
            <a:r>
              <a:rPr lang="es-MX" dirty="0" smtClean="0"/>
              <a:t>1/3 de vaso de jugo</a:t>
            </a:r>
          </a:p>
          <a:p>
            <a:r>
              <a:rPr lang="es-MX" dirty="0" smtClean="0"/>
              <a:t>1/3 de refresco NO dietético</a:t>
            </a:r>
          </a:p>
          <a:p>
            <a:r>
              <a:rPr lang="es-MX" dirty="0" smtClean="0"/>
              <a:t>4 caramelos</a:t>
            </a:r>
            <a:endParaRPr lang="es-MX" dirty="0"/>
          </a:p>
        </p:txBody>
      </p:sp>
      <p:pic>
        <p:nvPicPr>
          <p:cNvPr id="38914" name="Picture 2" descr="C:\Users\Jalil\Pictures\academico\ejemplo de alimentos\lech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1246287" cy="1660054"/>
          </a:xfrm>
          <a:prstGeom prst="rect">
            <a:avLst/>
          </a:prstGeom>
          <a:noFill/>
        </p:spPr>
      </p:pic>
      <p:pic>
        <p:nvPicPr>
          <p:cNvPr id="38915" name="Picture 3" descr="C:\Users\Jalil\Pictures\academico\ejemplo de alimentos\jugo de naran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1341878" cy="1741810"/>
          </a:xfrm>
          <a:prstGeom prst="rect">
            <a:avLst/>
          </a:prstGeom>
          <a:noFill/>
        </p:spPr>
      </p:pic>
      <p:pic>
        <p:nvPicPr>
          <p:cNvPr id="38916" name="Picture 4" descr="C:\Users\Jalil\Pictures\academico\imagenes diabetes\cocac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1025313" cy="1925587"/>
          </a:xfrm>
          <a:prstGeom prst="rect">
            <a:avLst/>
          </a:prstGeom>
          <a:noFill/>
        </p:spPr>
      </p:pic>
      <p:pic>
        <p:nvPicPr>
          <p:cNvPr id="38917" name="Picture 5" descr="C:\Users\Jalil\Pictures\academico\imagenes diabetes\caramel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221088"/>
            <a:ext cx="1903859" cy="2072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Hipoglucemia</a:t>
            </a:r>
            <a:br>
              <a:rPr lang="es-MX" dirty="0" smtClean="0"/>
            </a:br>
            <a:r>
              <a:rPr lang="es-MX" dirty="0" smtClean="0"/>
              <a:t>(Glucosa Baja)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Si no vamos a comer hasta dentro de 2 horas</a:t>
            </a:r>
          </a:p>
          <a:p>
            <a:endParaRPr lang="es-MX" dirty="0" smtClean="0"/>
          </a:p>
          <a:p>
            <a:r>
              <a:rPr lang="es-MX" dirty="0" smtClean="0"/>
              <a:t>Comer una </a:t>
            </a:r>
            <a:r>
              <a:rPr lang="es-MX" dirty="0" err="1" smtClean="0"/>
              <a:t>colacion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1 sándwich</a:t>
            </a:r>
          </a:p>
          <a:p>
            <a:r>
              <a:rPr lang="es-MX" dirty="0" smtClean="0"/>
              <a:t>2 quesadillas</a:t>
            </a:r>
          </a:p>
          <a:p>
            <a:endParaRPr lang="es-MX" dirty="0"/>
          </a:p>
        </p:txBody>
      </p:sp>
      <p:pic>
        <p:nvPicPr>
          <p:cNvPr id="5" name="Picture 2" descr="C:\Users\Jalil\Pictures\academico\imagenes diabetes\medirse la glucosa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1352381" cy="1523810"/>
          </a:xfrm>
          <a:prstGeom prst="rect">
            <a:avLst/>
          </a:prstGeom>
          <a:noFill/>
        </p:spPr>
      </p:pic>
      <p:pic>
        <p:nvPicPr>
          <p:cNvPr id="39938" name="Picture 2" descr="C:\Users\Jalil\Pictures\academico\imagenes diabetes\imagesCAWEA4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Reducir riesgos</a:t>
            </a:r>
            <a:endParaRPr lang="es-MX" dirty="0"/>
          </a:p>
        </p:txBody>
      </p:sp>
      <p:pic>
        <p:nvPicPr>
          <p:cNvPr id="16386" name="Picture 2" descr="C:\Users\Jalil\Pictures\academico\imagenes diabetes\consu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213590" cy="3382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dirty="0" smtClean="0"/>
              <a:t>Las 7 joyas del control</a:t>
            </a:r>
            <a:endParaRPr lang="es-MX" sz="4000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MX" sz="2800" dirty="0" smtClean="0"/>
              <a:t>Alimentación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 smtClean="0"/>
              <a:t>Ejercicio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 smtClean="0"/>
              <a:t>Automonitoreo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 smtClean="0"/>
              <a:t>Medicación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 smtClean="0"/>
              <a:t>Solución de problemas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 smtClean="0"/>
              <a:t>Reducir riesgos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dirty="0" smtClean="0"/>
              <a:t>Vivir con diabetes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</p:txBody>
      </p:sp>
      <p:pic>
        <p:nvPicPr>
          <p:cNvPr id="1029" name="Picture 5" descr="C:\Users\Jalil\Pictures\7 flor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299" y="1124744"/>
            <a:ext cx="519233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Siempre llevar identificación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Nombre</a:t>
            </a:r>
          </a:p>
          <a:p>
            <a:endParaRPr lang="es-MX" dirty="0" smtClean="0"/>
          </a:p>
          <a:p>
            <a:r>
              <a:rPr lang="es-MX" dirty="0" smtClean="0"/>
              <a:t>Dirección </a:t>
            </a:r>
          </a:p>
          <a:p>
            <a:endParaRPr lang="es-MX" dirty="0" smtClean="0"/>
          </a:p>
          <a:p>
            <a:r>
              <a:rPr lang="es-MX" dirty="0" smtClean="0"/>
              <a:t>Teléfono de emergencias</a:t>
            </a:r>
          </a:p>
          <a:p>
            <a:endParaRPr lang="es-MX" dirty="0" smtClean="0"/>
          </a:p>
          <a:p>
            <a:r>
              <a:rPr lang="es-MX" dirty="0" smtClean="0"/>
              <a:t>Que viven con diabetes</a:t>
            </a:r>
            <a:endParaRPr lang="es-MX" dirty="0"/>
          </a:p>
        </p:txBody>
      </p:sp>
      <p:pic>
        <p:nvPicPr>
          <p:cNvPr id="40962" name="Picture 2" descr="C:\Users\Jalil\Pictures\academico\imagenes diabetes\identif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1538" y="2276873"/>
            <a:ext cx="3272870" cy="3061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Reducir riesgos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Aprender sobre las complicaciones agudas o crónicas</a:t>
            </a:r>
          </a:p>
          <a:p>
            <a:endParaRPr lang="es-MX" dirty="0" smtClean="0"/>
          </a:p>
          <a:p>
            <a:r>
              <a:rPr lang="es-MX" dirty="0" smtClean="0"/>
              <a:t>Agudo: todo lo que es rápido o inmediato</a:t>
            </a:r>
          </a:p>
          <a:p>
            <a:endParaRPr lang="es-MX" dirty="0" smtClean="0"/>
          </a:p>
          <a:p>
            <a:r>
              <a:rPr lang="es-MX" dirty="0" smtClean="0"/>
              <a:t>Crónico: todo lo que lleva tiempo</a:t>
            </a:r>
            <a:endParaRPr lang="es-MX" dirty="0"/>
          </a:p>
        </p:txBody>
      </p:sp>
      <p:pic>
        <p:nvPicPr>
          <p:cNvPr id="41986" name="Picture 2" descr="C:\Users\Jalil\Pictures\academico\imagenes diabetes\apr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2731393" cy="364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Las complicaciones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s-MX" dirty="0" smtClean="0"/>
          </a:p>
          <a:p>
            <a:r>
              <a:rPr lang="es-MX" dirty="0" smtClean="0"/>
              <a:t>Retinopatía (ojos)</a:t>
            </a:r>
          </a:p>
          <a:p>
            <a:r>
              <a:rPr lang="es-MX" dirty="0" smtClean="0"/>
              <a:t>Nefropatía (riñones)</a:t>
            </a:r>
          </a:p>
          <a:p>
            <a:r>
              <a:rPr lang="es-MX" dirty="0" smtClean="0"/>
              <a:t>Problemas cardiovasculares</a:t>
            </a:r>
          </a:p>
          <a:p>
            <a:r>
              <a:rPr lang="es-MX" dirty="0" smtClean="0"/>
              <a:t>neuropatía (nervios)</a:t>
            </a:r>
          </a:p>
          <a:p>
            <a:endParaRPr lang="es-MX" dirty="0" smtClean="0"/>
          </a:p>
          <a:p>
            <a:r>
              <a:rPr lang="es-MX" dirty="0" smtClean="0"/>
              <a:t>No presentan signos tempranos hasta ser ya muy avanzados</a:t>
            </a:r>
            <a:endParaRPr lang="es-MX" dirty="0"/>
          </a:p>
        </p:txBody>
      </p:sp>
      <p:pic>
        <p:nvPicPr>
          <p:cNvPr id="43010" name="Picture 2" descr="C:\Users\Jalil\Pictures\academico\imagenes diabetes\complicaciones-diabete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4464546" cy="330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Hay que acudir con los especialistas: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Endocrinólogo</a:t>
            </a:r>
          </a:p>
          <a:p>
            <a:r>
              <a:rPr lang="es-MX" dirty="0" smtClean="0"/>
              <a:t>Oftalmólogo</a:t>
            </a:r>
          </a:p>
          <a:p>
            <a:r>
              <a:rPr lang="es-MX" dirty="0" smtClean="0"/>
              <a:t>Cardiólogo</a:t>
            </a:r>
          </a:p>
          <a:p>
            <a:r>
              <a:rPr lang="es-MX" dirty="0" smtClean="0"/>
              <a:t>Neurólogo</a:t>
            </a:r>
          </a:p>
          <a:p>
            <a:r>
              <a:rPr lang="es-MX" dirty="0" smtClean="0"/>
              <a:t>Internista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Para revisión periódica</a:t>
            </a:r>
          </a:p>
          <a:p>
            <a:endParaRPr lang="es-MX" dirty="0"/>
          </a:p>
        </p:txBody>
      </p:sp>
      <p:pic>
        <p:nvPicPr>
          <p:cNvPr id="44034" name="Picture 2" descr="C:\Users\Jalil\Pictures\academico\imagenes diabetes\medico pacient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18138"/>
            <a:ext cx="2592288" cy="389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Seguir las indicaciones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TODO lo que hagamos para mantener nuestra salud, se reflejara en el futuro</a:t>
            </a:r>
            <a:endParaRPr lang="es-MX" dirty="0"/>
          </a:p>
        </p:txBody>
      </p:sp>
      <p:pic>
        <p:nvPicPr>
          <p:cNvPr id="45058" name="Picture 2" descr="C:\Users\Jalil\Pictures\academico\imagenes diabetes\diabetes contro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8640"/>
            <a:ext cx="1676400" cy="1581150"/>
          </a:xfrm>
          <a:prstGeom prst="rect">
            <a:avLst/>
          </a:prstGeom>
          <a:noFill/>
        </p:spPr>
      </p:pic>
      <p:pic>
        <p:nvPicPr>
          <p:cNvPr id="45059" name="Picture 3" descr="C:\Users\Jalil\Pictures\academico\imagenes diabetes\diabetes ejrcicio-insulina-com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276" y="4293096"/>
            <a:ext cx="2805771" cy="2223573"/>
          </a:xfrm>
          <a:prstGeom prst="rect">
            <a:avLst/>
          </a:prstGeom>
          <a:noFill/>
        </p:spPr>
      </p:pic>
      <p:pic>
        <p:nvPicPr>
          <p:cNvPr id="45061" name="Picture 5" descr="C:\Users\Jalil\Pictures\academico\imagenes diabetes\macdon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340768"/>
            <a:ext cx="2671146" cy="2379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8958"/>
          </a:xfrm>
        </p:spPr>
        <p:txBody>
          <a:bodyPr/>
          <a:lstStyle/>
          <a:p>
            <a:r>
              <a:rPr lang="es-MX" dirty="0" smtClean="0"/>
              <a:t>Cuidado de pies</a:t>
            </a:r>
            <a:endParaRPr lang="es-MX" dirty="0"/>
          </a:p>
        </p:txBody>
      </p:sp>
      <p:pic>
        <p:nvPicPr>
          <p:cNvPr id="5123" name="Picture 3" descr="C:\Users\Jalil\Pictures\academico\imagenes diabetes\cuidado de pi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763286"/>
            <a:ext cx="7776865" cy="5978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Revisión de pies</a:t>
            </a:r>
            <a:endParaRPr lang="es-MX" dirty="0"/>
          </a:p>
        </p:txBody>
      </p:sp>
      <p:pic>
        <p:nvPicPr>
          <p:cNvPr id="6146" name="Picture 2" descr="C:\Users\Jalil\Pictures\academico\imagenes diabetes\cuidado de p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1666936"/>
            <a:ext cx="5327325" cy="4642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Siempre tener un botiquín con: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Termómetro</a:t>
            </a:r>
          </a:p>
          <a:p>
            <a:r>
              <a:rPr lang="es-MX" dirty="0" smtClean="0"/>
              <a:t>Tiras extra para medirse la glucosa </a:t>
            </a:r>
          </a:p>
          <a:p>
            <a:r>
              <a:rPr lang="es-MX" dirty="0" smtClean="0"/>
              <a:t>Medicamentos antidiabéticos extra</a:t>
            </a:r>
          </a:p>
          <a:p>
            <a:r>
              <a:rPr lang="es-MX" dirty="0" smtClean="0"/>
              <a:t>Dosis extra de insulina</a:t>
            </a:r>
          </a:p>
          <a:p>
            <a:r>
              <a:rPr lang="es-MX" dirty="0" smtClean="0"/>
              <a:t>Jeringas </a:t>
            </a:r>
          </a:p>
          <a:p>
            <a:r>
              <a:rPr lang="es-MX" dirty="0" smtClean="0"/>
              <a:t>Suero oral</a:t>
            </a:r>
          </a:p>
          <a:p>
            <a:r>
              <a:rPr lang="es-MX" dirty="0" err="1" smtClean="0"/>
              <a:t>Antidiarreicos</a:t>
            </a:r>
            <a:endParaRPr lang="es-MX" dirty="0" smtClean="0"/>
          </a:p>
          <a:p>
            <a:r>
              <a:rPr lang="es-MX" dirty="0" smtClean="0"/>
              <a:t>Tiras para medirse las cetonas</a:t>
            </a:r>
          </a:p>
          <a:p>
            <a:r>
              <a:rPr lang="es-MX" dirty="0" smtClean="0"/>
              <a:t>Teléfono del medico</a:t>
            </a:r>
            <a:endParaRPr lang="es-MX" dirty="0"/>
          </a:p>
        </p:txBody>
      </p:sp>
      <p:pic>
        <p:nvPicPr>
          <p:cNvPr id="4099" name="Picture 3" descr="C:\Users\Jalil\Pictures\academico\imagenes diabetes\botiquin grand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Vivir con diabetes</a:t>
            </a:r>
            <a:endParaRPr lang="es-MX" dirty="0"/>
          </a:p>
        </p:txBody>
      </p:sp>
      <p:pic>
        <p:nvPicPr>
          <p:cNvPr id="4" name="Picture 2" descr="C:\Users\Jalil\Pictures\academico\imagenes diabetes\acti p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6671"/>
            <a:ext cx="4830688" cy="4020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Vivir con diabetes</a:t>
            </a:r>
            <a:br>
              <a:rPr lang="es-MX" dirty="0" smtClean="0"/>
            </a:br>
            <a:r>
              <a:rPr lang="es-MX" dirty="0" smtClean="0"/>
              <a:t>(mantener una actitud positiva)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Implementar técnicas que nos ayuden a relajarnos</a:t>
            </a:r>
          </a:p>
          <a:p>
            <a:endParaRPr lang="es-MX" dirty="0" smtClean="0"/>
          </a:p>
          <a:p>
            <a:r>
              <a:rPr lang="es-MX" dirty="0" smtClean="0"/>
              <a:t>Incorporar la diabetes a nuestra vida</a:t>
            </a:r>
          </a:p>
          <a:p>
            <a:endParaRPr lang="es-MX" dirty="0" smtClean="0"/>
          </a:p>
          <a:p>
            <a:r>
              <a:rPr lang="es-MX" dirty="0" smtClean="0"/>
              <a:t>Alejarnos del estrés y la actitud negativa</a:t>
            </a:r>
            <a:endParaRPr lang="es-MX" dirty="0"/>
          </a:p>
        </p:txBody>
      </p:sp>
      <p:pic>
        <p:nvPicPr>
          <p:cNvPr id="46083" name="Picture 3" descr="C:\Users\Jalil\Pictures\academico\respira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200" y="1989931"/>
            <a:ext cx="3784600" cy="374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Alimentación</a:t>
            </a:r>
            <a:endParaRPr lang="es-MX" dirty="0"/>
          </a:p>
        </p:txBody>
      </p:sp>
      <p:pic>
        <p:nvPicPr>
          <p:cNvPr id="12290" name="Picture 2" descr="C:\Users\Jalil\Pictures\academico\imagenes diabetes\alime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019553" cy="4005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038600" cy="4525963"/>
          </a:xfrm>
        </p:spPr>
        <p:txBody>
          <a:bodyPr/>
          <a:lstStyle/>
          <a:p>
            <a:r>
              <a:rPr lang="es-MX" dirty="0" smtClean="0"/>
              <a:t>Para utilizar la herramientas debemos estar positivos</a:t>
            </a:r>
          </a:p>
          <a:p>
            <a:endParaRPr lang="es-MX" dirty="0" smtClean="0"/>
          </a:p>
          <a:p>
            <a:r>
              <a:rPr lang="es-MX" dirty="0" smtClean="0"/>
              <a:t>Sonrían:</a:t>
            </a:r>
          </a:p>
          <a:p>
            <a:endParaRPr lang="es-MX" dirty="0" smtClean="0"/>
          </a:p>
          <a:p>
            <a:r>
              <a:rPr lang="es-MX" dirty="0" smtClean="0"/>
              <a:t>En sus manos esta desarrollar un estilo de vida saludable</a:t>
            </a:r>
            <a:endParaRPr lang="es-MX" dirty="0"/>
          </a:p>
        </p:txBody>
      </p:sp>
      <p:pic>
        <p:nvPicPr>
          <p:cNvPr id="47106" name="Picture 2" descr="C:\Users\Jalil\Pictures\academico\imagenes diabetes\carita-feliz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78154"/>
            <a:ext cx="4038600" cy="2970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No soy un paciente diabético, soy una persona que vive con diabetes</a:t>
            </a:r>
            <a:endParaRPr lang="es-MX" dirty="0"/>
          </a:p>
        </p:txBody>
      </p:sp>
      <p:pic>
        <p:nvPicPr>
          <p:cNvPr id="51202" name="Picture 2" descr="C:\Users\Jalil\Pictures\academico\imagenes diabetes\act posi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20888"/>
            <a:ext cx="4038600" cy="2679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>
              <a:buNone/>
            </a:pPr>
            <a:r>
              <a:rPr lang="es-MX" dirty="0" smtClean="0"/>
              <a:t>No padezco diabetes, la vivo saludablemente</a:t>
            </a:r>
            <a:endParaRPr lang="es-MX" dirty="0"/>
          </a:p>
        </p:txBody>
      </p:sp>
      <p:pic>
        <p:nvPicPr>
          <p:cNvPr id="48130" name="Picture 2" descr="C:\Users\Jalil\Pictures\academico\imagenes diabetes\actitu p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298" y="1600200"/>
            <a:ext cx="320240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El control de la diabetes es un pequeño lujo, pero yo lo valgo</a:t>
            </a:r>
            <a:endParaRPr lang="es-MX" dirty="0"/>
          </a:p>
        </p:txBody>
      </p:sp>
      <p:pic>
        <p:nvPicPr>
          <p:cNvPr id="49154" name="Picture 2" descr="C:\Users\Jalil\Pictures\academico\imagenes diabetes\act positivism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4215142" cy="3161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Yo no me doy por vencido.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¿Entendiste diabetes?</a:t>
            </a:r>
            <a:endParaRPr lang="es-MX" dirty="0"/>
          </a:p>
        </p:txBody>
      </p:sp>
      <p:pic>
        <p:nvPicPr>
          <p:cNvPr id="50179" name="Picture 3" descr="C:\Users\Jalil\Pictures\academico\imagenes diabetes\act posi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95104"/>
            <a:ext cx="3456384" cy="453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</a:t>
            </a:r>
            <a:r>
              <a:rPr lang="es-MX" dirty="0" err="1" smtClean="0"/>
              <a:t>conclusion</a:t>
            </a:r>
            <a:endParaRPr lang="es-MX" dirty="0"/>
          </a:p>
        </p:txBody>
      </p:sp>
      <p:pic>
        <p:nvPicPr>
          <p:cNvPr id="8194" name="Picture 2" descr="C:\Users\Jalil\Pictures\academico\imagenes diabetes\actitud po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0728"/>
            <a:ext cx="5347981" cy="3350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Los 7 hábitos son: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Comer saludablemente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Mantenerse activo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Medirse la glucosa constante mente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Seguir el tratamiento medico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Aprender a enfrentar retos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Reducir riesgo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Tomar una actitud positiva</a:t>
            </a:r>
          </a:p>
        </p:txBody>
      </p:sp>
      <p:pic>
        <p:nvPicPr>
          <p:cNvPr id="9218" name="Picture 2" descr="C:\Users\Jalil\Pictures\academico\imagenes diabetes\logo-apple-arcoir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1640681"/>
            <a:ext cx="3810000" cy="44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pPr>
              <a:buNone/>
            </a:pPr>
            <a:r>
              <a:rPr lang="es-MX" dirty="0" smtClean="0"/>
              <a:t>La diabetes no mata a nadie, el descuido si</a:t>
            </a:r>
            <a:endParaRPr lang="es-MX" dirty="0"/>
          </a:p>
        </p:txBody>
      </p:sp>
      <p:pic>
        <p:nvPicPr>
          <p:cNvPr id="52226" name="Picture 2" descr="C:\Users\Jalil\Pictures\academico\imagenes diabetes\actitud p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2101056"/>
            <a:ext cx="361950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mtClean="0"/>
              <a:t>Gracias </a:t>
            </a:r>
          </a:p>
        </p:txBody>
      </p:sp>
      <p:pic>
        <p:nvPicPr>
          <p:cNvPr id="49155" name="Content Placeholder 5" descr="ja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Alimentación</a:t>
            </a:r>
            <a:br>
              <a:rPr lang="es-MX" dirty="0" smtClean="0"/>
            </a:br>
            <a:r>
              <a:rPr lang="es-MX" dirty="0" smtClean="0"/>
              <a:t>(comer saludablemente)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Es uno de los pilares del manejo efectivo de la diabetes</a:t>
            </a:r>
          </a:p>
          <a:p>
            <a:endParaRPr lang="es-MX" dirty="0" smtClean="0"/>
          </a:p>
          <a:p>
            <a:r>
              <a:rPr lang="es-MX" dirty="0" smtClean="0"/>
              <a:t>Ningún medicamento funciona </a:t>
            </a:r>
            <a:r>
              <a:rPr lang="es-MX" smtClean="0"/>
              <a:t>si </a:t>
            </a:r>
            <a:r>
              <a:rPr lang="es-MX" smtClean="0"/>
              <a:t>no </a:t>
            </a:r>
            <a:r>
              <a:rPr lang="es-MX" dirty="0" smtClean="0"/>
              <a:t>es con una buena alimentación</a:t>
            </a:r>
          </a:p>
          <a:p>
            <a:endParaRPr lang="es-MX" dirty="0" smtClean="0"/>
          </a:p>
        </p:txBody>
      </p:sp>
      <p:pic>
        <p:nvPicPr>
          <p:cNvPr id="8196" name="Picture 4" descr="C:\Users\Jalil\Pictures\academico\imagenes diabetes\alimentos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4018112" cy="2673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2081</Words>
  <Application>Microsoft Office PowerPoint</Application>
  <PresentationFormat>Presentación en pantalla (4:3)</PresentationFormat>
  <Paragraphs>563</Paragraphs>
  <Slides>88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88</vt:i4>
      </vt:variant>
    </vt:vector>
  </HeadingPairs>
  <TitlesOfParts>
    <vt:vector size="89" baseType="lpstr">
      <vt:lpstr>Tema de Office</vt:lpstr>
      <vt:lpstr>Los siete comportamientos del auto cuidado en la diabetes</vt:lpstr>
      <vt:lpstr>Glucosa</vt:lpstr>
      <vt:lpstr>Insulina</vt:lpstr>
      <vt:lpstr>¿Qué pasa en la Diabetes?</vt:lpstr>
      <vt:lpstr>¿Cómo se da la diabetes?</vt:lpstr>
      <vt:lpstr>¿Por qué es riesgoso tener sobre peso u obesidad?</vt:lpstr>
      <vt:lpstr>Las 7 joyas del control</vt:lpstr>
      <vt:lpstr>Alimentación</vt:lpstr>
      <vt:lpstr>Alimentación (comer saludablemente)</vt:lpstr>
      <vt:lpstr>Alimentación (comer saludablemente)</vt:lpstr>
      <vt:lpstr>HAY 8 GRUPOS DE ALIMENTOS</vt:lpstr>
      <vt:lpstr>De los cuales los únicos que no contienen hidratos de carbono</vt:lpstr>
      <vt:lpstr>Grupos de alimentos que contienen hidratos de carbono (CHO)</vt:lpstr>
      <vt:lpstr>Diapositiva 14</vt:lpstr>
      <vt:lpstr>Diapositiva 15</vt:lpstr>
      <vt:lpstr>¿Qué alimentos forman parte de los grupos?</vt:lpstr>
      <vt:lpstr>¿Qué alimentos forman parte de los grupos?</vt:lpstr>
      <vt:lpstr>¿Qué alimentos forman parte de los grupos?</vt:lpstr>
      <vt:lpstr>¿Qué es una ración?</vt:lpstr>
      <vt:lpstr>¿Cuánto es una ración de alimento?</vt:lpstr>
      <vt:lpstr>¿Cuánto es una ración de alimento?</vt:lpstr>
      <vt:lpstr>¿Cuánto es una ración de alimento?</vt:lpstr>
      <vt:lpstr>¡Cuidado !!</vt:lpstr>
      <vt:lpstr>¿Qué como?</vt:lpstr>
      <vt:lpstr>Mitos</vt:lpstr>
      <vt:lpstr>Mitos</vt:lpstr>
      <vt:lpstr>Mitos</vt:lpstr>
      <vt:lpstr>Mitos</vt:lpstr>
      <vt:lpstr>Mitos</vt:lpstr>
      <vt:lpstr>Mitos</vt:lpstr>
      <vt:lpstr>Ejercicio</vt:lpstr>
      <vt:lpstr>EJERCICIO (Permanecer activo)</vt:lpstr>
      <vt:lpstr>Actividad física</vt:lpstr>
      <vt:lpstr>Ejercicio </vt:lpstr>
      <vt:lpstr>Deporte</vt:lpstr>
      <vt:lpstr>EJERCICIO (Permanecer activo)</vt:lpstr>
      <vt:lpstr>Beneficios del ejercicio</vt:lpstr>
      <vt:lpstr>Diapositiva 38</vt:lpstr>
      <vt:lpstr>Componentes del ejercicio</vt:lpstr>
      <vt:lpstr>Orden para hacer ejercicio</vt:lpstr>
      <vt:lpstr>Diapositiva 41</vt:lpstr>
      <vt:lpstr>¿Por qué ejercicio?</vt:lpstr>
      <vt:lpstr>Solo puedo hacer ejercicio los sábados ¿Es bueno o malo?</vt:lpstr>
      <vt:lpstr>Automonitoreo</vt:lpstr>
      <vt:lpstr>Automonitoreo (medirse constantemente la glucosa)</vt:lpstr>
      <vt:lpstr>Diapositiva 46</vt:lpstr>
      <vt:lpstr>¿Qué medidor elegir?</vt:lpstr>
      <vt:lpstr>¿Dónde hacer la punción?</vt:lpstr>
      <vt:lpstr>Diapositiva 49</vt:lpstr>
      <vt:lpstr>Medicación </vt:lpstr>
      <vt:lpstr>Medicación (seguir el tratamiento medico)</vt:lpstr>
      <vt:lpstr>Medicación (seguir el tratamiento medico)</vt:lpstr>
      <vt:lpstr>Diapositiva 53</vt:lpstr>
      <vt:lpstr>Solución de problemas</vt:lpstr>
      <vt:lpstr>Solucionar problemas (aprender a enfrentar retos cotidianos)</vt:lpstr>
      <vt:lpstr>Es importante informarnos</vt:lpstr>
      <vt:lpstr>Desafíos </vt:lpstr>
      <vt:lpstr>Comer fuera de casa</vt:lpstr>
      <vt:lpstr>Comer fuera de casa</vt:lpstr>
      <vt:lpstr>Hiperglucemia  (Glucosa Alta)</vt:lpstr>
      <vt:lpstr>Hiperglucemia  (Glucosa Alta)</vt:lpstr>
      <vt:lpstr>Hiperglucemia  ¿Qué hago?</vt:lpstr>
      <vt:lpstr>Hipoglucemia (Glucosa baja)</vt:lpstr>
      <vt:lpstr>Hipoglucemia</vt:lpstr>
      <vt:lpstr>Hipoglucemia (Glucosa Baja)</vt:lpstr>
      <vt:lpstr>Hipoglucemia (Glucosa Baja)</vt:lpstr>
      <vt:lpstr>Hipoglucemia (Glucosa Baja)</vt:lpstr>
      <vt:lpstr>Hipoglucemia (Glucosa Baja)</vt:lpstr>
      <vt:lpstr>Reducir riesgos</vt:lpstr>
      <vt:lpstr>Siempre llevar identificación</vt:lpstr>
      <vt:lpstr>Reducir riesgos</vt:lpstr>
      <vt:lpstr>Las complicaciones</vt:lpstr>
      <vt:lpstr>Diapositiva 73</vt:lpstr>
      <vt:lpstr>Diapositiva 74</vt:lpstr>
      <vt:lpstr>Cuidado de pies</vt:lpstr>
      <vt:lpstr>Revisión de pies</vt:lpstr>
      <vt:lpstr>Siempre tener un botiquín con:</vt:lpstr>
      <vt:lpstr>Vivir con diabetes</vt:lpstr>
      <vt:lpstr>Vivir con diabetes (mantener una actitud positiva)</vt:lpstr>
      <vt:lpstr>Diapositiva 80</vt:lpstr>
      <vt:lpstr>Diapositiva 81</vt:lpstr>
      <vt:lpstr>Diapositiva 82</vt:lpstr>
      <vt:lpstr>Diapositiva 83</vt:lpstr>
      <vt:lpstr>Diapositiva 84</vt:lpstr>
      <vt:lpstr>En conclusion</vt:lpstr>
      <vt:lpstr>Los 7 hábitos son:</vt:lpstr>
      <vt:lpstr>Diapositiva 87</vt:lpstr>
      <vt:lpstr>Gracias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siete comportamientos del auto cuidado en la diabetes</dc:title>
  <dc:creator>Jalil Lopez O</dc:creator>
  <cp:lastModifiedBy>Jalil Lopez O</cp:lastModifiedBy>
  <cp:revision>103</cp:revision>
  <dcterms:created xsi:type="dcterms:W3CDTF">2010-11-15T05:56:42Z</dcterms:created>
  <dcterms:modified xsi:type="dcterms:W3CDTF">2010-11-18T18:34:44Z</dcterms:modified>
</cp:coreProperties>
</file>