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3174" y="-1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53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930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67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07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13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5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00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60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8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354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506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80C57-9A3C-4FE3-A092-DAB0D9E46AE3}" type="datetimeFigureOut">
              <a:rPr lang="es-MX" smtClean="0"/>
              <a:t>13/02/2013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B2E03-0F6C-409C-83DC-007147BA69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38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RPI\Desktop\INSTALACIONES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6"/>
            <a:ext cx="891492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RPI\Desktop\INSTALACIONES\DSC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66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RPI\Desktop\INSTALACIONES\DSC_0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" y="764704"/>
            <a:ext cx="9032767" cy="59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RPI\Desktop\INSTALACIONES\DSC_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" y="836712"/>
            <a:ext cx="909247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RPI\Desktop\INSTALACIONES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40" y="764704"/>
            <a:ext cx="919974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RPI\Desktop\INSTALACIONES\DSC_0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08512" cy="69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RPI\Desktop\INSTALACIONES\DSC_0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8591"/>
            <a:ext cx="9098756" cy="60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RPI\Desktop\INSTALACIONES\DSC_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7" y="764705"/>
            <a:ext cx="9199817" cy="609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RPI\Desktop\INSTALACIONES\DSC_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16" y="764704"/>
            <a:ext cx="9200138" cy="60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RPI\Desktop\INSTALACIONES\DSC_0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942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PI\Desktop\INSTALACIONES\DSC_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3"/>
            <a:ext cx="9036496" cy="59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RPI\Desktop\INSTALACIONES\DSC_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548680"/>
            <a:ext cx="91323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RPI\Desktop\INSTALACIONES\DSC_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125520" cy="60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RPI\Desktop\INSTALACIONES\DSC_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902364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RPI\Desktop\INSTALACIONES\DSC_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" y="404664"/>
            <a:ext cx="924108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RPI\Desktop\INSTALACIONES\DSC_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1" y="764705"/>
            <a:ext cx="920120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RPI\Desktop\INSTALACIONES\DSC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" y="836712"/>
            <a:ext cx="909247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RPI\Desktop\INSTALACIONES\DSC_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934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Presentación en pantalla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DERPI</dc:creator>
  <cp:lastModifiedBy>DERPI</cp:lastModifiedBy>
  <cp:revision>3</cp:revision>
  <dcterms:created xsi:type="dcterms:W3CDTF">2013-02-13T23:27:09Z</dcterms:created>
  <dcterms:modified xsi:type="dcterms:W3CDTF">2013-02-14T00:07:48Z</dcterms:modified>
</cp:coreProperties>
</file>