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56" r:id="rId9"/>
    <p:sldMasterId id="2147483768" r:id="rId10"/>
    <p:sldMasterId id="2147483780" r:id="rId11"/>
    <p:sldMasterId id="2147483804" r:id="rId12"/>
    <p:sldMasterId id="2147483816" r:id="rId13"/>
    <p:sldMasterId id="2147483828" r:id="rId14"/>
    <p:sldMasterId id="2147483840" r:id="rId15"/>
  </p:sldMasterIdLst>
  <p:notesMasterIdLst>
    <p:notesMasterId r:id="rId106"/>
  </p:notesMasterIdLst>
  <p:sldIdLst>
    <p:sldId id="256" r:id="rId16"/>
    <p:sldId id="257" r:id="rId17"/>
    <p:sldId id="258" r:id="rId18"/>
    <p:sldId id="266" r:id="rId19"/>
    <p:sldId id="267" r:id="rId20"/>
    <p:sldId id="268" r:id="rId21"/>
    <p:sldId id="269" r:id="rId22"/>
    <p:sldId id="270" r:id="rId23"/>
    <p:sldId id="272" r:id="rId24"/>
    <p:sldId id="273" r:id="rId25"/>
    <p:sldId id="274" r:id="rId26"/>
    <p:sldId id="355" r:id="rId27"/>
    <p:sldId id="356" r:id="rId28"/>
    <p:sldId id="259" r:id="rId29"/>
    <p:sldId id="262" r:id="rId30"/>
    <p:sldId id="357"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27" r:id="rId55"/>
    <p:sldId id="328" r:id="rId56"/>
    <p:sldId id="329" r:id="rId57"/>
    <p:sldId id="330" r:id="rId58"/>
    <p:sldId id="333" r:id="rId59"/>
    <p:sldId id="334" r:id="rId60"/>
    <p:sldId id="335" r:id="rId61"/>
    <p:sldId id="336" r:id="rId62"/>
    <p:sldId id="318" r:id="rId63"/>
    <p:sldId id="337" r:id="rId64"/>
    <p:sldId id="326" r:id="rId65"/>
    <p:sldId id="305" r:id="rId66"/>
    <p:sldId id="306" r:id="rId67"/>
    <p:sldId id="307" r:id="rId68"/>
    <p:sldId id="308" r:id="rId69"/>
    <p:sldId id="309" r:id="rId70"/>
    <p:sldId id="310" r:id="rId71"/>
    <p:sldId id="311" r:id="rId72"/>
    <p:sldId id="312" r:id="rId73"/>
    <p:sldId id="313" r:id="rId74"/>
    <p:sldId id="314" r:id="rId75"/>
    <p:sldId id="315" r:id="rId76"/>
    <p:sldId id="316" r:id="rId77"/>
    <p:sldId id="338" r:id="rId78"/>
    <p:sldId id="339" r:id="rId79"/>
    <p:sldId id="340" r:id="rId80"/>
    <p:sldId id="341" r:id="rId81"/>
    <p:sldId id="342" r:id="rId82"/>
    <p:sldId id="344" r:id="rId83"/>
    <p:sldId id="345" r:id="rId84"/>
    <p:sldId id="346" r:id="rId85"/>
    <p:sldId id="347" r:id="rId86"/>
    <p:sldId id="348" r:id="rId87"/>
    <p:sldId id="349" r:id="rId88"/>
    <p:sldId id="350" r:id="rId89"/>
    <p:sldId id="351" r:id="rId90"/>
    <p:sldId id="352" r:id="rId91"/>
    <p:sldId id="353" r:id="rId92"/>
    <p:sldId id="354" r:id="rId93"/>
    <p:sldId id="264" r:id="rId94"/>
    <p:sldId id="358" r:id="rId95"/>
    <p:sldId id="360" r:id="rId96"/>
    <p:sldId id="361" r:id="rId97"/>
    <p:sldId id="276" r:id="rId98"/>
    <p:sldId id="277" r:id="rId99"/>
    <p:sldId id="275" r:id="rId100"/>
    <p:sldId id="278" r:id="rId101"/>
    <p:sldId id="279" r:id="rId102"/>
    <p:sldId id="362" r:id="rId103"/>
    <p:sldId id="363" r:id="rId104"/>
    <p:sldId id="364" r:id="rId105"/>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1656" y="-10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07" Type="http://schemas.openxmlformats.org/officeDocument/2006/relationships/presProps" Target="presProps.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slide" Target="slides/slide59.xml"/><Relationship Id="rId79" Type="http://schemas.openxmlformats.org/officeDocument/2006/relationships/slide" Target="slides/slide64.xml"/><Relationship Id="rId87" Type="http://schemas.openxmlformats.org/officeDocument/2006/relationships/slide" Target="slides/slide72.xml"/><Relationship Id="rId102" Type="http://schemas.openxmlformats.org/officeDocument/2006/relationships/slide" Target="slides/slide87.xml"/><Relationship Id="rId110"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6.xml"/><Relationship Id="rId82" Type="http://schemas.openxmlformats.org/officeDocument/2006/relationships/slide" Target="slides/slide67.xml"/><Relationship Id="rId90" Type="http://schemas.openxmlformats.org/officeDocument/2006/relationships/slide" Target="slides/slide75.xml"/><Relationship Id="rId95" Type="http://schemas.openxmlformats.org/officeDocument/2006/relationships/slide" Target="slides/slide80.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93" Type="http://schemas.openxmlformats.org/officeDocument/2006/relationships/slide" Target="slides/slide78.xml"/><Relationship Id="rId98" Type="http://schemas.openxmlformats.org/officeDocument/2006/relationships/slide" Target="slides/slide8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103" Type="http://schemas.openxmlformats.org/officeDocument/2006/relationships/slide" Target="slides/slide88.xml"/><Relationship Id="rId108" Type="http://schemas.openxmlformats.org/officeDocument/2006/relationships/viewProps" Target="viewProps.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slide" Target="slides/slide76.xml"/><Relationship Id="rId96" Type="http://schemas.openxmlformats.org/officeDocument/2006/relationships/slide" Target="slides/slide8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6"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theme" Target="theme/theme1.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BA2D8D-A0BF-499A-9CAF-973CAFA4D3BE}" type="datetimeFigureOut">
              <a:rPr lang="es-MX" smtClean="0"/>
              <a:t>26/06/2012</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C9FFD2-B3E6-4F3E-A385-41985018C026}" type="slidenum">
              <a:rPr lang="es-MX" smtClean="0"/>
              <a:t>‹Nº›</a:t>
            </a:fld>
            <a:endParaRPr lang="es-MX"/>
          </a:p>
        </p:txBody>
      </p:sp>
    </p:spTree>
    <p:extLst>
      <p:ext uri="{BB962C8B-B14F-4D97-AF65-F5344CB8AC3E}">
        <p14:creationId xmlns:p14="http://schemas.microsoft.com/office/powerpoint/2010/main" val="3684845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F674EA63-3A1C-43AD-BBFF-853D2F8267DE}" type="slidenum">
              <a:rPr lang="es-ES" smtClean="0">
                <a:solidFill>
                  <a:prstClr val="black"/>
                </a:solidFill>
              </a:rPr>
              <a:pPr/>
              <a:t>77</a:t>
            </a:fld>
            <a:endParaRPr lang="es-E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5.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1026" name="Picture 2" descr="C:\Users\jnsch\Desktop\O14ThemesHandoffs\WorkingFiles\FinalHanoff\Sketchbook\Cover.jpg"/>
          <p:cNvPicPr>
            <a:picLocks noChangeAspect="1" noChangeArrowheads="1"/>
          </p:cNvPicPr>
          <p:nvPr/>
        </p:nvPicPr>
        <p:blipFill>
          <a:blip r:embed="rId2">
            <a:duotone>
              <a:prstClr val="black"/>
              <a:schemeClr val="tx2">
                <a:tint val="45000"/>
                <a:satMod val="400000"/>
              </a:schemeClr>
            </a:duotone>
            <a:lum bright="2000"/>
          </a:blip>
          <a:srcRect/>
          <a:stretch>
            <a:fillRect/>
          </a:stretch>
        </p:blipFill>
        <p:spPr bwMode="auto">
          <a:xfrm>
            <a:off x="0" y="0"/>
            <a:ext cx="9144000" cy="6858000"/>
          </a:xfrm>
          <a:prstGeom prst="rect">
            <a:avLst/>
          </a:prstGeom>
          <a:noFill/>
        </p:spPr>
      </p:pic>
      <p:grpSp>
        <p:nvGrpSpPr>
          <p:cNvPr id="16" name="Group 15"/>
          <p:cNvGrpSpPr/>
          <p:nvPr/>
        </p:nvGrpSpPr>
        <p:grpSpPr>
          <a:xfrm rot="20533676">
            <a:off x="618027" y="3923015"/>
            <a:ext cx="2508736" cy="2527488"/>
            <a:chOff x="494947" y="417279"/>
            <a:chExt cx="2417578" cy="2421351"/>
          </a:xfrm>
        </p:grpSpPr>
        <p:sp>
          <p:nvSpPr>
            <p:cNvPr id="12" name="Freeform 11"/>
            <p:cNvSpPr/>
            <p:nvPr/>
          </p:nvSpPr>
          <p:spPr>
            <a:xfrm>
              <a:off x="494947" y="494484"/>
              <a:ext cx="2328384" cy="2344146"/>
            </a:xfrm>
            <a:custGeom>
              <a:avLst/>
              <a:gdLst>
                <a:gd name="connsiteX0" fmla="*/ 94077 w 2328384"/>
                <a:gd name="connsiteY0" fmla="*/ 0 h 2344146"/>
                <a:gd name="connsiteX1" fmla="*/ 0 w 2328384"/>
                <a:gd name="connsiteY1" fmla="*/ 2344146 h 2344146"/>
                <a:gd name="connsiteX2" fmla="*/ 2328384 w 2328384"/>
                <a:gd name="connsiteY2" fmla="*/ 2250067 h 2344146"/>
                <a:gd name="connsiteX3" fmla="*/ 94077 w 2328384"/>
                <a:gd name="connsiteY3" fmla="*/ 0 h 2344146"/>
              </a:gdLst>
              <a:ahLst/>
              <a:cxnLst>
                <a:cxn ang="0">
                  <a:pos x="connsiteX0" y="connsiteY0"/>
                </a:cxn>
                <a:cxn ang="0">
                  <a:pos x="connsiteX1" y="connsiteY1"/>
                </a:cxn>
                <a:cxn ang="0">
                  <a:pos x="connsiteX2" y="connsiteY2"/>
                </a:cxn>
                <a:cxn ang="0">
                  <a:pos x="connsiteX3" y="connsiteY3"/>
                </a:cxn>
              </a:cxnLst>
              <a:rect l="l" t="t" r="r" b="b"/>
              <a:pathLst>
                <a:path w="2328384" h="2344146">
                  <a:moveTo>
                    <a:pt x="94077" y="0"/>
                  </a:moveTo>
                  <a:lnTo>
                    <a:pt x="0" y="2344146"/>
                  </a:lnTo>
                  <a:lnTo>
                    <a:pt x="2328384" y="2250067"/>
                  </a:lnTo>
                  <a:lnTo>
                    <a:pt x="94077" y="0"/>
                  </a:lnTo>
                  <a:close/>
                </a:path>
              </a:pathLst>
            </a:custGeom>
            <a:gradFill flip="none" rotWithShape="1">
              <a:gsLst>
                <a:gs pos="0">
                  <a:srgbClr val="000100">
                    <a:alpha val="31000"/>
                  </a:srgbClr>
                </a:gs>
                <a:gs pos="49000">
                  <a:srgbClr val="FEFFFF">
                    <a:alpha val="0"/>
                  </a:srgbClr>
                </a:gs>
              </a:gsLst>
              <a:path path="circle">
                <a:fillToRect t="100000" r="100000"/>
              </a:path>
              <a:tileRect l="-100000" b="-100000"/>
            </a:gradFill>
            <a:ln>
              <a:noFill/>
            </a:ln>
            <a:effectLst>
              <a:outerShdw blurRad="50800" dist="12700" dir="5400000" rotWithShape="0">
                <a:srgbClr val="000000">
                  <a:alpha val="37000"/>
                </a:srgbClr>
              </a:outerShd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90935" y="417279"/>
              <a:ext cx="2321590" cy="2321590"/>
            </a:xfrm>
            <a:prstGeom prst="rect">
              <a:avLst/>
            </a:prstGeom>
            <a:gradFill flip="none" rotWithShape="1">
              <a:gsLst>
                <a:gs pos="0">
                  <a:srgbClr val="FAE148"/>
                </a:gs>
                <a:gs pos="100000">
                  <a:srgbClr val="FFEB6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stickie-shadow.png"/>
            <p:cNvPicPr>
              <a:picLocks noChangeAspect="1"/>
            </p:cNvPicPr>
            <p:nvPr/>
          </p:nvPicPr>
          <p:blipFill>
            <a:blip r:embed="rId3"/>
            <a:stretch>
              <a:fillRect/>
            </a:stretch>
          </p:blipFill>
          <p:spPr>
            <a:xfrm>
              <a:off x="614456" y="436040"/>
              <a:ext cx="404704" cy="461174"/>
            </a:xfrm>
            <a:prstGeom prst="rect">
              <a:avLst/>
            </a:prstGeom>
          </p:spPr>
        </p:pic>
        <p:pic>
          <p:nvPicPr>
            <p:cNvPr id="15" name="Picture 14" descr="stickie-shadow.png"/>
            <p:cNvPicPr>
              <a:picLocks noChangeAspect="1"/>
            </p:cNvPicPr>
            <p:nvPr/>
          </p:nvPicPr>
          <p:blipFill>
            <a:blip r:embed="rId3"/>
            <a:stretch>
              <a:fillRect/>
            </a:stretch>
          </p:blipFill>
          <p:spPr>
            <a:xfrm rot="16200000">
              <a:off x="637932" y="2282410"/>
              <a:ext cx="404704" cy="461174"/>
            </a:xfrm>
            <a:prstGeom prst="rect">
              <a:avLst/>
            </a:prstGeom>
          </p:spPr>
        </p:pic>
      </p:grpSp>
      <p:pic>
        <p:nvPicPr>
          <p:cNvPr id="8" name="Picture 7" descr="TitleCard.png"/>
          <p:cNvPicPr>
            <a:picLocks noChangeAspect="1"/>
          </p:cNvPicPr>
          <p:nvPr/>
        </p:nvPicPr>
        <p:blipFill>
          <a:blip r:embed="rId4"/>
          <a:stretch>
            <a:fillRect/>
          </a:stretch>
        </p:blipFill>
        <p:spPr>
          <a:xfrm rot="343346">
            <a:off x="2856203" y="2587842"/>
            <a:ext cx="5773084" cy="3850817"/>
          </a:xfrm>
          <a:prstGeom prst="rect">
            <a:avLst/>
          </a:prstGeom>
        </p:spPr>
      </p:pic>
      <p:sp>
        <p:nvSpPr>
          <p:cNvPr id="2" name="Title 1"/>
          <p:cNvSpPr>
            <a:spLocks noGrp="1"/>
          </p:cNvSpPr>
          <p:nvPr>
            <p:ph type="ctrTitle"/>
          </p:nvPr>
        </p:nvSpPr>
        <p:spPr>
          <a:xfrm rot="360000">
            <a:off x="3339809" y="3015792"/>
            <a:ext cx="4847038" cy="1599722"/>
          </a:xfrm>
        </p:spPr>
        <p:txBody>
          <a:bodyPr anchor="b"/>
          <a:lstStyle>
            <a:lvl1pPr>
              <a:defRPr sz="4800">
                <a:solidFill>
                  <a:srgbClr val="000100"/>
                </a:solidFill>
                <a:effectLst>
                  <a:outerShdw blurRad="63500" sx="102000" sy="102000" algn="ctr" rotWithShape="0">
                    <a:srgbClr val="FFFFFF">
                      <a:alpha val="40000"/>
                    </a:srgbClr>
                  </a:outerShdw>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rot="360000">
            <a:off x="3200499" y="4766916"/>
            <a:ext cx="4836456" cy="1040845"/>
          </a:xfrm>
        </p:spPr>
        <p:txBody>
          <a:bodyPr>
            <a:normAutofit/>
          </a:bodyPr>
          <a:lstStyle>
            <a:lvl1pPr marL="0" indent="0" algn="ctr">
              <a:buNone/>
              <a:defRPr sz="1800">
                <a:solidFill>
                  <a:srgbClr val="0001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rot="20520000">
            <a:off x="963292" y="5061539"/>
            <a:ext cx="1968535" cy="534991"/>
          </a:xfrm>
        </p:spPr>
        <p:txBody>
          <a:bodyPr anchor="t"/>
          <a:lstStyle>
            <a:lvl1pPr algn="ctr">
              <a:defRPr sz="2200">
                <a:solidFill>
                  <a:schemeClr val="accent1"/>
                </a:solidFill>
              </a:defRPr>
            </a:lvl1pPr>
          </a:lstStyle>
          <a:p>
            <a:fld id="{2F2F7B2A-BD27-4165-BD6F-99B05DB8CE58}" type="datetimeFigureOut">
              <a:rPr lang="es-MX" smtClean="0"/>
              <a:t>26/06/2012</a:t>
            </a:fld>
            <a:endParaRPr lang="es-MX"/>
          </a:p>
        </p:txBody>
      </p:sp>
      <p:sp>
        <p:nvSpPr>
          <p:cNvPr id="5" name="Footer Placeholder 4"/>
          <p:cNvSpPr>
            <a:spLocks noGrp="1"/>
          </p:cNvSpPr>
          <p:nvPr>
            <p:ph type="ftr" sz="quarter" idx="11"/>
          </p:nvPr>
        </p:nvSpPr>
        <p:spPr>
          <a:xfrm rot="20520000">
            <a:off x="647592" y="4135346"/>
            <a:ext cx="2085881" cy="835010"/>
          </a:xfrm>
        </p:spPr>
        <p:txBody>
          <a:bodyPr anchor="ctr"/>
          <a:lstStyle>
            <a:lvl1pPr algn="l">
              <a:defRPr sz="1600">
                <a:solidFill>
                  <a:schemeClr val="accent5">
                    <a:lumMod val="50000"/>
                  </a:schemeClr>
                </a:solidFill>
              </a:defRPr>
            </a:lvl1pPr>
          </a:lstStyle>
          <a:p>
            <a:endParaRPr lang="es-MX"/>
          </a:p>
        </p:txBody>
      </p:sp>
      <p:sp>
        <p:nvSpPr>
          <p:cNvPr id="6" name="Slide Number Placeholder 5"/>
          <p:cNvSpPr>
            <a:spLocks noGrp="1"/>
          </p:cNvSpPr>
          <p:nvPr>
            <p:ph type="sldNum" sz="quarter" idx="12"/>
          </p:nvPr>
        </p:nvSpPr>
        <p:spPr>
          <a:xfrm rot="20520000">
            <a:off x="1981439" y="5509808"/>
            <a:ext cx="738180" cy="426607"/>
          </a:xfrm>
        </p:spPr>
        <p:txBody>
          <a:bodyPr/>
          <a:lstStyle>
            <a:lvl1pPr algn="r">
              <a:defRPr>
                <a:solidFill>
                  <a:schemeClr val="accent1">
                    <a:lumMod val="75000"/>
                  </a:schemeClr>
                </a:solidFill>
              </a:defRPr>
            </a:lvl1pPr>
          </a:lstStyle>
          <a:p>
            <a:fld id="{F580E4F2-9618-4CC8-AA3F-B31F2FE40C29}" type="slidenum">
              <a:rPr lang="es-MX" smtClean="0"/>
              <a:t>‹Nº›</a:t>
            </a:fld>
            <a:endParaRPr lang="es-MX"/>
          </a:p>
        </p:txBody>
      </p:sp>
      <p:pic>
        <p:nvPicPr>
          <p:cNvPr id="9" name="Picture 8" descr="coverBand.png"/>
          <p:cNvPicPr>
            <a:picLocks noChangeAspect="1"/>
          </p:cNvPicPr>
          <p:nvPr/>
        </p:nvPicPr>
        <p:blipFill>
          <a:blip r:embed="rId5"/>
          <a:stretch>
            <a:fillRect/>
          </a:stretch>
        </p:blipFill>
        <p:spPr>
          <a:xfrm>
            <a:off x="0" y="5880100"/>
            <a:ext cx="9144000" cy="330200"/>
          </a:xfrm>
          <a:prstGeom prst="rect">
            <a:avLst/>
          </a:prstGeom>
          <a:effectLst>
            <a:outerShdw blurRad="63500" dist="38100" dir="5400000" algn="t" rotWithShape="0">
              <a:prstClr val="black">
                <a:alpha val="59000"/>
              </a:prstClr>
            </a:outerShdw>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2F2F7B2A-BD27-4165-BD6F-99B05DB8CE58}" type="datetimeFigureOut">
              <a:rPr lang="es-MX" smtClean="0"/>
              <a:t>26/06/2012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580E4F2-9618-4CC8-AA3F-B31F2FE40C29}" type="slidenum">
              <a:rPr lang="es-MX" smtClean="0"/>
              <a:t>‹Nº›</a:t>
            </a:fld>
            <a:endParaRPr lang="es-MX"/>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fr-CA"/>
          </a:p>
        </p:txBody>
      </p:sp>
      <p:sp>
        <p:nvSpPr>
          <p:cNvPr id="4" name="Espace réservé de la date 3"/>
          <p:cNvSpPr>
            <a:spLocks noGrp="1"/>
          </p:cNvSpPr>
          <p:nvPr>
            <p:ph type="dt" sz="half" idx="10"/>
          </p:nvPr>
        </p:nvSpPr>
        <p:spPr/>
        <p:txBody>
          <a:bodyPr/>
          <a:lstStyle>
            <a:lvl1pPr>
              <a:defRPr/>
            </a:lvl1pPr>
          </a:lstStyle>
          <a:p>
            <a:pPr>
              <a:defRPr/>
            </a:pPr>
            <a:fld id="{8C9EB331-C1E5-498D-86F5-E7D9A28AD6A3}" type="datetimeFigureOut">
              <a:rPr lang="fr-FR">
                <a:solidFill>
                  <a:prstClr val="black">
                    <a:tint val="75000"/>
                  </a:prstClr>
                </a:solidFill>
              </a:rPr>
              <a:pPr>
                <a:defRPr/>
              </a:pPr>
              <a:t>26/06/2012</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43A41B37-F3E6-4BBD-B4CC-40B0C54D6552}" type="slidenum">
              <a:rPr lang="fr-CA">
                <a:solidFill>
                  <a:prstClr val="black">
                    <a:tint val="75000"/>
                  </a:prstClr>
                </a:solidFill>
              </a:rPr>
              <a:pPr>
                <a:defRPr/>
              </a:pPr>
              <a:t>‹Nº›</a:t>
            </a:fld>
            <a:endParaRPr lang="fr-CA">
              <a:solidFill>
                <a:prstClr val="black">
                  <a:tint val="75000"/>
                </a:prstClr>
              </a:solidFill>
            </a:endParaRPr>
          </a:p>
        </p:txBody>
      </p:sp>
    </p:spTree>
    <p:extLst>
      <p:ext uri="{BB962C8B-B14F-4D97-AF65-F5344CB8AC3E}">
        <p14:creationId xmlns:p14="http://schemas.microsoft.com/office/powerpoint/2010/main" val="88907685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s-ES" smtClean="0"/>
              <a:t>Haga clic para modificar el estilo de título del patrón</a:t>
            </a:r>
            <a:endParaRPr lang="fr-CA"/>
          </a:p>
        </p:txBody>
      </p:sp>
      <p:sp>
        <p:nvSpPr>
          <p:cNvPr id="3" name="Espace réservé du contenu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fr-CA"/>
          </a:p>
        </p:txBody>
      </p:sp>
      <p:sp>
        <p:nvSpPr>
          <p:cNvPr id="4" name="Espace réservé de la date 3"/>
          <p:cNvSpPr>
            <a:spLocks noGrp="1"/>
          </p:cNvSpPr>
          <p:nvPr>
            <p:ph type="dt" sz="half" idx="10"/>
          </p:nvPr>
        </p:nvSpPr>
        <p:spPr/>
        <p:txBody>
          <a:bodyPr/>
          <a:lstStyle>
            <a:lvl1pPr>
              <a:defRPr/>
            </a:lvl1pPr>
          </a:lstStyle>
          <a:p>
            <a:pPr>
              <a:defRPr/>
            </a:pPr>
            <a:fld id="{6FB51778-8E39-4BF4-8F92-3638910E5139}" type="datetimeFigureOut">
              <a:rPr lang="fr-FR">
                <a:solidFill>
                  <a:prstClr val="black">
                    <a:tint val="75000"/>
                  </a:prstClr>
                </a:solidFill>
              </a:rPr>
              <a:pPr>
                <a:defRPr/>
              </a:pPr>
              <a:t>26/06/2012</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06F62403-F62F-473B-BF0D-62C1AE78AA52}" type="slidenum">
              <a:rPr lang="fr-CA">
                <a:solidFill>
                  <a:prstClr val="black">
                    <a:tint val="75000"/>
                  </a:prstClr>
                </a:solidFill>
              </a:rPr>
              <a:pPr>
                <a:defRPr/>
              </a:pPr>
              <a:t>‹Nº›</a:t>
            </a:fld>
            <a:endParaRPr lang="fr-CA">
              <a:solidFill>
                <a:prstClr val="black">
                  <a:tint val="75000"/>
                </a:prstClr>
              </a:solidFill>
            </a:endParaRPr>
          </a:p>
        </p:txBody>
      </p:sp>
    </p:spTree>
    <p:extLst>
      <p:ext uri="{BB962C8B-B14F-4D97-AF65-F5344CB8AC3E}">
        <p14:creationId xmlns:p14="http://schemas.microsoft.com/office/powerpoint/2010/main" val="8835371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Espace réservé de la date 3"/>
          <p:cNvSpPr>
            <a:spLocks noGrp="1"/>
          </p:cNvSpPr>
          <p:nvPr>
            <p:ph type="dt" sz="half" idx="10"/>
          </p:nvPr>
        </p:nvSpPr>
        <p:spPr/>
        <p:txBody>
          <a:bodyPr/>
          <a:lstStyle>
            <a:lvl1pPr>
              <a:defRPr/>
            </a:lvl1pPr>
          </a:lstStyle>
          <a:p>
            <a:pPr>
              <a:defRPr/>
            </a:pPr>
            <a:fld id="{DC2B806B-681C-4219-8B4D-E25D32075F05}" type="datetimeFigureOut">
              <a:rPr lang="fr-FR">
                <a:solidFill>
                  <a:prstClr val="black">
                    <a:tint val="75000"/>
                  </a:prstClr>
                </a:solidFill>
              </a:rPr>
              <a:pPr>
                <a:defRPr/>
              </a:pPr>
              <a:t>26/06/2012</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D5C933DD-BCAF-4F7D-BE19-82FC22D43249}" type="slidenum">
              <a:rPr lang="fr-CA">
                <a:solidFill>
                  <a:prstClr val="black">
                    <a:tint val="75000"/>
                  </a:prstClr>
                </a:solidFill>
              </a:rPr>
              <a:pPr>
                <a:defRPr/>
              </a:pPr>
              <a:t>‹Nº›</a:t>
            </a:fld>
            <a:endParaRPr lang="fr-CA">
              <a:solidFill>
                <a:prstClr val="black">
                  <a:tint val="75000"/>
                </a:prstClr>
              </a:solidFill>
            </a:endParaRPr>
          </a:p>
        </p:txBody>
      </p:sp>
    </p:spTree>
    <p:extLst>
      <p:ext uri="{BB962C8B-B14F-4D97-AF65-F5344CB8AC3E}">
        <p14:creationId xmlns:p14="http://schemas.microsoft.com/office/powerpoint/2010/main" val="39435170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s-ES" smtClean="0"/>
              <a:t>Haga clic para modificar el estilo de título del patrón</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fr-CA"/>
          </a:p>
        </p:txBody>
      </p:sp>
      <p:sp>
        <p:nvSpPr>
          <p:cNvPr id="5" name="Espace réservé de la date 3"/>
          <p:cNvSpPr>
            <a:spLocks noGrp="1"/>
          </p:cNvSpPr>
          <p:nvPr>
            <p:ph type="dt" sz="half" idx="10"/>
          </p:nvPr>
        </p:nvSpPr>
        <p:spPr/>
        <p:txBody>
          <a:bodyPr/>
          <a:lstStyle>
            <a:lvl1pPr>
              <a:defRPr/>
            </a:lvl1pPr>
          </a:lstStyle>
          <a:p>
            <a:pPr>
              <a:defRPr/>
            </a:pPr>
            <a:fld id="{8241C72D-91F6-4771-BB7D-2353B4C41E1A}" type="datetimeFigureOut">
              <a:rPr lang="fr-FR">
                <a:solidFill>
                  <a:prstClr val="black">
                    <a:tint val="75000"/>
                  </a:prstClr>
                </a:solidFill>
              </a:rPr>
              <a:pPr>
                <a:defRPr/>
              </a:pPr>
              <a:t>26/06/2012</a:t>
            </a:fld>
            <a:endParaRPr lang="fr-CA">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C0118221-3AB1-40DA-9EA1-EFDA93A016E7}" type="slidenum">
              <a:rPr lang="fr-CA">
                <a:solidFill>
                  <a:prstClr val="black">
                    <a:tint val="75000"/>
                  </a:prstClr>
                </a:solidFill>
              </a:rPr>
              <a:pPr>
                <a:defRPr/>
              </a:pPr>
              <a:t>‹Nº›</a:t>
            </a:fld>
            <a:endParaRPr lang="fr-CA">
              <a:solidFill>
                <a:prstClr val="black">
                  <a:tint val="75000"/>
                </a:prstClr>
              </a:solidFill>
            </a:endParaRPr>
          </a:p>
        </p:txBody>
      </p:sp>
    </p:spTree>
    <p:extLst>
      <p:ext uri="{BB962C8B-B14F-4D97-AF65-F5344CB8AC3E}">
        <p14:creationId xmlns:p14="http://schemas.microsoft.com/office/powerpoint/2010/main" val="160887047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es-ES" smtClean="0"/>
              <a:t>Haga clic para modificar el estilo de título del patrón</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fr-CA"/>
          </a:p>
        </p:txBody>
      </p:sp>
      <p:sp>
        <p:nvSpPr>
          <p:cNvPr id="7" name="Espace réservé de la date 3"/>
          <p:cNvSpPr>
            <a:spLocks noGrp="1"/>
          </p:cNvSpPr>
          <p:nvPr>
            <p:ph type="dt" sz="half" idx="10"/>
          </p:nvPr>
        </p:nvSpPr>
        <p:spPr/>
        <p:txBody>
          <a:bodyPr/>
          <a:lstStyle>
            <a:lvl1pPr>
              <a:defRPr/>
            </a:lvl1pPr>
          </a:lstStyle>
          <a:p>
            <a:pPr>
              <a:defRPr/>
            </a:pPr>
            <a:fld id="{28C5FCDC-BBA5-469C-9C6F-4DBB2121930C}" type="datetimeFigureOut">
              <a:rPr lang="fr-FR">
                <a:solidFill>
                  <a:prstClr val="black">
                    <a:tint val="75000"/>
                  </a:prstClr>
                </a:solidFill>
              </a:rPr>
              <a:pPr>
                <a:defRPr/>
              </a:pPr>
              <a:t>26/06/2012</a:t>
            </a:fld>
            <a:endParaRPr lang="fr-CA">
              <a:solidFill>
                <a:prstClr val="black">
                  <a:tint val="75000"/>
                </a:prstClr>
              </a:solidFill>
            </a:endParaRPr>
          </a:p>
        </p:txBody>
      </p:sp>
      <p:sp>
        <p:nvSpPr>
          <p:cNvPr id="8"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9" name="Espace réservé du numéro de diapositive 5"/>
          <p:cNvSpPr>
            <a:spLocks noGrp="1"/>
          </p:cNvSpPr>
          <p:nvPr>
            <p:ph type="sldNum" sz="quarter" idx="12"/>
          </p:nvPr>
        </p:nvSpPr>
        <p:spPr/>
        <p:txBody>
          <a:bodyPr/>
          <a:lstStyle>
            <a:lvl1pPr>
              <a:defRPr/>
            </a:lvl1pPr>
          </a:lstStyle>
          <a:p>
            <a:pPr>
              <a:defRPr/>
            </a:pPr>
            <a:fld id="{B23D6C7F-E673-464E-99C0-2D7C35126AAB}" type="slidenum">
              <a:rPr lang="fr-CA">
                <a:solidFill>
                  <a:prstClr val="black">
                    <a:tint val="75000"/>
                  </a:prstClr>
                </a:solidFill>
              </a:rPr>
              <a:pPr>
                <a:defRPr/>
              </a:pPr>
              <a:t>‹Nº›</a:t>
            </a:fld>
            <a:endParaRPr lang="fr-CA">
              <a:solidFill>
                <a:prstClr val="black">
                  <a:tint val="75000"/>
                </a:prstClr>
              </a:solidFill>
            </a:endParaRPr>
          </a:p>
        </p:txBody>
      </p:sp>
    </p:spTree>
    <p:extLst>
      <p:ext uri="{BB962C8B-B14F-4D97-AF65-F5344CB8AC3E}">
        <p14:creationId xmlns:p14="http://schemas.microsoft.com/office/powerpoint/2010/main" val="12925566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s-ES" smtClean="0"/>
              <a:t>Haga clic para modificar el estilo de título del patrón</a:t>
            </a:r>
            <a:endParaRPr lang="fr-CA"/>
          </a:p>
        </p:txBody>
      </p:sp>
      <p:sp>
        <p:nvSpPr>
          <p:cNvPr id="3" name="Espace réservé de la date 3"/>
          <p:cNvSpPr>
            <a:spLocks noGrp="1"/>
          </p:cNvSpPr>
          <p:nvPr>
            <p:ph type="dt" sz="half" idx="10"/>
          </p:nvPr>
        </p:nvSpPr>
        <p:spPr/>
        <p:txBody>
          <a:bodyPr/>
          <a:lstStyle>
            <a:lvl1pPr>
              <a:defRPr/>
            </a:lvl1pPr>
          </a:lstStyle>
          <a:p>
            <a:pPr>
              <a:defRPr/>
            </a:pPr>
            <a:fld id="{E082637E-3BD4-4E7A-8B24-E7CD9BA476C7}" type="datetimeFigureOut">
              <a:rPr lang="fr-FR">
                <a:solidFill>
                  <a:prstClr val="black">
                    <a:tint val="75000"/>
                  </a:prstClr>
                </a:solidFill>
              </a:rPr>
              <a:pPr>
                <a:defRPr/>
              </a:pPr>
              <a:t>26/06/2012</a:t>
            </a:fld>
            <a:endParaRPr lang="fr-CA">
              <a:solidFill>
                <a:prstClr val="black">
                  <a:tint val="75000"/>
                </a:prstClr>
              </a:solidFill>
            </a:endParaRPr>
          </a:p>
        </p:txBody>
      </p:sp>
      <p:sp>
        <p:nvSpPr>
          <p:cNvPr id="4"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5" name="Espace réservé du numéro de diapositive 5"/>
          <p:cNvSpPr>
            <a:spLocks noGrp="1"/>
          </p:cNvSpPr>
          <p:nvPr>
            <p:ph type="sldNum" sz="quarter" idx="12"/>
          </p:nvPr>
        </p:nvSpPr>
        <p:spPr/>
        <p:txBody>
          <a:bodyPr/>
          <a:lstStyle>
            <a:lvl1pPr>
              <a:defRPr/>
            </a:lvl1pPr>
          </a:lstStyle>
          <a:p>
            <a:pPr>
              <a:defRPr/>
            </a:pPr>
            <a:fld id="{CC7FE620-83A7-430C-9F3F-59EB11908F96}" type="slidenum">
              <a:rPr lang="fr-CA">
                <a:solidFill>
                  <a:prstClr val="black">
                    <a:tint val="75000"/>
                  </a:prstClr>
                </a:solidFill>
              </a:rPr>
              <a:pPr>
                <a:defRPr/>
              </a:pPr>
              <a:t>‹Nº›</a:t>
            </a:fld>
            <a:endParaRPr lang="fr-CA">
              <a:solidFill>
                <a:prstClr val="black">
                  <a:tint val="75000"/>
                </a:prstClr>
              </a:solidFill>
            </a:endParaRPr>
          </a:p>
        </p:txBody>
      </p:sp>
    </p:spTree>
    <p:extLst>
      <p:ext uri="{BB962C8B-B14F-4D97-AF65-F5344CB8AC3E}">
        <p14:creationId xmlns:p14="http://schemas.microsoft.com/office/powerpoint/2010/main" val="29780278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43C11AD8-98B5-41F1-B72C-3A297972A2BC}" type="datetimeFigureOut">
              <a:rPr lang="fr-FR">
                <a:solidFill>
                  <a:prstClr val="black">
                    <a:tint val="75000"/>
                  </a:prstClr>
                </a:solidFill>
              </a:rPr>
              <a:pPr>
                <a:defRPr/>
              </a:pPr>
              <a:t>26/06/2012</a:t>
            </a:fld>
            <a:endParaRPr lang="fr-CA">
              <a:solidFill>
                <a:prstClr val="black">
                  <a:tint val="75000"/>
                </a:prstClr>
              </a:solidFill>
            </a:endParaRPr>
          </a:p>
        </p:txBody>
      </p:sp>
      <p:sp>
        <p:nvSpPr>
          <p:cNvPr id="3"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4" name="Espace réservé du numéro de diapositive 5"/>
          <p:cNvSpPr>
            <a:spLocks noGrp="1"/>
          </p:cNvSpPr>
          <p:nvPr>
            <p:ph type="sldNum" sz="quarter" idx="12"/>
          </p:nvPr>
        </p:nvSpPr>
        <p:spPr/>
        <p:txBody>
          <a:bodyPr/>
          <a:lstStyle>
            <a:lvl1pPr>
              <a:defRPr/>
            </a:lvl1pPr>
          </a:lstStyle>
          <a:p>
            <a:pPr>
              <a:defRPr/>
            </a:pPr>
            <a:fld id="{A5E21F45-CD5F-4943-8F5A-BA48BECFB27F}" type="slidenum">
              <a:rPr lang="fr-CA">
                <a:solidFill>
                  <a:prstClr val="black">
                    <a:tint val="75000"/>
                  </a:prstClr>
                </a:solidFill>
              </a:rPr>
              <a:pPr>
                <a:defRPr/>
              </a:pPr>
              <a:t>‹Nº›</a:t>
            </a:fld>
            <a:endParaRPr lang="fr-CA">
              <a:solidFill>
                <a:prstClr val="black">
                  <a:tint val="75000"/>
                </a:prstClr>
              </a:solidFill>
            </a:endParaRPr>
          </a:p>
        </p:txBody>
      </p:sp>
    </p:spTree>
    <p:extLst>
      <p:ext uri="{BB962C8B-B14F-4D97-AF65-F5344CB8AC3E}">
        <p14:creationId xmlns:p14="http://schemas.microsoft.com/office/powerpoint/2010/main" val="258222011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Espace réservé de la date 3"/>
          <p:cNvSpPr>
            <a:spLocks noGrp="1"/>
          </p:cNvSpPr>
          <p:nvPr>
            <p:ph type="dt" sz="half" idx="10"/>
          </p:nvPr>
        </p:nvSpPr>
        <p:spPr/>
        <p:txBody>
          <a:bodyPr/>
          <a:lstStyle>
            <a:lvl1pPr>
              <a:defRPr/>
            </a:lvl1pPr>
          </a:lstStyle>
          <a:p>
            <a:pPr>
              <a:defRPr/>
            </a:pPr>
            <a:fld id="{217A2436-3212-43BF-AB95-8BB9ED066578}" type="datetimeFigureOut">
              <a:rPr lang="fr-FR">
                <a:solidFill>
                  <a:prstClr val="black">
                    <a:tint val="75000"/>
                  </a:prstClr>
                </a:solidFill>
              </a:rPr>
              <a:pPr>
                <a:defRPr/>
              </a:pPr>
              <a:t>26/06/2012</a:t>
            </a:fld>
            <a:endParaRPr lang="fr-CA">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BA68D31A-4BEF-43DA-AA85-83ACEA20FA1E}" type="slidenum">
              <a:rPr lang="fr-CA">
                <a:solidFill>
                  <a:prstClr val="black">
                    <a:tint val="75000"/>
                  </a:prstClr>
                </a:solidFill>
              </a:rPr>
              <a:pPr>
                <a:defRPr/>
              </a:pPr>
              <a:t>‹Nº›</a:t>
            </a:fld>
            <a:endParaRPr lang="fr-CA">
              <a:solidFill>
                <a:prstClr val="black">
                  <a:tint val="75000"/>
                </a:prstClr>
              </a:solidFill>
            </a:endParaRPr>
          </a:p>
        </p:txBody>
      </p:sp>
    </p:spTree>
    <p:extLst>
      <p:ext uri="{BB962C8B-B14F-4D97-AF65-F5344CB8AC3E}">
        <p14:creationId xmlns:p14="http://schemas.microsoft.com/office/powerpoint/2010/main" val="25496648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fr-CA"/>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Espace réservé de la date 3"/>
          <p:cNvSpPr>
            <a:spLocks noGrp="1"/>
          </p:cNvSpPr>
          <p:nvPr>
            <p:ph type="dt" sz="half" idx="10"/>
          </p:nvPr>
        </p:nvSpPr>
        <p:spPr/>
        <p:txBody>
          <a:bodyPr/>
          <a:lstStyle>
            <a:lvl1pPr>
              <a:defRPr/>
            </a:lvl1pPr>
          </a:lstStyle>
          <a:p>
            <a:pPr>
              <a:defRPr/>
            </a:pPr>
            <a:fld id="{AB7AE8DF-51B6-493E-BC31-71CA501741E7}" type="datetimeFigureOut">
              <a:rPr lang="fr-FR">
                <a:solidFill>
                  <a:prstClr val="black">
                    <a:tint val="75000"/>
                  </a:prstClr>
                </a:solidFill>
              </a:rPr>
              <a:pPr>
                <a:defRPr/>
              </a:pPr>
              <a:t>26/06/2012</a:t>
            </a:fld>
            <a:endParaRPr lang="fr-CA">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1195D204-502B-4CE0-A887-292123FD4590}" type="slidenum">
              <a:rPr lang="fr-CA">
                <a:solidFill>
                  <a:prstClr val="black">
                    <a:tint val="75000"/>
                  </a:prstClr>
                </a:solidFill>
              </a:rPr>
              <a:pPr>
                <a:defRPr/>
              </a:pPr>
              <a:t>‹Nº›</a:t>
            </a:fld>
            <a:endParaRPr lang="fr-CA">
              <a:solidFill>
                <a:prstClr val="black">
                  <a:tint val="75000"/>
                </a:prstClr>
              </a:solidFill>
            </a:endParaRPr>
          </a:p>
        </p:txBody>
      </p:sp>
    </p:spTree>
    <p:extLst>
      <p:ext uri="{BB962C8B-B14F-4D97-AF65-F5344CB8AC3E}">
        <p14:creationId xmlns:p14="http://schemas.microsoft.com/office/powerpoint/2010/main" val="123360299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s-ES" smtClean="0"/>
              <a:t>Haga clic para modificar el estilo de título del patrón</a:t>
            </a:r>
            <a:endParaRPr lang="fr-CA"/>
          </a:p>
        </p:txBody>
      </p:sp>
      <p:sp>
        <p:nvSpPr>
          <p:cNvPr id="3" name="Espace réservé du texte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fr-CA"/>
          </a:p>
        </p:txBody>
      </p:sp>
      <p:sp>
        <p:nvSpPr>
          <p:cNvPr id="4" name="Espace réservé de la date 3"/>
          <p:cNvSpPr>
            <a:spLocks noGrp="1"/>
          </p:cNvSpPr>
          <p:nvPr>
            <p:ph type="dt" sz="half" idx="10"/>
          </p:nvPr>
        </p:nvSpPr>
        <p:spPr/>
        <p:txBody>
          <a:bodyPr/>
          <a:lstStyle>
            <a:lvl1pPr>
              <a:defRPr/>
            </a:lvl1pPr>
          </a:lstStyle>
          <a:p>
            <a:pPr>
              <a:defRPr/>
            </a:pPr>
            <a:fld id="{AE946EB3-58F6-4053-AED5-B196D61C8CD6}" type="datetimeFigureOut">
              <a:rPr lang="fr-FR">
                <a:solidFill>
                  <a:prstClr val="black">
                    <a:tint val="75000"/>
                  </a:prstClr>
                </a:solidFill>
              </a:rPr>
              <a:pPr>
                <a:defRPr/>
              </a:pPr>
              <a:t>26/06/2012</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F20FE60A-1405-47D3-9B46-0DB28B19AA73}" type="slidenum">
              <a:rPr lang="fr-CA">
                <a:solidFill>
                  <a:prstClr val="black">
                    <a:tint val="75000"/>
                  </a:prstClr>
                </a:solidFill>
              </a:rPr>
              <a:pPr>
                <a:defRPr/>
              </a:pPr>
              <a:t>‹Nº›</a:t>
            </a:fld>
            <a:endParaRPr lang="fr-CA">
              <a:solidFill>
                <a:prstClr val="black">
                  <a:tint val="75000"/>
                </a:prstClr>
              </a:solidFill>
            </a:endParaRPr>
          </a:p>
        </p:txBody>
      </p:sp>
    </p:spTree>
    <p:extLst>
      <p:ext uri="{BB962C8B-B14F-4D97-AF65-F5344CB8AC3E}">
        <p14:creationId xmlns:p14="http://schemas.microsoft.com/office/powerpoint/2010/main" val="557700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50278"/>
            <a:ext cx="1963320" cy="5469523"/>
          </a:xfrm>
        </p:spPr>
        <p:txBody>
          <a:bodyPr vert="eaVert"/>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551280" y="838199"/>
            <a:ext cx="5907840" cy="518160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2F2F7B2A-BD27-4165-BD6F-99B05DB8CE58}" type="datetimeFigureOut">
              <a:rPr lang="es-MX" smtClean="0"/>
              <a:t>26/06/2012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580E4F2-9618-4CC8-AA3F-B31F2FE40C29}" type="slidenum">
              <a:rPr lang="es-MX" smtClean="0"/>
              <a:t>‹Nº›</a:t>
            </a:fld>
            <a:endParaRPr lang="es-MX"/>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fr-CA"/>
          </a:p>
        </p:txBody>
      </p:sp>
      <p:sp>
        <p:nvSpPr>
          <p:cNvPr id="4" name="Espace réservé de la date 3"/>
          <p:cNvSpPr>
            <a:spLocks noGrp="1"/>
          </p:cNvSpPr>
          <p:nvPr>
            <p:ph type="dt" sz="half" idx="10"/>
          </p:nvPr>
        </p:nvSpPr>
        <p:spPr/>
        <p:txBody>
          <a:bodyPr/>
          <a:lstStyle>
            <a:lvl1pPr>
              <a:defRPr/>
            </a:lvl1pPr>
          </a:lstStyle>
          <a:p>
            <a:pPr>
              <a:defRPr/>
            </a:pPr>
            <a:fld id="{C3624A37-BADC-4332-8DB1-4CCFF57F120C}" type="datetimeFigureOut">
              <a:rPr lang="fr-FR">
                <a:solidFill>
                  <a:prstClr val="black">
                    <a:tint val="75000"/>
                  </a:prstClr>
                </a:solidFill>
              </a:rPr>
              <a:pPr>
                <a:defRPr/>
              </a:pPr>
              <a:t>26/06/2012</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96CDE624-CB6D-4BCC-AC2A-A987F6E80F19}" type="slidenum">
              <a:rPr lang="fr-CA">
                <a:solidFill>
                  <a:prstClr val="black">
                    <a:tint val="75000"/>
                  </a:prstClr>
                </a:solidFill>
              </a:rPr>
              <a:pPr>
                <a:defRPr/>
              </a:pPr>
              <a:t>‹Nº›</a:t>
            </a:fld>
            <a:endParaRPr lang="fr-CA">
              <a:solidFill>
                <a:prstClr val="black">
                  <a:tint val="75000"/>
                </a:prstClr>
              </a:solidFill>
            </a:endParaRPr>
          </a:p>
        </p:txBody>
      </p:sp>
    </p:spTree>
    <p:extLst>
      <p:ext uri="{BB962C8B-B14F-4D97-AF65-F5344CB8AC3E}">
        <p14:creationId xmlns:p14="http://schemas.microsoft.com/office/powerpoint/2010/main" val="295683721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8BFB6806-5308-4BFF-9D2C-69CA2885D35A}" type="datetimeFigureOut">
              <a:rPr lang="es-MX"/>
              <a:pPr/>
              <a:t>26/06/2012</a:t>
            </a:fld>
            <a:endParaRPr lang="es-MX"/>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es-MX"/>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81EF7546-776E-4EA9-8783-973E96178FE0}" type="slidenum">
              <a:rPr lang="es-MX"/>
              <a:pPr/>
              <a:t>‹Nº›</a:t>
            </a:fld>
            <a:endParaRPr lang="es-MX"/>
          </a:p>
        </p:txBody>
      </p:sp>
    </p:spTree>
    <p:extLst>
      <p:ext uri="{BB962C8B-B14F-4D97-AF65-F5344CB8AC3E}">
        <p14:creationId xmlns:p14="http://schemas.microsoft.com/office/powerpoint/2010/main" val="3673135860"/>
      </p:ext>
    </p:extLst>
  </p:cSld>
  <p:clrMapOvr>
    <a:overrideClrMapping bg1="lt1" tx1="dk1" bg2="lt2" tx2="dk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8BFB6806-5308-4BFF-9D2C-69CA2885D35A}" type="datetimeFigureOut">
              <a:rPr lang="es-MX" smtClean="0">
                <a:solidFill>
                  <a:srgbClr val="B13F9A"/>
                </a:solidFill>
              </a:rPr>
              <a:pPr/>
              <a:t>26/06/2012</a:t>
            </a:fld>
            <a:endParaRPr lang="es-MX">
              <a:solidFill>
                <a:srgbClr val="B13F9A"/>
              </a:solidFill>
            </a:endParaRPr>
          </a:p>
        </p:txBody>
      </p:sp>
      <p:sp>
        <p:nvSpPr>
          <p:cNvPr id="5" name="Footer Placeholder 4"/>
          <p:cNvSpPr>
            <a:spLocks noGrp="1"/>
          </p:cNvSpPr>
          <p:nvPr>
            <p:ph type="ftr" sz="quarter" idx="11"/>
          </p:nvPr>
        </p:nvSpPr>
        <p:spPr/>
        <p:txBody>
          <a:bodyPr/>
          <a:lstStyle>
            <a:extLst/>
          </a:lstStyle>
          <a:p>
            <a:endParaRPr lang="es-MX">
              <a:solidFill>
                <a:srgbClr val="B13F9A"/>
              </a:solidFill>
            </a:endParaRPr>
          </a:p>
        </p:txBody>
      </p:sp>
      <p:sp>
        <p:nvSpPr>
          <p:cNvPr id="6" name="Slide Number Placeholder 5"/>
          <p:cNvSpPr>
            <a:spLocks noGrp="1"/>
          </p:cNvSpPr>
          <p:nvPr>
            <p:ph type="sldNum" sz="quarter" idx="12"/>
          </p:nvPr>
        </p:nvSpPr>
        <p:spPr/>
        <p:txBody>
          <a:bodyPr/>
          <a:lstStyle>
            <a:extLst/>
          </a:lstStyle>
          <a:p>
            <a:fld id="{81EF7546-776E-4EA9-8783-973E96178FE0}" type="slidenum">
              <a:rPr lang="es-MX" smtClean="0">
                <a:solidFill>
                  <a:srgbClr val="B13F9A"/>
                </a:solidFill>
              </a:rPr>
              <a:pPr/>
              <a:t>‹Nº›</a:t>
            </a:fld>
            <a:endParaRPr lang="es-MX">
              <a:solidFill>
                <a:srgbClr val="B13F9A"/>
              </a:solidFill>
            </a:endParaRPr>
          </a:p>
        </p:txBody>
      </p:sp>
    </p:spTree>
    <p:extLst>
      <p:ext uri="{BB962C8B-B14F-4D97-AF65-F5344CB8AC3E}">
        <p14:creationId xmlns:p14="http://schemas.microsoft.com/office/powerpoint/2010/main" val="165501084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8BFB6806-5308-4BFF-9D2C-69CA2885D35A}" type="datetimeFigureOut">
              <a:rPr lang="es-MX" smtClean="0">
                <a:solidFill>
                  <a:srgbClr val="B13F9A"/>
                </a:solidFill>
              </a:rPr>
              <a:pPr/>
              <a:t>26/06/2012</a:t>
            </a:fld>
            <a:endParaRPr lang="es-MX">
              <a:solidFill>
                <a:srgbClr val="B13F9A"/>
              </a:solidFill>
            </a:endParaRPr>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es-MX">
              <a:solidFill>
                <a:srgbClr val="B13F9A"/>
              </a:solidFill>
            </a:endParaRPr>
          </a:p>
        </p:txBody>
      </p:sp>
      <p:sp>
        <p:nvSpPr>
          <p:cNvPr id="6" name="Slide Number Placeholder 5"/>
          <p:cNvSpPr>
            <a:spLocks noGrp="1"/>
          </p:cNvSpPr>
          <p:nvPr>
            <p:ph type="sldNum" sz="quarter" idx="12"/>
          </p:nvPr>
        </p:nvSpPr>
        <p:spPr>
          <a:xfrm>
            <a:off x="6733952" y="6555112"/>
            <a:ext cx="588336" cy="228600"/>
          </a:xfrm>
        </p:spPr>
        <p:txBody>
          <a:bodyPr/>
          <a:lstStyle>
            <a:extLst/>
          </a:lstStyle>
          <a:p>
            <a:fld id="{81EF7546-776E-4EA9-8783-973E96178FE0}" type="slidenum">
              <a:rPr lang="es-MX" smtClean="0">
                <a:solidFill>
                  <a:srgbClr val="B13F9A"/>
                </a:solidFill>
              </a:rPr>
              <a:pPr/>
              <a:t>‹Nº›</a:t>
            </a:fld>
            <a:endParaRPr lang="es-MX">
              <a:solidFill>
                <a:srgbClr val="B13F9A"/>
              </a:solidFill>
            </a:endParaRPr>
          </a:p>
        </p:txBody>
      </p:sp>
    </p:spTree>
    <p:extLst>
      <p:ext uri="{BB962C8B-B14F-4D97-AF65-F5344CB8AC3E}">
        <p14:creationId xmlns:p14="http://schemas.microsoft.com/office/powerpoint/2010/main" val="4108244309"/>
      </p:ext>
    </p:extLst>
  </p:cSld>
  <p:clrMapOvr>
    <a:overrideClrMapping bg1="lt1" tx1="dk1" bg2="lt2" tx2="dk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8BFB6806-5308-4BFF-9D2C-69CA2885D35A}" type="datetimeFigureOut">
              <a:rPr lang="es-MX" smtClean="0">
                <a:solidFill>
                  <a:srgbClr val="B13F9A"/>
                </a:solidFill>
              </a:rPr>
              <a:pPr/>
              <a:t>26/06/2012</a:t>
            </a:fld>
            <a:endParaRPr lang="es-MX">
              <a:solidFill>
                <a:srgbClr val="B13F9A"/>
              </a:solidFill>
            </a:endParaRPr>
          </a:p>
        </p:txBody>
      </p:sp>
      <p:sp>
        <p:nvSpPr>
          <p:cNvPr id="6" name="Footer Placeholder 5"/>
          <p:cNvSpPr>
            <a:spLocks noGrp="1"/>
          </p:cNvSpPr>
          <p:nvPr>
            <p:ph type="ftr" sz="quarter" idx="11"/>
          </p:nvPr>
        </p:nvSpPr>
        <p:spPr/>
        <p:txBody>
          <a:bodyPr/>
          <a:lstStyle>
            <a:extLst/>
          </a:lstStyle>
          <a:p>
            <a:endParaRPr lang="es-MX">
              <a:solidFill>
                <a:srgbClr val="B13F9A"/>
              </a:solidFill>
            </a:endParaRPr>
          </a:p>
        </p:txBody>
      </p:sp>
      <p:sp>
        <p:nvSpPr>
          <p:cNvPr id="7" name="Slide Number Placeholder 6"/>
          <p:cNvSpPr>
            <a:spLocks noGrp="1"/>
          </p:cNvSpPr>
          <p:nvPr>
            <p:ph type="sldNum" sz="quarter" idx="12"/>
          </p:nvPr>
        </p:nvSpPr>
        <p:spPr/>
        <p:txBody>
          <a:bodyPr/>
          <a:lstStyle>
            <a:extLst/>
          </a:lstStyle>
          <a:p>
            <a:fld id="{81EF7546-776E-4EA9-8783-973E96178FE0}" type="slidenum">
              <a:rPr lang="es-MX" smtClean="0">
                <a:solidFill>
                  <a:srgbClr val="B13F9A"/>
                </a:solidFill>
              </a:rPr>
              <a:pPr/>
              <a:t>‹Nº›</a:t>
            </a:fld>
            <a:endParaRPr lang="es-MX">
              <a:solidFill>
                <a:srgbClr val="B13F9A"/>
              </a:solidFill>
            </a:endParaRPr>
          </a:p>
        </p:txBody>
      </p:sp>
    </p:spTree>
    <p:extLst>
      <p:ext uri="{BB962C8B-B14F-4D97-AF65-F5344CB8AC3E}">
        <p14:creationId xmlns:p14="http://schemas.microsoft.com/office/powerpoint/2010/main" val="376039479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8BFB6806-5308-4BFF-9D2C-69CA2885D35A}" type="datetimeFigureOut">
              <a:rPr lang="es-MX" smtClean="0">
                <a:solidFill>
                  <a:srgbClr val="B13F9A"/>
                </a:solidFill>
              </a:rPr>
              <a:pPr/>
              <a:t>26/06/2012</a:t>
            </a:fld>
            <a:endParaRPr lang="es-MX">
              <a:solidFill>
                <a:srgbClr val="B13F9A"/>
              </a:solidFill>
            </a:endParaRPr>
          </a:p>
        </p:txBody>
      </p:sp>
      <p:sp>
        <p:nvSpPr>
          <p:cNvPr id="8" name="Footer Placeholder 7"/>
          <p:cNvSpPr>
            <a:spLocks noGrp="1"/>
          </p:cNvSpPr>
          <p:nvPr>
            <p:ph type="ftr" sz="quarter" idx="11"/>
          </p:nvPr>
        </p:nvSpPr>
        <p:spPr/>
        <p:txBody>
          <a:bodyPr/>
          <a:lstStyle>
            <a:extLst/>
          </a:lstStyle>
          <a:p>
            <a:endParaRPr lang="es-MX">
              <a:solidFill>
                <a:srgbClr val="B13F9A"/>
              </a:solidFill>
            </a:endParaRPr>
          </a:p>
        </p:txBody>
      </p:sp>
      <p:sp>
        <p:nvSpPr>
          <p:cNvPr id="9" name="Slide Number Placeholder 8"/>
          <p:cNvSpPr>
            <a:spLocks noGrp="1"/>
          </p:cNvSpPr>
          <p:nvPr>
            <p:ph type="sldNum" sz="quarter" idx="12"/>
          </p:nvPr>
        </p:nvSpPr>
        <p:spPr/>
        <p:txBody>
          <a:bodyPr/>
          <a:lstStyle>
            <a:extLst/>
          </a:lstStyle>
          <a:p>
            <a:fld id="{81EF7546-776E-4EA9-8783-973E96178FE0}" type="slidenum">
              <a:rPr lang="es-MX" smtClean="0">
                <a:solidFill>
                  <a:srgbClr val="B13F9A"/>
                </a:solidFill>
              </a:rPr>
              <a:pPr/>
              <a:t>‹Nº›</a:t>
            </a:fld>
            <a:endParaRPr lang="es-MX">
              <a:solidFill>
                <a:srgbClr val="B13F9A"/>
              </a:solidFill>
            </a:endParaRPr>
          </a:p>
        </p:txBody>
      </p:sp>
    </p:spTree>
    <p:extLst>
      <p:ext uri="{BB962C8B-B14F-4D97-AF65-F5344CB8AC3E}">
        <p14:creationId xmlns:p14="http://schemas.microsoft.com/office/powerpoint/2010/main" val="272020891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8BFB6806-5308-4BFF-9D2C-69CA2885D35A}" type="datetimeFigureOut">
              <a:rPr lang="es-MX" smtClean="0">
                <a:solidFill>
                  <a:srgbClr val="B13F9A"/>
                </a:solidFill>
              </a:rPr>
              <a:pPr/>
              <a:t>26/06/2012</a:t>
            </a:fld>
            <a:endParaRPr lang="es-MX">
              <a:solidFill>
                <a:srgbClr val="B13F9A"/>
              </a:solidFill>
            </a:endParaRPr>
          </a:p>
        </p:txBody>
      </p:sp>
      <p:sp>
        <p:nvSpPr>
          <p:cNvPr id="4" name="Footer Placeholder 3"/>
          <p:cNvSpPr>
            <a:spLocks noGrp="1"/>
          </p:cNvSpPr>
          <p:nvPr>
            <p:ph type="ftr" sz="quarter" idx="11"/>
          </p:nvPr>
        </p:nvSpPr>
        <p:spPr/>
        <p:txBody>
          <a:bodyPr/>
          <a:lstStyle>
            <a:extLst/>
          </a:lstStyle>
          <a:p>
            <a:endParaRPr lang="es-MX">
              <a:solidFill>
                <a:srgbClr val="B13F9A"/>
              </a:solidFill>
            </a:endParaRPr>
          </a:p>
        </p:txBody>
      </p:sp>
      <p:sp>
        <p:nvSpPr>
          <p:cNvPr id="5" name="Slide Number Placeholder 4"/>
          <p:cNvSpPr>
            <a:spLocks noGrp="1"/>
          </p:cNvSpPr>
          <p:nvPr>
            <p:ph type="sldNum" sz="quarter" idx="12"/>
          </p:nvPr>
        </p:nvSpPr>
        <p:spPr/>
        <p:txBody>
          <a:bodyPr/>
          <a:lstStyle>
            <a:extLst/>
          </a:lstStyle>
          <a:p>
            <a:fld id="{81EF7546-776E-4EA9-8783-973E96178FE0}" type="slidenum">
              <a:rPr lang="es-MX" smtClean="0">
                <a:solidFill>
                  <a:srgbClr val="B13F9A"/>
                </a:solidFill>
              </a:rPr>
              <a:pPr/>
              <a:t>‹Nº›</a:t>
            </a:fld>
            <a:endParaRPr lang="es-MX">
              <a:solidFill>
                <a:srgbClr val="B13F9A"/>
              </a:solidFill>
            </a:endParaRPr>
          </a:p>
        </p:txBody>
      </p:sp>
    </p:spTree>
    <p:extLst>
      <p:ext uri="{BB962C8B-B14F-4D97-AF65-F5344CB8AC3E}">
        <p14:creationId xmlns:p14="http://schemas.microsoft.com/office/powerpoint/2010/main" val="91343338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8BFB6806-5308-4BFF-9D2C-69CA2885D35A}" type="datetimeFigureOut">
              <a:rPr lang="es-MX" smtClean="0">
                <a:solidFill>
                  <a:srgbClr val="B13F9A"/>
                </a:solidFill>
              </a:rPr>
              <a:pPr/>
              <a:t>26/06/2012</a:t>
            </a:fld>
            <a:endParaRPr lang="es-MX">
              <a:solidFill>
                <a:srgbClr val="B13F9A"/>
              </a:solidFill>
            </a:endParaRPr>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es-MX">
              <a:solidFill>
                <a:srgbClr val="B13F9A"/>
              </a:solidFill>
            </a:endParaRPr>
          </a:p>
        </p:txBody>
      </p:sp>
      <p:sp>
        <p:nvSpPr>
          <p:cNvPr id="4" name="Slide Number Placeholder 3"/>
          <p:cNvSpPr>
            <a:spLocks noGrp="1"/>
          </p:cNvSpPr>
          <p:nvPr>
            <p:ph type="sldNum" sz="quarter" idx="12"/>
          </p:nvPr>
        </p:nvSpPr>
        <p:spPr/>
        <p:txBody>
          <a:bodyPr/>
          <a:lstStyle>
            <a:extLst/>
          </a:lstStyle>
          <a:p>
            <a:fld id="{81EF7546-776E-4EA9-8783-973E96178FE0}" type="slidenum">
              <a:rPr lang="es-MX" smtClean="0">
                <a:solidFill>
                  <a:srgbClr val="B13F9A"/>
                </a:solidFill>
              </a:rPr>
              <a:pPr/>
              <a:t>‹Nº›</a:t>
            </a:fld>
            <a:endParaRPr lang="es-MX">
              <a:solidFill>
                <a:srgbClr val="B13F9A"/>
              </a:solidFill>
            </a:endParaRPr>
          </a:p>
        </p:txBody>
      </p:sp>
    </p:spTree>
    <p:extLst>
      <p:ext uri="{BB962C8B-B14F-4D97-AF65-F5344CB8AC3E}">
        <p14:creationId xmlns:p14="http://schemas.microsoft.com/office/powerpoint/2010/main" val="75615032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8BFB6806-5308-4BFF-9D2C-69CA2885D35A}" type="datetimeFigureOut">
              <a:rPr lang="es-MX" smtClean="0">
                <a:solidFill>
                  <a:srgbClr val="B13F9A"/>
                </a:solidFill>
              </a:rPr>
              <a:pPr/>
              <a:t>26/06/2012</a:t>
            </a:fld>
            <a:endParaRPr lang="es-MX">
              <a:solidFill>
                <a:srgbClr val="B13F9A"/>
              </a:solidFill>
            </a:endParaRPr>
          </a:p>
        </p:txBody>
      </p:sp>
      <p:sp>
        <p:nvSpPr>
          <p:cNvPr id="6" name="Footer Placeholder 5"/>
          <p:cNvSpPr>
            <a:spLocks noGrp="1"/>
          </p:cNvSpPr>
          <p:nvPr>
            <p:ph type="ftr" sz="quarter" idx="11"/>
          </p:nvPr>
        </p:nvSpPr>
        <p:spPr/>
        <p:txBody>
          <a:bodyPr/>
          <a:lstStyle>
            <a:extLst/>
          </a:lstStyle>
          <a:p>
            <a:endParaRPr lang="es-MX">
              <a:solidFill>
                <a:srgbClr val="B13F9A"/>
              </a:solidFill>
            </a:endParaRPr>
          </a:p>
        </p:txBody>
      </p:sp>
      <p:sp>
        <p:nvSpPr>
          <p:cNvPr id="7" name="Slide Number Placeholder 6"/>
          <p:cNvSpPr>
            <a:spLocks noGrp="1"/>
          </p:cNvSpPr>
          <p:nvPr>
            <p:ph type="sldNum" sz="quarter" idx="12"/>
          </p:nvPr>
        </p:nvSpPr>
        <p:spPr/>
        <p:txBody>
          <a:bodyPr/>
          <a:lstStyle>
            <a:extLst/>
          </a:lstStyle>
          <a:p>
            <a:fld id="{81EF7546-776E-4EA9-8783-973E96178FE0}" type="slidenum">
              <a:rPr lang="es-MX" smtClean="0">
                <a:solidFill>
                  <a:srgbClr val="B13F9A"/>
                </a:solidFill>
              </a:rPr>
              <a:pPr/>
              <a:t>‹Nº›</a:t>
            </a:fld>
            <a:endParaRPr lang="es-MX">
              <a:solidFill>
                <a:srgbClr val="B13F9A"/>
              </a:solidFill>
            </a:endParaRPr>
          </a:p>
        </p:txBody>
      </p:sp>
    </p:spTree>
    <p:extLst>
      <p:ext uri="{BB962C8B-B14F-4D97-AF65-F5344CB8AC3E}">
        <p14:creationId xmlns:p14="http://schemas.microsoft.com/office/powerpoint/2010/main" val="111518051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fld id="{8BFB6806-5308-4BFF-9D2C-69CA2885D35A}" type="datetimeFigureOut">
              <a:rPr lang="es-MX" smtClean="0">
                <a:solidFill>
                  <a:srgbClr val="F4E7ED"/>
                </a:solidFill>
              </a:rPr>
              <a:pPr/>
              <a:t>26/06/2012</a:t>
            </a:fld>
            <a:endParaRPr lang="es-MX">
              <a:solidFill>
                <a:srgbClr val="F4E7ED"/>
              </a:solidFill>
            </a:endParaRPr>
          </a:p>
        </p:txBody>
      </p:sp>
      <p:sp>
        <p:nvSpPr>
          <p:cNvPr id="6" name="Footer Placeholder 5"/>
          <p:cNvSpPr>
            <a:spLocks noGrp="1"/>
          </p:cNvSpPr>
          <p:nvPr>
            <p:ph type="ftr" sz="quarter" idx="11"/>
          </p:nvPr>
        </p:nvSpPr>
        <p:spPr/>
        <p:txBody>
          <a:bodyPr/>
          <a:lstStyle>
            <a:extLst/>
          </a:lstStyle>
          <a:p>
            <a:endParaRPr lang="es-MX">
              <a:solidFill>
                <a:srgbClr val="F4E7ED"/>
              </a:solidFill>
            </a:endParaRPr>
          </a:p>
        </p:txBody>
      </p:sp>
      <p:sp>
        <p:nvSpPr>
          <p:cNvPr id="7" name="Slide Number Placeholder 6"/>
          <p:cNvSpPr>
            <a:spLocks noGrp="1"/>
          </p:cNvSpPr>
          <p:nvPr>
            <p:ph type="sldNum" sz="quarter" idx="12"/>
          </p:nvPr>
        </p:nvSpPr>
        <p:spPr/>
        <p:txBody>
          <a:bodyPr/>
          <a:lstStyle>
            <a:extLst/>
          </a:lstStyle>
          <a:p>
            <a:fld id="{81EF7546-776E-4EA9-8783-973E96178FE0}" type="slidenum">
              <a:rPr lang="es-MX" smtClean="0">
                <a:solidFill>
                  <a:srgbClr val="F4E7ED"/>
                </a:solidFill>
              </a:rPr>
              <a:pPr/>
              <a:t>‹Nº›</a:t>
            </a:fld>
            <a:endParaRPr lang="es-MX">
              <a:solidFill>
                <a:srgbClr val="F4E7ED"/>
              </a:solidFill>
            </a:endParaRPr>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extLst>
      <p:ext uri="{BB962C8B-B14F-4D97-AF65-F5344CB8AC3E}">
        <p14:creationId xmlns:p14="http://schemas.microsoft.com/office/powerpoint/2010/main" val="2740035769"/>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1026" name="Picture 2" descr="C:\Users\jnsch\Desktop\O14ThemesHandoffs\WorkingFiles\FinalHanoff\Sketchbook\Cover.jpg"/>
          <p:cNvPicPr>
            <a:picLocks noChangeAspect="1" noChangeArrowheads="1"/>
          </p:cNvPicPr>
          <p:nvPr/>
        </p:nvPicPr>
        <p:blipFill>
          <a:blip r:embed="rId2">
            <a:duotone>
              <a:prstClr val="black"/>
              <a:schemeClr val="tx2">
                <a:tint val="45000"/>
                <a:satMod val="400000"/>
              </a:schemeClr>
            </a:duotone>
            <a:lum bright="2000"/>
          </a:blip>
          <a:srcRect/>
          <a:stretch>
            <a:fillRect/>
          </a:stretch>
        </p:blipFill>
        <p:spPr bwMode="auto">
          <a:xfrm>
            <a:off x="0" y="0"/>
            <a:ext cx="9144000" cy="6858000"/>
          </a:xfrm>
          <a:prstGeom prst="rect">
            <a:avLst/>
          </a:prstGeom>
          <a:noFill/>
        </p:spPr>
      </p:pic>
      <p:grpSp>
        <p:nvGrpSpPr>
          <p:cNvPr id="16" name="Group 15"/>
          <p:cNvGrpSpPr/>
          <p:nvPr/>
        </p:nvGrpSpPr>
        <p:grpSpPr>
          <a:xfrm rot="20533676">
            <a:off x="618027" y="3923015"/>
            <a:ext cx="2508736" cy="2527488"/>
            <a:chOff x="494947" y="417279"/>
            <a:chExt cx="2417578" cy="2421351"/>
          </a:xfrm>
        </p:grpSpPr>
        <p:sp>
          <p:nvSpPr>
            <p:cNvPr id="12" name="Freeform 11"/>
            <p:cNvSpPr/>
            <p:nvPr/>
          </p:nvSpPr>
          <p:spPr>
            <a:xfrm>
              <a:off x="494947" y="494484"/>
              <a:ext cx="2328384" cy="2344146"/>
            </a:xfrm>
            <a:custGeom>
              <a:avLst/>
              <a:gdLst>
                <a:gd name="connsiteX0" fmla="*/ 94077 w 2328384"/>
                <a:gd name="connsiteY0" fmla="*/ 0 h 2344146"/>
                <a:gd name="connsiteX1" fmla="*/ 0 w 2328384"/>
                <a:gd name="connsiteY1" fmla="*/ 2344146 h 2344146"/>
                <a:gd name="connsiteX2" fmla="*/ 2328384 w 2328384"/>
                <a:gd name="connsiteY2" fmla="*/ 2250067 h 2344146"/>
                <a:gd name="connsiteX3" fmla="*/ 94077 w 2328384"/>
                <a:gd name="connsiteY3" fmla="*/ 0 h 2344146"/>
              </a:gdLst>
              <a:ahLst/>
              <a:cxnLst>
                <a:cxn ang="0">
                  <a:pos x="connsiteX0" y="connsiteY0"/>
                </a:cxn>
                <a:cxn ang="0">
                  <a:pos x="connsiteX1" y="connsiteY1"/>
                </a:cxn>
                <a:cxn ang="0">
                  <a:pos x="connsiteX2" y="connsiteY2"/>
                </a:cxn>
                <a:cxn ang="0">
                  <a:pos x="connsiteX3" y="connsiteY3"/>
                </a:cxn>
              </a:cxnLst>
              <a:rect l="l" t="t" r="r" b="b"/>
              <a:pathLst>
                <a:path w="2328384" h="2344146">
                  <a:moveTo>
                    <a:pt x="94077" y="0"/>
                  </a:moveTo>
                  <a:lnTo>
                    <a:pt x="0" y="2344146"/>
                  </a:lnTo>
                  <a:lnTo>
                    <a:pt x="2328384" y="2250067"/>
                  </a:lnTo>
                  <a:lnTo>
                    <a:pt x="94077" y="0"/>
                  </a:lnTo>
                  <a:close/>
                </a:path>
              </a:pathLst>
            </a:custGeom>
            <a:gradFill flip="none" rotWithShape="1">
              <a:gsLst>
                <a:gs pos="0">
                  <a:srgbClr val="000100">
                    <a:alpha val="31000"/>
                  </a:srgbClr>
                </a:gs>
                <a:gs pos="49000">
                  <a:srgbClr val="FEFFFF">
                    <a:alpha val="0"/>
                  </a:srgbClr>
                </a:gs>
              </a:gsLst>
              <a:path path="circle">
                <a:fillToRect t="100000" r="100000"/>
              </a:path>
              <a:tileRect l="-100000" b="-100000"/>
            </a:gradFill>
            <a:ln>
              <a:noFill/>
            </a:ln>
            <a:effectLst>
              <a:outerShdw blurRad="50800" dist="12700" dir="5400000" rotWithShape="0">
                <a:srgbClr val="000000">
                  <a:alpha val="37000"/>
                </a:srgbClr>
              </a:outerShd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90935" y="417279"/>
              <a:ext cx="2321590" cy="2321590"/>
            </a:xfrm>
            <a:prstGeom prst="rect">
              <a:avLst/>
            </a:prstGeom>
            <a:gradFill flip="none" rotWithShape="1">
              <a:gsLst>
                <a:gs pos="0">
                  <a:srgbClr val="FAE148"/>
                </a:gs>
                <a:gs pos="100000">
                  <a:srgbClr val="FFEB6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stickie-shadow.png"/>
            <p:cNvPicPr>
              <a:picLocks noChangeAspect="1"/>
            </p:cNvPicPr>
            <p:nvPr/>
          </p:nvPicPr>
          <p:blipFill>
            <a:blip r:embed="rId3"/>
            <a:stretch>
              <a:fillRect/>
            </a:stretch>
          </p:blipFill>
          <p:spPr>
            <a:xfrm>
              <a:off x="614456" y="436040"/>
              <a:ext cx="404704" cy="461174"/>
            </a:xfrm>
            <a:prstGeom prst="rect">
              <a:avLst/>
            </a:prstGeom>
          </p:spPr>
        </p:pic>
        <p:pic>
          <p:nvPicPr>
            <p:cNvPr id="15" name="Picture 14" descr="stickie-shadow.png"/>
            <p:cNvPicPr>
              <a:picLocks noChangeAspect="1"/>
            </p:cNvPicPr>
            <p:nvPr/>
          </p:nvPicPr>
          <p:blipFill>
            <a:blip r:embed="rId3"/>
            <a:stretch>
              <a:fillRect/>
            </a:stretch>
          </p:blipFill>
          <p:spPr>
            <a:xfrm rot="16200000">
              <a:off x="637932" y="2282410"/>
              <a:ext cx="404704" cy="461174"/>
            </a:xfrm>
            <a:prstGeom prst="rect">
              <a:avLst/>
            </a:prstGeom>
          </p:spPr>
        </p:pic>
      </p:grpSp>
      <p:pic>
        <p:nvPicPr>
          <p:cNvPr id="8" name="Picture 7" descr="TitleCard.png"/>
          <p:cNvPicPr>
            <a:picLocks noChangeAspect="1"/>
          </p:cNvPicPr>
          <p:nvPr/>
        </p:nvPicPr>
        <p:blipFill>
          <a:blip r:embed="rId4"/>
          <a:stretch>
            <a:fillRect/>
          </a:stretch>
        </p:blipFill>
        <p:spPr>
          <a:xfrm rot="343346">
            <a:off x="2856203" y="2587842"/>
            <a:ext cx="5773084" cy="3850817"/>
          </a:xfrm>
          <a:prstGeom prst="rect">
            <a:avLst/>
          </a:prstGeom>
        </p:spPr>
      </p:pic>
      <p:sp>
        <p:nvSpPr>
          <p:cNvPr id="2" name="Title 1"/>
          <p:cNvSpPr>
            <a:spLocks noGrp="1"/>
          </p:cNvSpPr>
          <p:nvPr>
            <p:ph type="ctrTitle"/>
          </p:nvPr>
        </p:nvSpPr>
        <p:spPr>
          <a:xfrm rot="360000">
            <a:off x="3339809" y="3015792"/>
            <a:ext cx="4847038" cy="1599722"/>
          </a:xfrm>
        </p:spPr>
        <p:txBody>
          <a:bodyPr anchor="b"/>
          <a:lstStyle>
            <a:lvl1pPr>
              <a:defRPr sz="4800">
                <a:solidFill>
                  <a:srgbClr val="000100"/>
                </a:solidFill>
                <a:effectLst>
                  <a:outerShdw blurRad="63500" sx="102000" sy="102000" algn="ctr" rotWithShape="0">
                    <a:srgbClr val="FFFFFF">
                      <a:alpha val="40000"/>
                    </a:srgbClr>
                  </a:outerShdw>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rot="360000">
            <a:off x="3200499" y="4766916"/>
            <a:ext cx="4836456" cy="1040845"/>
          </a:xfrm>
        </p:spPr>
        <p:txBody>
          <a:bodyPr>
            <a:normAutofit/>
          </a:bodyPr>
          <a:lstStyle>
            <a:lvl1pPr marL="0" indent="0" algn="ctr">
              <a:buNone/>
              <a:defRPr sz="1800">
                <a:solidFill>
                  <a:srgbClr val="0001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rot="20520000">
            <a:off x="963292" y="5061539"/>
            <a:ext cx="1968535" cy="534991"/>
          </a:xfrm>
        </p:spPr>
        <p:txBody>
          <a:bodyPr anchor="t"/>
          <a:lstStyle>
            <a:lvl1pPr algn="ctr">
              <a:defRPr sz="2200">
                <a:solidFill>
                  <a:schemeClr val="accent1"/>
                </a:solidFill>
              </a:defRPr>
            </a:lvl1pPr>
          </a:lstStyle>
          <a:p>
            <a:fld id="{2F2F7B2A-BD27-4165-BD6F-99B05DB8CE58}" type="datetimeFigureOut">
              <a:rPr lang="es-MX" smtClean="0"/>
              <a:t>26/06/2012</a:t>
            </a:fld>
            <a:endParaRPr lang="es-MX"/>
          </a:p>
        </p:txBody>
      </p:sp>
      <p:sp>
        <p:nvSpPr>
          <p:cNvPr id="5" name="Footer Placeholder 4"/>
          <p:cNvSpPr>
            <a:spLocks noGrp="1"/>
          </p:cNvSpPr>
          <p:nvPr>
            <p:ph type="ftr" sz="quarter" idx="11"/>
          </p:nvPr>
        </p:nvSpPr>
        <p:spPr>
          <a:xfrm rot="20520000">
            <a:off x="647592" y="4135346"/>
            <a:ext cx="2085881" cy="835010"/>
          </a:xfrm>
        </p:spPr>
        <p:txBody>
          <a:bodyPr anchor="ctr"/>
          <a:lstStyle>
            <a:lvl1pPr algn="l">
              <a:defRPr sz="1600">
                <a:solidFill>
                  <a:schemeClr val="accent5">
                    <a:lumMod val="50000"/>
                  </a:schemeClr>
                </a:solidFill>
              </a:defRPr>
            </a:lvl1pPr>
          </a:lstStyle>
          <a:p>
            <a:endParaRPr lang="es-MX"/>
          </a:p>
        </p:txBody>
      </p:sp>
      <p:sp>
        <p:nvSpPr>
          <p:cNvPr id="6" name="Slide Number Placeholder 5"/>
          <p:cNvSpPr>
            <a:spLocks noGrp="1"/>
          </p:cNvSpPr>
          <p:nvPr>
            <p:ph type="sldNum" sz="quarter" idx="12"/>
          </p:nvPr>
        </p:nvSpPr>
        <p:spPr>
          <a:xfrm rot="20520000">
            <a:off x="1981439" y="5509808"/>
            <a:ext cx="738180" cy="426607"/>
          </a:xfrm>
        </p:spPr>
        <p:txBody>
          <a:bodyPr/>
          <a:lstStyle>
            <a:lvl1pPr algn="r">
              <a:defRPr>
                <a:solidFill>
                  <a:schemeClr val="accent1">
                    <a:lumMod val="75000"/>
                  </a:schemeClr>
                </a:solidFill>
              </a:defRPr>
            </a:lvl1pPr>
          </a:lstStyle>
          <a:p>
            <a:fld id="{F580E4F2-9618-4CC8-AA3F-B31F2FE40C29}" type="slidenum">
              <a:rPr lang="es-MX" smtClean="0"/>
              <a:t>‹Nº›</a:t>
            </a:fld>
            <a:endParaRPr lang="es-MX"/>
          </a:p>
        </p:txBody>
      </p:sp>
      <p:pic>
        <p:nvPicPr>
          <p:cNvPr id="9" name="Picture 8" descr="coverBand.png"/>
          <p:cNvPicPr>
            <a:picLocks noChangeAspect="1"/>
          </p:cNvPicPr>
          <p:nvPr/>
        </p:nvPicPr>
        <p:blipFill>
          <a:blip r:embed="rId5"/>
          <a:stretch>
            <a:fillRect/>
          </a:stretch>
        </p:blipFill>
        <p:spPr>
          <a:xfrm>
            <a:off x="0" y="5880100"/>
            <a:ext cx="9144000" cy="330200"/>
          </a:xfrm>
          <a:prstGeom prst="rect">
            <a:avLst/>
          </a:prstGeom>
          <a:effectLst>
            <a:outerShdw blurRad="63500" dist="38100" dir="5400000" algn="t" rotWithShape="0">
              <a:prstClr val="black">
                <a:alpha val="59000"/>
              </a:prstClr>
            </a:outerShdw>
          </a:effectLst>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8BFB6806-5308-4BFF-9D2C-69CA2885D35A}" type="datetimeFigureOut">
              <a:rPr lang="es-MX" smtClean="0">
                <a:solidFill>
                  <a:srgbClr val="B13F9A"/>
                </a:solidFill>
              </a:rPr>
              <a:pPr/>
              <a:t>26/06/2012</a:t>
            </a:fld>
            <a:endParaRPr lang="es-MX">
              <a:solidFill>
                <a:srgbClr val="B13F9A"/>
              </a:solidFill>
            </a:endParaRPr>
          </a:p>
        </p:txBody>
      </p:sp>
      <p:sp>
        <p:nvSpPr>
          <p:cNvPr id="5" name="Footer Placeholder 4"/>
          <p:cNvSpPr>
            <a:spLocks noGrp="1"/>
          </p:cNvSpPr>
          <p:nvPr>
            <p:ph type="ftr" sz="quarter" idx="11"/>
          </p:nvPr>
        </p:nvSpPr>
        <p:spPr/>
        <p:txBody>
          <a:bodyPr/>
          <a:lstStyle>
            <a:extLst/>
          </a:lstStyle>
          <a:p>
            <a:endParaRPr lang="es-MX">
              <a:solidFill>
                <a:srgbClr val="B13F9A"/>
              </a:solidFill>
            </a:endParaRPr>
          </a:p>
        </p:txBody>
      </p:sp>
      <p:sp>
        <p:nvSpPr>
          <p:cNvPr id="6" name="Slide Number Placeholder 5"/>
          <p:cNvSpPr>
            <a:spLocks noGrp="1"/>
          </p:cNvSpPr>
          <p:nvPr>
            <p:ph type="sldNum" sz="quarter" idx="12"/>
          </p:nvPr>
        </p:nvSpPr>
        <p:spPr/>
        <p:txBody>
          <a:bodyPr/>
          <a:lstStyle>
            <a:extLst/>
          </a:lstStyle>
          <a:p>
            <a:fld id="{81EF7546-776E-4EA9-8783-973E96178FE0}" type="slidenum">
              <a:rPr lang="es-MX" smtClean="0">
                <a:solidFill>
                  <a:srgbClr val="B13F9A"/>
                </a:solidFill>
              </a:rPr>
              <a:pPr/>
              <a:t>‹Nº›</a:t>
            </a:fld>
            <a:endParaRPr lang="es-MX">
              <a:solidFill>
                <a:srgbClr val="B13F9A"/>
              </a:solidFill>
            </a:endParaRPr>
          </a:p>
        </p:txBody>
      </p:sp>
    </p:spTree>
    <p:extLst>
      <p:ext uri="{BB962C8B-B14F-4D97-AF65-F5344CB8AC3E}">
        <p14:creationId xmlns:p14="http://schemas.microsoft.com/office/powerpoint/2010/main" val="100165241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fld id="{8BFB6806-5308-4BFF-9D2C-69CA2885D35A}" type="datetimeFigureOut">
              <a:rPr lang="es-MX" smtClean="0">
                <a:solidFill>
                  <a:srgbClr val="B13F9A"/>
                </a:solidFill>
              </a:rPr>
              <a:pPr/>
              <a:t>26/06/2012</a:t>
            </a:fld>
            <a:endParaRPr lang="es-MX">
              <a:solidFill>
                <a:srgbClr val="B13F9A"/>
              </a:solidFill>
            </a:endParaRPr>
          </a:p>
        </p:txBody>
      </p:sp>
      <p:sp>
        <p:nvSpPr>
          <p:cNvPr id="5" name="Footer Placeholder 4"/>
          <p:cNvSpPr>
            <a:spLocks noGrp="1"/>
          </p:cNvSpPr>
          <p:nvPr>
            <p:ph type="ftr" sz="quarter" idx="11"/>
          </p:nvPr>
        </p:nvSpPr>
        <p:spPr>
          <a:xfrm>
            <a:off x="457200" y="6556248"/>
            <a:ext cx="3657600" cy="228600"/>
          </a:xfrm>
        </p:spPr>
        <p:txBody>
          <a:bodyPr/>
          <a:lstStyle>
            <a:extLst/>
          </a:lstStyle>
          <a:p>
            <a:endParaRPr lang="es-MX">
              <a:solidFill>
                <a:srgbClr val="B13F9A"/>
              </a:solidFill>
            </a:endParaRPr>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81EF7546-776E-4EA9-8783-973E96178FE0}" type="slidenum">
              <a:rPr lang="es-MX" smtClean="0">
                <a:solidFill>
                  <a:srgbClr val="B13F9A"/>
                </a:solidFill>
              </a:rPr>
              <a:pPr/>
              <a:t>‹Nº›</a:t>
            </a:fld>
            <a:endParaRPr lang="es-MX">
              <a:solidFill>
                <a:srgbClr val="B13F9A"/>
              </a:solidFill>
            </a:endParaRPr>
          </a:p>
        </p:txBody>
      </p:sp>
    </p:spTree>
    <p:extLst>
      <p:ext uri="{BB962C8B-B14F-4D97-AF65-F5344CB8AC3E}">
        <p14:creationId xmlns:p14="http://schemas.microsoft.com/office/powerpoint/2010/main" val="246875838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4" name="Group 42"/>
          <p:cNvGrpSpPr>
            <a:grpSpLocks/>
          </p:cNvGrpSpPr>
          <p:nvPr/>
        </p:nvGrpSpPr>
        <p:grpSpPr bwMode="auto">
          <a:xfrm>
            <a:off x="-382588" y="0"/>
            <a:ext cx="9932988" cy="6858000"/>
            <a:chOff x="-382404" y="0"/>
            <a:chExt cx="9932332" cy="6858000"/>
          </a:xfrm>
        </p:grpSpPr>
        <p:grpSp>
          <p:nvGrpSpPr>
            <p:cNvPr id="5" name="Group 44"/>
            <p:cNvGrpSpPr>
              <a:grpSpLocks/>
            </p:cNvGrpSpPr>
            <p:nvPr/>
          </p:nvGrpSpPr>
          <p:grpSpPr bwMode="auto">
            <a:xfrm>
              <a:off x="0" y="0"/>
              <a:ext cx="9144000" cy="6858000"/>
              <a:chOff x="0" y="0"/>
              <a:chExt cx="9144000" cy="6858000"/>
            </a:xfrm>
          </p:grpSpPr>
          <p:grpSp>
            <p:nvGrpSpPr>
              <p:cNvPr id="28" name="Group 4"/>
              <p:cNvGrpSpPr>
                <a:grpSpLocks/>
              </p:cNvGrpSpPr>
              <p:nvPr/>
            </p:nvGrpSpPr>
            <p:grpSpPr bwMode="auto">
              <a:xfrm>
                <a:off x="0" y="0"/>
                <a:ext cx="2514600" cy="6858000"/>
                <a:chOff x="0" y="0"/>
                <a:chExt cx="2514600" cy="6858000"/>
              </a:xfrm>
            </p:grpSpPr>
            <p:sp>
              <p:nvSpPr>
                <p:cNvPr id="40" name="Rectangle 114"/>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1"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2"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nvGrpSpPr>
              <p:cNvPr id="29" name="Group 5"/>
              <p:cNvGrpSpPr>
                <a:grpSpLocks/>
              </p:cNvGrpSpPr>
              <p:nvPr/>
            </p:nvGrpSpPr>
            <p:grpSpPr bwMode="auto">
              <a:xfrm>
                <a:off x="422910" y="0"/>
                <a:ext cx="2514600" cy="6858000"/>
                <a:chOff x="0" y="0"/>
                <a:chExt cx="2514600" cy="6858000"/>
              </a:xfrm>
            </p:grpSpPr>
            <p:sp>
              <p:nvSpPr>
                <p:cNvPr id="37" name="Rectangle 84"/>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8" name="Rectangle 85"/>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9" name="Rectangle 113"/>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nvGrpSpPr>
              <p:cNvPr id="30" name="Group 9"/>
              <p:cNvGrpSpPr>
                <a:grpSpLocks/>
              </p:cNvGrpSpPr>
              <p:nvPr/>
            </p:nvGrpSpPr>
            <p:grpSpPr bwMode="auto">
              <a:xfrm rot="10800000">
                <a:off x="6629400" y="0"/>
                <a:ext cx="2514600" cy="6858000"/>
                <a:chOff x="0" y="0"/>
                <a:chExt cx="2514600" cy="6858000"/>
              </a:xfrm>
            </p:grpSpPr>
            <p:sp>
              <p:nvSpPr>
                <p:cNvPr id="34" name="Rectangle 77"/>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5" name="Rectangle 78"/>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6" name="Rectangle 80"/>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31" name="Rectangle 74"/>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2" name="Rectangle 75"/>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3" name="Rectangle 76"/>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6" name="Freeform 44"/>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sp>
          <p:nvSpPr>
            <p:cNvPr id="7" name="Freeform 47"/>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sp>
          <p:nvSpPr>
            <p:cNvPr id="8" name="Freeform 48"/>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sp>
          <p:nvSpPr>
            <p:cNvPr id="9" name="Freeform 50"/>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sp>
          <p:nvSpPr>
            <p:cNvPr id="10" name="Freeform 51"/>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sp>
          <p:nvSpPr>
            <p:cNvPr id="11" name="Hexagon 52"/>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Hexagon 53"/>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Hexagon 54"/>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 name="Hexagon 55"/>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Hexagon 56"/>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Freeform 57"/>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Hexagon 58"/>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8" name="Hexagon 59"/>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9" name="Hexagon 60"/>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 name="Hexagon 61"/>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 name="Hexagon 62"/>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2" name="Hexagon 63"/>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3" name="Hexagon 64"/>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4" name="Hexagon 65"/>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 name="Hexagon 66"/>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6" name="Freeform 67"/>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7" name="Freeform 68"/>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43" name="Rectangle 45"/>
          <p:cNvSpPr/>
          <p:nvPr/>
        </p:nvSpPr>
        <p:spPr>
          <a:xfrm>
            <a:off x="4560888" y="-22225"/>
            <a:ext cx="3679825"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4" name="Rectangle 46"/>
          <p:cNvSpPr/>
          <p:nvPr/>
        </p:nvSpPr>
        <p:spPr>
          <a:xfrm>
            <a:off x="4649788" y="-22225"/>
            <a:ext cx="3505200" cy="23129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5" name="Rectangle 49"/>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6" name="Rectangle 88"/>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7" name="Date Placeholder 3"/>
          <p:cNvSpPr>
            <a:spLocks noGrp="1"/>
          </p:cNvSpPr>
          <p:nvPr>
            <p:ph type="dt" sz="half" idx="10"/>
          </p:nvPr>
        </p:nvSpPr>
        <p:spPr>
          <a:xfrm>
            <a:off x="4738688" y="1516063"/>
            <a:ext cx="2133600" cy="752475"/>
          </a:xfrm>
        </p:spPr>
        <p:txBody>
          <a:bodyPr anchor="b"/>
          <a:lstStyle>
            <a:lvl1pPr algn="l">
              <a:defRPr sz="2400" smtClean="0"/>
            </a:lvl1pPr>
          </a:lstStyle>
          <a:p>
            <a:pPr>
              <a:defRPr/>
            </a:pPr>
            <a:fld id="{9C93047C-E1A7-4CAF-A7C2-4419775C0980}" type="datetimeFigureOut">
              <a:rPr lang="es-AR"/>
              <a:pPr>
                <a:defRPr/>
              </a:pPr>
              <a:t>26/06/2012</a:t>
            </a:fld>
            <a:endParaRPr lang="es-AR"/>
          </a:p>
        </p:txBody>
      </p:sp>
      <p:sp>
        <p:nvSpPr>
          <p:cNvPr id="48" name="Footer Placeholder 4"/>
          <p:cNvSpPr>
            <a:spLocks noGrp="1"/>
          </p:cNvSpPr>
          <p:nvPr>
            <p:ph type="ftr" sz="quarter" idx="11"/>
          </p:nvPr>
        </p:nvSpPr>
        <p:spPr>
          <a:xfrm>
            <a:off x="5303838" y="5719763"/>
            <a:ext cx="2830512" cy="365125"/>
          </a:xfrm>
        </p:spPr>
        <p:txBody>
          <a:bodyPr>
            <a:normAutofit/>
          </a:bodyPr>
          <a:lstStyle>
            <a:lvl1pPr>
              <a:defRPr>
                <a:solidFill>
                  <a:schemeClr val="accent1"/>
                </a:solidFill>
              </a:defRPr>
            </a:lvl1pPr>
          </a:lstStyle>
          <a:p>
            <a:pPr>
              <a:defRPr/>
            </a:pPr>
            <a:endParaRPr lang="es-AR">
              <a:solidFill>
                <a:srgbClr val="94C600"/>
              </a:solidFill>
            </a:endParaRPr>
          </a:p>
        </p:txBody>
      </p:sp>
      <p:sp>
        <p:nvSpPr>
          <p:cNvPr id="49" name="Slide Number Placeholder 5"/>
          <p:cNvSpPr>
            <a:spLocks noGrp="1"/>
          </p:cNvSpPr>
          <p:nvPr>
            <p:ph type="sldNum" sz="quarter" idx="12"/>
          </p:nvPr>
        </p:nvSpPr>
        <p:spPr>
          <a:xfrm>
            <a:off x="4649788" y="5719763"/>
            <a:ext cx="642937" cy="365125"/>
          </a:xfrm>
        </p:spPr>
        <p:txBody>
          <a:bodyPr/>
          <a:lstStyle>
            <a:lvl1pPr>
              <a:defRPr smtClean="0">
                <a:solidFill>
                  <a:schemeClr val="accent1"/>
                </a:solidFill>
              </a:defRPr>
            </a:lvl1pPr>
          </a:lstStyle>
          <a:p>
            <a:pPr>
              <a:defRPr/>
            </a:pPr>
            <a:fld id="{E8966F26-5315-481D-8333-D43A16A7EEF0}" type="slidenum">
              <a:rPr lang="es-AR">
                <a:solidFill>
                  <a:srgbClr val="94C600"/>
                </a:solidFill>
              </a:rPr>
              <a:pPr>
                <a:defRPr/>
              </a:pPr>
              <a:t>‹Nº›</a:t>
            </a:fld>
            <a:endParaRPr lang="es-AR">
              <a:solidFill>
                <a:srgbClr val="94C600"/>
              </a:solidFill>
            </a:endParaRPr>
          </a:p>
        </p:txBody>
      </p:sp>
    </p:spTree>
    <p:extLst>
      <p:ext uri="{BB962C8B-B14F-4D97-AF65-F5344CB8AC3E}">
        <p14:creationId xmlns:p14="http://schemas.microsoft.com/office/powerpoint/2010/main" val="87456249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lvl1pPr>
              <a:defRPr/>
            </a:lvl1pPr>
          </a:lstStyle>
          <a:p>
            <a:pPr>
              <a:defRPr/>
            </a:pPr>
            <a:fld id="{0DEB857A-2F1B-4DFC-BCD9-03F7BAA59533}" type="datetimeFigureOut">
              <a:rPr lang="es-AR"/>
              <a:pPr>
                <a:defRPr/>
              </a:pPr>
              <a:t>26/06/2012</a:t>
            </a:fld>
            <a:endParaRPr lang="es-AR"/>
          </a:p>
        </p:txBody>
      </p:sp>
      <p:sp>
        <p:nvSpPr>
          <p:cNvPr id="5" name="Footer Placeholder 4"/>
          <p:cNvSpPr>
            <a:spLocks noGrp="1"/>
          </p:cNvSpPr>
          <p:nvPr>
            <p:ph type="ftr" sz="quarter" idx="11"/>
          </p:nvPr>
        </p:nvSpPr>
        <p:spPr/>
        <p:txBody>
          <a:bodyPr/>
          <a:lstStyle>
            <a:lvl1pPr>
              <a:defRPr/>
            </a:lvl1pPr>
          </a:lstStyle>
          <a:p>
            <a:pPr>
              <a:defRPr/>
            </a:pPr>
            <a:endParaRPr lang="es-AR">
              <a:solidFill>
                <a:srgbClr val="94C600"/>
              </a:solidFill>
            </a:endParaRPr>
          </a:p>
        </p:txBody>
      </p:sp>
      <p:sp>
        <p:nvSpPr>
          <p:cNvPr id="6" name="Slide Number Placeholder 5"/>
          <p:cNvSpPr>
            <a:spLocks noGrp="1"/>
          </p:cNvSpPr>
          <p:nvPr>
            <p:ph type="sldNum" sz="quarter" idx="12"/>
          </p:nvPr>
        </p:nvSpPr>
        <p:spPr/>
        <p:txBody>
          <a:bodyPr/>
          <a:lstStyle>
            <a:lvl1pPr>
              <a:defRPr/>
            </a:lvl1pPr>
          </a:lstStyle>
          <a:p>
            <a:pPr>
              <a:defRPr/>
            </a:pPr>
            <a:fld id="{9C960FDF-AE51-443D-BFD7-E7E8B88004C8}" type="slidenum">
              <a:rPr lang="es-AR"/>
              <a:pPr>
                <a:defRPr/>
              </a:pPr>
              <a:t>‹Nº›</a:t>
            </a:fld>
            <a:endParaRPr lang="es-AR"/>
          </a:p>
        </p:txBody>
      </p:sp>
    </p:spTree>
    <p:extLst>
      <p:ext uri="{BB962C8B-B14F-4D97-AF65-F5344CB8AC3E}">
        <p14:creationId xmlns:p14="http://schemas.microsoft.com/office/powerpoint/2010/main" val="188653672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lstStyle>
            <a:lvl1pPr algn="l">
              <a:defRPr sz="4000" b="0" cap="none"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58645" y="4267200"/>
            <a:ext cx="6637467" cy="1520413"/>
          </a:xfrm>
        </p:spPr>
        <p:txBody>
          <a:bodyPr/>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lvl1pPr>
              <a:defRPr/>
            </a:lvl1pPr>
          </a:lstStyle>
          <a:p>
            <a:pPr>
              <a:defRPr/>
            </a:pPr>
            <a:fld id="{CE8C1506-A2CC-4697-8971-0CBDEC9A625F}" type="datetimeFigureOut">
              <a:rPr lang="es-AR"/>
              <a:pPr>
                <a:defRPr/>
              </a:pPr>
              <a:t>26/06/2012</a:t>
            </a:fld>
            <a:endParaRPr lang="es-AR"/>
          </a:p>
        </p:txBody>
      </p:sp>
      <p:sp>
        <p:nvSpPr>
          <p:cNvPr id="5" name="Footer Placeholder 4"/>
          <p:cNvSpPr>
            <a:spLocks noGrp="1"/>
          </p:cNvSpPr>
          <p:nvPr>
            <p:ph type="ftr" sz="quarter" idx="11"/>
          </p:nvPr>
        </p:nvSpPr>
        <p:spPr/>
        <p:txBody>
          <a:bodyPr/>
          <a:lstStyle>
            <a:lvl1pPr>
              <a:defRPr/>
            </a:lvl1pPr>
          </a:lstStyle>
          <a:p>
            <a:pPr>
              <a:defRPr/>
            </a:pPr>
            <a:endParaRPr lang="es-AR">
              <a:solidFill>
                <a:srgbClr val="94C600"/>
              </a:solidFill>
            </a:endParaRPr>
          </a:p>
        </p:txBody>
      </p:sp>
      <p:sp>
        <p:nvSpPr>
          <p:cNvPr id="6" name="Slide Number Placeholder 5"/>
          <p:cNvSpPr>
            <a:spLocks noGrp="1"/>
          </p:cNvSpPr>
          <p:nvPr>
            <p:ph type="sldNum" sz="quarter" idx="12"/>
          </p:nvPr>
        </p:nvSpPr>
        <p:spPr/>
        <p:txBody>
          <a:bodyPr/>
          <a:lstStyle>
            <a:lvl1pPr>
              <a:defRPr/>
            </a:lvl1pPr>
          </a:lstStyle>
          <a:p>
            <a:pPr>
              <a:defRPr/>
            </a:pPr>
            <a:fld id="{EA8E24E2-C3FD-4FD5-947F-7EBD81266041}" type="slidenum">
              <a:rPr lang="es-AR"/>
              <a:pPr>
                <a:defRPr/>
              </a:pPr>
              <a:t>‹Nº›</a:t>
            </a:fld>
            <a:endParaRPr lang="es-AR"/>
          </a:p>
        </p:txBody>
      </p:sp>
    </p:spTree>
    <p:extLst>
      <p:ext uri="{BB962C8B-B14F-4D97-AF65-F5344CB8AC3E}">
        <p14:creationId xmlns:p14="http://schemas.microsoft.com/office/powerpoint/2010/main" val="222472457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Date Placeholder 3"/>
          <p:cNvSpPr>
            <a:spLocks noGrp="1"/>
          </p:cNvSpPr>
          <p:nvPr>
            <p:ph type="dt" sz="half" idx="15"/>
          </p:nvPr>
        </p:nvSpPr>
        <p:spPr/>
        <p:txBody>
          <a:bodyPr/>
          <a:lstStyle>
            <a:lvl1pPr>
              <a:defRPr/>
            </a:lvl1pPr>
          </a:lstStyle>
          <a:p>
            <a:pPr>
              <a:defRPr/>
            </a:pPr>
            <a:fld id="{C744BA88-77E0-4ED0-A421-61272FD100FC}" type="datetimeFigureOut">
              <a:rPr lang="es-AR"/>
              <a:pPr>
                <a:defRPr/>
              </a:pPr>
              <a:t>26/06/2012</a:t>
            </a:fld>
            <a:endParaRPr lang="es-AR"/>
          </a:p>
        </p:txBody>
      </p:sp>
      <p:sp>
        <p:nvSpPr>
          <p:cNvPr id="6" name="Footer Placeholder 4"/>
          <p:cNvSpPr>
            <a:spLocks noGrp="1"/>
          </p:cNvSpPr>
          <p:nvPr>
            <p:ph type="ftr" sz="quarter" idx="16"/>
          </p:nvPr>
        </p:nvSpPr>
        <p:spPr/>
        <p:txBody>
          <a:bodyPr/>
          <a:lstStyle>
            <a:lvl1pPr>
              <a:defRPr/>
            </a:lvl1pPr>
          </a:lstStyle>
          <a:p>
            <a:pPr>
              <a:defRPr/>
            </a:pPr>
            <a:endParaRPr lang="es-AR">
              <a:solidFill>
                <a:srgbClr val="94C600"/>
              </a:solidFill>
            </a:endParaRPr>
          </a:p>
        </p:txBody>
      </p:sp>
      <p:sp>
        <p:nvSpPr>
          <p:cNvPr id="7" name="Slide Number Placeholder 5"/>
          <p:cNvSpPr>
            <a:spLocks noGrp="1"/>
          </p:cNvSpPr>
          <p:nvPr>
            <p:ph type="sldNum" sz="quarter" idx="17"/>
          </p:nvPr>
        </p:nvSpPr>
        <p:spPr/>
        <p:txBody>
          <a:bodyPr/>
          <a:lstStyle>
            <a:lvl1pPr>
              <a:defRPr/>
            </a:lvl1pPr>
          </a:lstStyle>
          <a:p>
            <a:pPr>
              <a:defRPr/>
            </a:pPr>
            <a:fld id="{3C8C76FB-3B9E-4FA2-8273-CA1B8625959F}" type="slidenum">
              <a:rPr lang="es-AR"/>
              <a:pPr>
                <a:defRPr/>
              </a:pPr>
              <a:t>‹Nº›</a:t>
            </a:fld>
            <a:endParaRPr lang="es-AR"/>
          </a:p>
        </p:txBody>
      </p:sp>
    </p:spTree>
    <p:extLst>
      <p:ext uri="{BB962C8B-B14F-4D97-AF65-F5344CB8AC3E}">
        <p14:creationId xmlns:p14="http://schemas.microsoft.com/office/powerpoint/2010/main" val="295869550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3"/>
          <p:cNvSpPr>
            <a:spLocks noGrp="1"/>
          </p:cNvSpPr>
          <p:nvPr>
            <p:ph type="dt" sz="half" idx="10"/>
          </p:nvPr>
        </p:nvSpPr>
        <p:spPr/>
        <p:txBody>
          <a:bodyPr/>
          <a:lstStyle>
            <a:lvl1pPr>
              <a:defRPr/>
            </a:lvl1pPr>
          </a:lstStyle>
          <a:p>
            <a:pPr>
              <a:defRPr/>
            </a:pPr>
            <a:fld id="{6387BE4A-59CC-416D-819D-AF4A2E9D5AFA}" type="datetimeFigureOut">
              <a:rPr lang="es-AR"/>
              <a:pPr>
                <a:defRPr/>
              </a:pPr>
              <a:t>26/06/2012</a:t>
            </a:fld>
            <a:endParaRPr lang="es-AR"/>
          </a:p>
        </p:txBody>
      </p:sp>
      <p:sp>
        <p:nvSpPr>
          <p:cNvPr id="8" name="Footer Placeholder 4"/>
          <p:cNvSpPr>
            <a:spLocks noGrp="1"/>
          </p:cNvSpPr>
          <p:nvPr>
            <p:ph type="ftr" sz="quarter" idx="11"/>
          </p:nvPr>
        </p:nvSpPr>
        <p:spPr/>
        <p:txBody>
          <a:bodyPr/>
          <a:lstStyle>
            <a:lvl1pPr>
              <a:defRPr/>
            </a:lvl1pPr>
          </a:lstStyle>
          <a:p>
            <a:pPr>
              <a:defRPr/>
            </a:pPr>
            <a:endParaRPr lang="es-AR">
              <a:solidFill>
                <a:srgbClr val="94C600"/>
              </a:solidFill>
            </a:endParaRPr>
          </a:p>
        </p:txBody>
      </p:sp>
      <p:sp>
        <p:nvSpPr>
          <p:cNvPr id="9" name="Slide Number Placeholder 5"/>
          <p:cNvSpPr>
            <a:spLocks noGrp="1"/>
          </p:cNvSpPr>
          <p:nvPr>
            <p:ph type="sldNum" sz="quarter" idx="12"/>
          </p:nvPr>
        </p:nvSpPr>
        <p:spPr/>
        <p:txBody>
          <a:bodyPr/>
          <a:lstStyle>
            <a:lvl1pPr>
              <a:defRPr/>
            </a:lvl1pPr>
          </a:lstStyle>
          <a:p>
            <a:pPr>
              <a:defRPr/>
            </a:pPr>
            <a:fld id="{2BA1B0B5-72EE-4D69-A7C3-2FD8BA1692C4}" type="slidenum">
              <a:rPr lang="es-AR"/>
              <a:pPr>
                <a:defRPr/>
              </a:pPr>
              <a:t>‹Nº›</a:t>
            </a:fld>
            <a:endParaRPr lang="es-AR"/>
          </a:p>
        </p:txBody>
      </p:sp>
    </p:spTree>
    <p:extLst>
      <p:ext uri="{BB962C8B-B14F-4D97-AF65-F5344CB8AC3E}">
        <p14:creationId xmlns:p14="http://schemas.microsoft.com/office/powerpoint/2010/main" val="165058078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3"/>
          <p:cNvSpPr>
            <a:spLocks noGrp="1"/>
          </p:cNvSpPr>
          <p:nvPr>
            <p:ph type="dt" sz="half" idx="10"/>
          </p:nvPr>
        </p:nvSpPr>
        <p:spPr/>
        <p:txBody>
          <a:bodyPr/>
          <a:lstStyle>
            <a:lvl1pPr>
              <a:defRPr/>
            </a:lvl1pPr>
          </a:lstStyle>
          <a:p>
            <a:pPr>
              <a:defRPr/>
            </a:pPr>
            <a:fld id="{0E1B3167-28C9-4942-A23A-93DF395CFA5A}" type="datetimeFigureOut">
              <a:rPr lang="es-AR"/>
              <a:pPr>
                <a:defRPr/>
              </a:pPr>
              <a:t>26/06/2012</a:t>
            </a:fld>
            <a:endParaRPr lang="es-AR"/>
          </a:p>
        </p:txBody>
      </p:sp>
      <p:sp>
        <p:nvSpPr>
          <p:cNvPr id="4" name="Footer Placeholder 4"/>
          <p:cNvSpPr>
            <a:spLocks noGrp="1"/>
          </p:cNvSpPr>
          <p:nvPr>
            <p:ph type="ftr" sz="quarter" idx="11"/>
          </p:nvPr>
        </p:nvSpPr>
        <p:spPr/>
        <p:txBody>
          <a:bodyPr/>
          <a:lstStyle>
            <a:lvl1pPr>
              <a:defRPr/>
            </a:lvl1pPr>
          </a:lstStyle>
          <a:p>
            <a:pPr>
              <a:defRPr/>
            </a:pPr>
            <a:endParaRPr lang="es-AR">
              <a:solidFill>
                <a:srgbClr val="94C600"/>
              </a:solidFill>
            </a:endParaRPr>
          </a:p>
        </p:txBody>
      </p:sp>
      <p:sp>
        <p:nvSpPr>
          <p:cNvPr id="5" name="Slide Number Placeholder 5"/>
          <p:cNvSpPr>
            <a:spLocks noGrp="1"/>
          </p:cNvSpPr>
          <p:nvPr>
            <p:ph type="sldNum" sz="quarter" idx="12"/>
          </p:nvPr>
        </p:nvSpPr>
        <p:spPr/>
        <p:txBody>
          <a:bodyPr/>
          <a:lstStyle>
            <a:lvl1pPr>
              <a:defRPr/>
            </a:lvl1pPr>
          </a:lstStyle>
          <a:p>
            <a:pPr>
              <a:defRPr/>
            </a:pPr>
            <a:fld id="{EA11D429-F922-4B81-B74F-6FE6377C287B}" type="slidenum">
              <a:rPr lang="es-AR"/>
              <a:pPr>
                <a:defRPr/>
              </a:pPr>
              <a:t>‹Nº›</a:t>
            </a:fld>
            <a:endParaRPr lang="es-AR"/>
          </a:p>
        </p:txBody>
      </p:sp>
    </p:spTree>
    <p:extLst>
      <p:ext uri="{BB962C8B-B14F-4D97-AF65-F5344CB8AC3E}">
        <p14:creationId xmlns:p14="http://schemas.microsoft.com/office/powerpoint/2010/main" val="415473273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1DEB452-2088-41FE-9527-D0584AB861EC}" type="datetimeFigureOut">
              <a:rPr lang="es-AR"/>
              <a:pPr>
                <a:defRPr/>
              </a:pPr>
              <a:t>26/06/2012</a:t>
            </a:fld>
            <a:endParaRPr lang="es-AR"/>
          </a:p>
        </p:txBody>
      </p:sp>
      <p:sp>
        <p:nvSpPr>
          <p:cNvPr id="3" name="Footer Placeholder 4"/>
          <p:cNvSpPr>
            <a:spLocks noGrp="1"/>
          </p:cNvSpPr>
          <p:nvPr>
            <p:ph type="ftr" sz="quarter" idx="11"/>
          </p:nvPr>
        </p:nvSpPr>
        <p:spPr/>
        <p:txBody>
          <a:bodyPr/>
          <a:lstStyle>
            <a:lvl1pPr>
              <a:defRPr/>
            </a:lvl1pPr>
          </a:lstStyle>
          <a:p>
            <a:pPr>
              <a:defRPr/>
            </a:pPr>
            <a:endParaRPr lang="es-AR">
              <a:solidFill>
                <a:srgbClr val="94C600"/>
              </a:solidFill>
            </a:endParaRPr>
          </a:p>
        </p:txBody>
      </p:sp>
      <p:sp>
        <p:nvSpPr>
          <p:cNvPr id="4" name="Slide Number Placeholder 5"/>
          <p:cNvSpPr>
            <a:spLocks noGrp="1"/>
          </p:cNvSpPr>
          <p:nvPr>
            <p:ph type="sldNum" sz="quarter" idx="12"/>
          </p:nvPr>
        </p:nvSpPr>
        <p:spPr/>
        <p:txBody>
          <a:bodyPr/>
          <a:lstStyle>
            <a:lvl1pPr>
              <a:defRPr/>
            </a:lvl1pPr>
          </a:lstStyle>
          <a:p>
            <a:pPr>
              <a:defRPr/>
            </a:pPr>
            <a:fld id="{C79F5074-C6CB-4871-A94B-CDDED5926DDF}" type="slidenum">
              <a:rPr lang="es-AR"/>
              <a:pPr>
                <a:defRPr/>
              </a:pPr>
              <a:t>‹Nº›</a:t>
            </a:fld>
            <a:endParaRPr lang="es-AR"/>
          </a:p>
        </p:txBody>
      </p:sp>
    </p:spTree>
    <p:extLst>
      <p:ext uri="{BB962C8B-B14F-4D97-AF65-F5344CB8AC3E}">
        <p14:creationId xmlns:p14="http://schemas.microsoft.com/office/powerpoint/2010/main" val="74876504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5" name="Group 43"/>
          <p:cNvGrpSpPr>
            <a:grpSpLocks/>
          </p:cNvGrpSpPr>
          <p:nvPr/>
        </p:nvGrpSpPr>
        <p:grpSpPr bwMode="auto">
          <a:xfrm>
            <a:off x="-382588" y="0"/>
            <a:ext cx="9932988" cy="6858000"/>
            <a:chOff x="-382404" y="0"/>
            <a:chExt cx="9932332" cy="6858000"/>
          </a:xfrm>
        </p:grpSpPr>
        <p:grpSp>
          <p:nvGrpSpPr>
            <p:cNvPr id="6" name="Group 44"/>
            <p:cNvGrpSpPr>
              <a:grpSpLocks/>
            </p:cNvGrpSpPr>
            <p:nvPr/>
          </p:nvGrpSpPr>
          <p:grpSpPr bwMode="auto">
            <a:xfrm>
              <a:off x="0" y="0"/>
              <a:ext cx="9144000" cy="6858000"/>
              <a:chOff x="0" y="0"/>
              <a:chExt cx="9144000" cy="6858000"/>
            </a:xfrm>
          </p:grpSpPr>
          <p:grpSp>
            <p:nvGrpSpPr>
              <p:cNvPr id="29" name="Group 4"/>
              <p:cNvGrpSpPr>
                <a:grpSpLocks/>
              </p:cNvGrpSpPr>
              <p:nvPr/>
            </p:nvGrpSpPr>
            <p:grpSpPr bwMode="auto">
              <a:xfrm>
                <a:off x="0" y="0"/>
                <a:ext cx="2514600" cy="6858000"/>
                <a:chOff x="0" y="0"/>
                <a:chExt cx="2514600" cy="6858000"/>
              </a:xfrm>
            </p:grpSpPr>
            <p:sp>
              <p:nvSpPr>
                <p:cNvPr id="41" name="Rectangle 83"/>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2"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3"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nvGrpSpPr>
              <p:cNvPr id="30" name="Group 5"/>
              <p:cNvGrpSpPr>
                <a:grpSpLocks/>
              </p:cNvGrpSpPr>
              <p:nvPr/>
            </p:nvGrpSpPr>
            <p:grpSpPr bwMode="auto">
              <a:xfrm>
                <a:off x="422910" y="0"/>
                <a:ext cx="2514600" cy="6858000"/>
                <a:chOff x="0" y="0"/>
                <a:chExt cx="2514600" cy="6858000"/>
              </a:xfrm>
            </p:grpSpPr>
            <p:sp>
              <p:nvSpPr>
                <p:cNvPr id="38" name="Rectangle 80"/>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9" name="Rectangle 81"/>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0" name="Rectangle 82"/>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nvGrpSpPr>
              <p:cNvPr id="31" name="Group 9"/>
              <p:cNvGrpSpPr>
                <a:grpSpLocks/>
              </p:cNvGrpSpPr>
              <p:nvPr/>
            </p:nvGrpSpPr>
            <p:grpSpPr bwMode="auto">
              <a:xfrm rot="10800000">
                <a:off x="6629400" y="0"/>
                <a:ext cx="2514600" cy="6858000"/>
                <a:chOff x="0" y="0"/>
                <a:chExt cx="2514600" cy="6858000"/>
              </a:xfrm>
            </p:grpSpPr>
            <p:sp>
              <p:nvSpPr>
                <p:cNvPr id="35" name="Rectangle 77"/>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6" name="Rectangle 78"/>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7" name="Rectangle 79"/>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32" name="Rectangle 74"/>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3" name="Rectangle 75"/>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4" name="Rectangle 76"/>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7" name="Freeform 46"/>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sp>
          <p:nvSpPr>
            <p:cNvPr id="8" name="Freeform 47"/>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sp>
          <p:nvSpPr>
            <p:cNvPr id="9" name="Freeform 48"/>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sp>
          <p:nvSpPr>
            <p:cNvPr id="10" name="Freeform 49"/>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sp>
          <p:nvSpPr>
            <p:cNvPr id="11" name="Freeform 50"/>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sp>
          <p:nvSpPr>
            <p:cNvPr id="12" name="Hexagon 51"/>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Hexagon 52"/>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 name="Hexagon 53"/>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Hexagon 54"/>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Hexagon 55"/>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Freeform 58"/>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8" name="Hexagon 59"/>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9" name="Hexagon 61"/>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 name="Hexagon 62"/>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 name="Hexagon 63"/>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2" name="Hexagon 64"/>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3" name="Hexagon 65"/>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4" name="Hexagon 66"/>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 name="Hexagon 67"/>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6" name="Hexagon 68"/>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7" name="Freeform 69"/>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8" name="Freeform 70"/>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44" name="Rectangle 45"/>
          <p:cNvSpPr/>
          <p:nvPr/>
        </p:nvSpPr>
        <p:spPr>
          <a:xfrm>
            <a:off x="4560888" y="-22225"/>
            <a:ext cx="3679825"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5" name="Rectangle 56"/>
          <p:cNvSpPr/>
          <p:nvPr/>
        </p:nvSpPr>
        <p:spPr>
          <a:xfrm>
            <a:off x="4649788" y="-22225"/>
            <a:ext cx="35052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6" name="Rectangle 57"/>
          <p:cNvSpPr/>
          <p:nvPr/>
        </p:nvSpPr>
        <p:spPr>
          <a:xfrm>
            <a:off x="904875" y="601663"/>
            <a:ext cx="3562350" cy="564832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7" name="Rectangle 60"/>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2" name="Title 1"/>
          <p:cNvSpPr>
            <a:spLocks noGrp="1"/>
          </p:cNvSpPr>
          <p:nvPr>
            <p:ph type="title"/>
          </p:nvPr>
        </p:nvSpPr>
        <p:spPr>
          <a:xfrm>
            <a:off x="4739833" y="2657434"/>
            <a:ext cx="3304572" cy="1463153"/>
          </a:xfrm>
        </p:spPr>
        <p:txBody>
          <a:bodyPr>
            <a:normAutofit/>
          </a:bodyPr>
          <a:lstStyle>
            <a:lvl1pPr algn="l">
              <a:defRPr sz="2800" b="0"/>
            </a:lvl1pPr>
          </a:lstStyle>
          <a:p>
            <a:r>
              <a:rPr lang="es-ES" smtClean="0"/>
              <a:t>Haga clic para modificar el estilo de título del patrón</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8" name="Date Placeholder 4"/>
          <p:cNvSpPr>
            <a:spLocks noGrp="1"/>
          </p:cNvSpPr>
          <p:nvPr>
            <p:ph type="dt" sz="half" idx="10"/>
          </p:nvPr>
        </p:nvSpPr>
        <p:spPr/>
        <p:txBody>
          <a:bodyPr/>
          <a:lstStyle>
            <a:lvl1pPr>
              <a:defRPr/>
            </a:lvl1pPr>
          </a:lstStyle>
          <a:p>
            <a:pPr>
              <a:defRPr/>
            </a:pPr>
            <a:fld id="{0AA65072-BB8E-4196-992D-9A63716B5AD9}" type="datetimeFigureOut">
              <a:rPr lang="es-AR"/>
              <a:pPr>
                <a:defRPr/>
              </a:pPr>
              <a:t>26/06/2012</a:t>
            </a:fld>
            <a:endParaRPr lang="es-AR"/>
          </a:p>
        </p:txBody>
      </p:sp>
      <p:sp>
        <p:nvSpPr>
          <p:cNvPr id="49" name="Slide Number Placeholder 6"/>
          <p:cNvSpPr>
            <a:spLocks noGrp="1"/>
          </p:cNvSpPr>
          <p:nvPr>
            <p:ph type="sldNum" sz="quarter" idx="11"/>
          </p:nvPr>
        </p:nvSpPr>
        <p:spPr/>
        <p:txBody>
          <a:bodyPr/>
          <a:lstStyle>
            <a:lvl1pPr>
              <a:defRPr/>
            </a:lvl1pPr>
          </a:lstStyle>
          <a:p>
            <a:pPr>
              <a:defRPr/>
            </a:pPr>
            <a:fld id="{B21B106E-EEF4-43C4-8EE6-D86E875BBB94}" type="slidenum">
              <a:rPr lang="es-AR"/>
              <a:pPr>
                <a:defRPr/>
              </a:pPr>
              <a:t>‹Nº›</a:t>
            </a:fld>
            <a:endParaRPr lang="es-AR"/>
          </a:p>
        </p:txBody>
      </p:sp>
      <p:sp>
        <p:nvSpPr>
          <p:cNvPr id="50" name="Footer Placeholder 5"/>
          <p:cNvSpPr>
            <a:spLocks noGrp="1"/>
          </p:cNvSpPr>
          <p:nvPr>
            <p:ph type="ftr" sz="quarter" idx="12"/>
          </p:nvPr>
        </p:nvSpPr>
        <p:spPr>
          <a:xfrm>
            <a:off x="4641850" y="5724525"/>
            <a:ext cx="3492500" cy="365125"/>
          </a:xfrm>
        </p:spPr>
        <p:txBody>
          <a:bodyPr>
            <a:normAutofit/>
          </a:bodyPr>
          <a:lstStyle>
            <a:lvl1pPr>
              <a:defRPr/>
            </a:lvl1pPr>
          </a:lstStyle>
          <a:p>
            <a:pPr>
              <a:defRPr/>
            </a:pPr>
            <a:endParaRPr lang="es-AR">
              <a:solidFill>
                <a:srgbClr val="94C600"/>
              </a:solidFill>
            </a:endParaRPr>
          </a:p>
        </p:txBody>
      </p:sp>
    </p:spTree>
    <p:extLst>
      <p:ext uri="{BB962C8B-B14F-4D97-AF65-F5344CB8AC3E}">
        <p14:creationId xmlns:p14="http://schemas.microsoft.com/office/powerpoint/2010/main" val="2067135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2F2F7B2A-BD27-4165-BD6F-99B05DB8CE58}" type="datetimeFigureOut">
              <a:rPr lang="es-MX" smtClean="0"/>
              <a:t>26/06/2012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580E4F2-9618-4CC8-AA3F-B31F2FE40C29}" type="slidenum">
              <a:rPr lang="es-MX" smtClean="0"/>
              <a:t>‹Nº›</a:t>
            </a:fld>
            <a:endParaRPr lang="es-MX"/>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5" name="Group 43"/>
          <p:cNvGrpSpPr>
            <a:grpSpLocks/>
          </p:cNvGrpSpPr>
          <p:nvPr/>
        </p:nvGrpSpPr>
        <p:grpSpPr bwMode="auto">
          <a:xfrm>
            <a:off x="-382588" y="0"/>
            <a:ext cx="9932988" cy="6858000"/>
            <a:chOff x="-382404" y="0"/>
            <a:chExt cx="9932332" cy="6858000"/>
          </a:xfrm>
        </p:grpSpPr>
        <p:grpSp>
          <p:nvGrpSpPr>
            <p:cNvPr id="6" name="Group 44"/>
            <p:cNvGrpSpPr>
              <a:grpSpLocks/>
            </p:cNvGrpSpPr>
            <p:nvPr/>
          </p:nvGrpSpPr>
          <p:grpSpPr bwMode="auto">
            <a:xfrm>
              <a:off x="0" y="0"/>
              <a:ext cx="9144000" cy="6858000"/>
              <a:chOff x="0" y="0"/>
              <a:chExt cx="9144000" cy="6858000"/>
            </a:xfrm>
          </p:grpSpPr>
          <p:grpSp>
            <p:nvGrpSpPr>
              <p:cNvPr id="29" name="Group 4"/>
              <p:cNvGrpSpPr>
                <a:grpSpLocks/>
              </p:cNvGrpSpPr>
              <p:nvPr/>
            </p:nvGrpSpPr>
            <p:grpSpPr bwMode="auto">
              <a:xfrm>
                <a:off x="0" y="0"/>
                <a:ext cx="2514600" cy="6858000"/>
                <a:chOff x="0" y="0"/>
                <a:chExt cx="2514600" cy="6858000"/>
              </a:xfrm>
            </p:grpSpPr>
            <p:sp>
              <p:nvSpPr>
                <p:cNvPr id="41" name="Rectangle 86"/>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2"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3"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nvGrpSpPr>
              <p:cNvPr id="30" name="Group 5"/>
              <p:cNvGrpSpPr>
                <a:grpSpLocks/>
              </p:cNvGrpSpPr>
              <p:nvPr/>
            </p:nvGrpSpPr>
            <p:grpSpPr bwMode="auto">
              <a:xfrm>
                <a:off x="422910" y="0"/>
                <a:ext cx="2514600" cy="6858000"/>
                <a:chOff x="0" y="0"/>
                <a:chExt cx="2514600" cy="6858000"/>
              </a:xfrm>
            </p:grpSpPr>
            <p:sp>
              <p:nvSpPr>
                <p:cNvPr id="38" name="Rectangle 83"/>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9" name="Rectangle 84"/>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0" name="Rectangle 85"/>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nvGrpSpPr>
              <p:cNvPr id="31" name="Group 9"/>
              <p:cNvGrpSpPr>
                <a:grpSpLocks/>
              </p:cNvGrpSpPr>
              <p:nvPr/>
            </p:nvGrpSpPr>
            <p:grpSpPr bwMode="auto">
              <a:xfrm rot="10800000">
                <a:off x="6629400" y="0"/>
                <a:ext cx="2514600" cy="6858000"/>
                <a:chOff x="0" y="0"/>
                <a:chExt cx="2514600" cy="6858000"/>
              </a:xfrm>
            </p:grpSpPr>
            <p:sp>
              <p:nvSpPr>
                <p:cNvPr id="35" name="Rectangle 80"/>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6" name="Rectangle 81"/>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7" name="Rectangle 82"/>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32" name="Rectangle 77"/>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3" name="Rectangle 78"/>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4" name="Rectangle 79"/>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7" name="Freeform 45"/>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sp>
          <p:nvSpPr>
            <p:cNvPr id="8" name="Freeform 46"/>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sp>
          <p:nvSpPr>
            <p:cNvPr id="9" name="Freeform 47"/>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sp>
          <p:nvSpPr>
            <p:cNvPr id="10" name="Freeform 48"/>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sp>
          <p:nvSpPr>
            <p:cNvPr id="11" name="Freeform 49"/>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sp>
          <p:nvSpPr>
            <p:cNvPr id="12" name="Hexagon 50"/>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Hexagon 51"/>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 name="Hexagon 59"/>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Hexagon 60"/>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Hexagon 61"/>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Freeform 62"/>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8" name="Hexagon 63"/>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9" name="Hexagon 64"/>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 name="Hexagon 65"/>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 name="Hexagon 66"/>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2" name="Hexagon 67"/>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3" name="Hexagon 68"/>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4" name="Hexagon 69"/>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 name="Hexagon 70"/>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6" name="Hexagon 71"/>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7" name="Freeform 72"/>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8" name="Freeform 73"/>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44" name="Rectangle 93"/>
          <p:cNvSpPr/>
          <p:nvPr/>
        </p:nvSpPr>
        <p:spPr>
          <a:xfrm>
            <a:off x="4560888" y="-22225"/>
            <a:ext cx="3679825"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5" name="Rectangle 100"/>
          <p:cNvSpPr/>
          <p:nvPr/>
        </p:nvSpPr>
        <p:spPr>
          <a:xfrm>
            <a:off x="4649788" y="-22225"/>
            <a:ext cx="35052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6" name="Rectangle 101"/>
          <p:cNvSpPr/>
          <p:nvPr/>
        </p:nvSpPr>
        <p:spPr>
          <a:xfrm>
            <a:off x="904875" y="601663"/>
            <a:ext cx="3562350" cy="564832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7" name="Rectangle 104"/>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a:xfrm>
            <a:off x="4734424" y="2660904"/>
            <a:ext cx="3300984" cy="1463040"/>
          </a:xfrm>
        </p:spPr>
        <p:txBody>
          <a:bodyPr>
            <a:normAutofit/>
          </a:bodyPr>
          <a:lstStyle>
            <a:lvl1pPr algn="l">
              <a:defRPr sz="2800" b="0"/>
            </a:lvl1pPr>
          </a:lstStyle>
          <a:p>
            <a:r>
              <a:rPr lang="es-ES" smtClean="0"/>
              <a:t>Haga clic para modificar el estilo de título del patrón</a:t>
            </a:r>
            <a:endParaRPr lang="en-US"/>
          </a:p>
        </p:txBody>
      </p:sp>
      <p:sp>
        <p:nvSpPr>
          <p:cNvPr id="3" name="Picture Placeholder 2"/>
          <p:cNvSpPr>
            <a:spLocks noGrp="1"/>
          </p:cNvSpPr>
          <p:nvPr>
            <p:ph type="pic" idx="1"/>
          </p:nvPr>
        </p:nvSpPr>
        <p:spPr>
          <a:xfrm>
            <a:off x="1005208" y="693795"/>
            <a:ext cx="3359623" cy="5468112"/>
          </a:xfrm>
        </p:spPr>
        <p:txBody>
          <a:bodyPr rtlCol="0">
            <a:normAutofit/>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endParaRPr lang="en-US" noProof="0"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8" name="Date Placeholder 4"/>
          <p:cNvSpPr>
            <a:spLocks noGrp="1"/>
          </p:cNvSpPr>
          <p:nvPr>
            <p:ph type="dt" sz="half" idx="10"/>
          </p:nvPr>
        </p:nvSpPr>
        <p:spPr/>
        <p:txBody>
          <a:bodyPr/>
          <a:lstStyle>
            <a:lvl1pPr>
              <a:defRPr/>
            </a:lvl1pPr>
          </a:lstStyle>
          <a:p>
            <a:pPr>
              <a:defRPr/>
            </a:pPr>
            <a:fld id="{EA3C14F6-BBAA-4E55-AA5A-8433D8D5F462}" type="datetimeFigureOut">
              <a:rPr lang="es-AR"/>
              <a:pPr>
                <a:defRPr/>
              </a:pPr>
              <a:t>26/06/2012</a:t>
            </a:fld>
            <a:endParaRPr lang="es-AR"/>
          </a:p>
        </p:txBody>
      </p:sp>
      <p:sp>
        <p:nvSpPr>
          <p:cNvPr id="49" name="Footer Placeholder 5"/>
          <p:cNvSpPr>
            <a:spLocks noGrp="1"/>
          </p:cNvSpPr>
          <p:nvPr>
            <p:ph type="ftr" sz="quarter" idx="11"/>
          </p:nvPr>
        </p:nvSpPr>
        <p:spPr>
          <a:xfrm>
            <a:off x="4641850" y="5724525"/>
            <a:ext cx="3492500" cy="365125"/>
          </a:xfrm>
        </p:spPr>
        <p:txBody>
          <a:bodyPr>
            <a:normAutofit/>
          </a:bodyPr>
          <a:lstStyle>
            <a:lvl1pPr>
              <a:defRPr/>
            </a:lvl1pPr>
          </a:lstStyle>
          <a:p>
            <a:pPr>
              <a:defRPr/>
            </a:pPr>
            <a:endParaRPr lang="es-AR">
              <a:solidFill>
                <a:srgbClr val="94C600"/>
              </a:solidFill>
            </a:endParaRPr>
          </a:p>
        </p:txBody>
      </p:sp>
      <p:sp>
        <p:nvSpPr>
          <p:cNvPr id="50" name="Slide Number Placeholder 6"/>
          <p:cNvSpPr>
            <a:spLocks noGrp="1"/>
          </p:cNvSpPr>
          <p:nvPr>
            <p:ph type="sldNum" sz="quarter" idx="12"/>
          </p:nvPr>
        </p:nvSpPr>
        <p:spPr/>
        <p:txBody>
          <a:bodyPr/>
          <a:lstStyle>
            <a:lvl1pPr>
              <a:defRPr/>
            </a:lvl1pPr>
          </a:lstStyle>
          <a:p>
            <a:pPr>
              <a:defRPr/>
            </a:pPr>
            <a:fld id="{B403FF4B-F774-47EC-B27A-52AC4CEA3BE4}" type="slidenum">
              <a:rPr lang="es-AR"/>
              <a:pPr>
                <a:defRPr/>
              </a:pPr>
              <a:t>‹Nº›</a:t>
            </a:fld>
            <a:endParaRPr lang="es-AR"/>
          </a:p>
        </p:txBody>
      </p:sp>
    </p:spTree>
    <p:extLst>
      <p:ext uri="{BB962C8B-B14F-4D97-AF65-F5344CB8AC3E}">
        <p14:creationId xmlns:p14="http://schemas.microsoft.com/office/powerpoint/2010/main" val="174382042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lvl1pPr>
              <a:defRPr/>
            </a:lvl1pPr>
          </a:lstStyle>
          <a:p>
            <a:pPr>
              <a:defRPr/>
            </a:pPr>
            <a:fld id="{7536D7B6-B0AD-47D3-9BBE-F7BB3507CF58}" type="datetimeFigureOut">
              <a:rPr lang="es-AR"/>
              <a:pPr>
                <a:defRPr/>
              </a:pPr>
              <a:t>26/06/2012</a:t>
            </a:fld>
            <a:endParaRPr lang="es-AR"/>
          </a:p>
        </p:txBody>
      </p:sp>
      <p:sp>
        <p:nvSpPr>
          <p:cNvPr id="5" name="Footer Placeholder 4"/>
          <p:cNvSpPr>
            <a:spLocks noGrp="1"/>
          </p:cNvSpPr>
          <p:nvPr>
            <p:ph type="ftr" sz="quarter" idx="11"/>
          </p:nvPr>
        </p:nvSpPr>
        <p:spPr/>
        <p:txBody>
          <a:bodyPr/>
          <a:lstStyle>
            <a:lvl1pPr>
              <a:defRPr/>
            </a:lvl1pPr>
          </a:lstStyle>
          <a:p>
            <a:pPr>
              <a:defRPr/>
            </a:pPr>
            <a:endParaRPr lang="es-AR">
              <a:solidFill>
                <a:srgbClr val="94C600"/>
              </a:solidFill>
            </a:endParaRPr>
          </a:p>
        </p:txBody>
      </p:sp>
      <p:sp>
        <p:nvSpPr>
          <p:cNvPr id="6" name="Slide Number Placeholder 5"/>
          <p:cNvSpPr>
            <a:spLocks noGrp="1"/>
          </p:cNvSpPr>
          <p:nvPr>
            <p:ph type="sldNum" sz="quarter" idx="12"/>
          </p:nvPr>
        </p:nvSpPr>
        <p:spPr/>
        <p:txBody>
          <a:bodyPr/>
          <a:lstStyle>
            <a:lvl1pPr>
              <a:defRPr/>
            </a:lvl1pPr>
          </a:lstStyle>
          <a:p>
            <a:pPr>
              <a:defRPr/>
            </a:pPr>
            <a:fld id="{44826B15-AEEB-4989-B515-F37DD4D3FA37}" type="slidenum">
              <a:rPr lang="es-AR"/>
              <a:pPr>
                <a:defRPr/>
              </a:pPr>
              <a:t>‹Nº›</a:t>
            </a:fld>
            <a:endParaRPr lang="es-AR"/>
          </a:p>
        </p:txBody>
      </p:sp>
    </p:spTree>
    <p:extLst>
      <p:ext uri="{BB962C8B-B14F-4D97-AF65-F5344CB8AC3E}">
        <p14:creationId xmlns:p14="http://schemas.microsoft.com/office/powerpoint/2010/main" val="89143830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lvl1pPr>
              <a:defRPr/>
            </a:lvl1pPr>
          </a:lstStyle>
          <a:p>
            <a:pPr>
              <a:defRPr/>
            </a:pPr>
            <a:fld id="{EC730AFE-E000-4D3C-AB67-0E97824ECEC4}" type="datetimeFigureOut">
              <a:rPr lang="es-AR"/>
              <a:pPr>
                <a:defRPr/>
              </a:pPr>
              <a:t>26/06/2012</a:t>
            </a:fld>
            <a:endParaRPr lang="es-AR"/>
          </a:p>
        </p:txBody>
      </p:sp>
      <p:sp>
        <p:nvSpPr>
          <p:cNvPr id="5" name="Footer Placeholder 4"/>
          <p:cNvSpPr>
            <a:spLocks noGrp="1"/>
          </p:cNvSpPr>
          <p:nvPr>
            <p:ph type="ftr" sz="quarter" idx="11"/>
          </p:nvPr>
        </p:nvSpPr>
        <p:spPr/>
        <p:txBody>
          <a:bodyPr/>
          <a:lstStyle>
            <a:lvl1pPr>
              <a:defRPr/>
            </a:lvl1pPr>
          </a:lstStyle>
          <a:p>
            <a:pPr>
              <a:defRPr/>
            </a:pPr>
            <a:endParaRPr lang="es-AR">
              <a:solidFill>
                <a:srgbClr val="94C600"/>
              </a:solidFill>
            </a:endParaRPr>
          </a:p>
        </p:txBody>
      </p:sp>
      <p:sp>
        <p:nvSpPr>
          <p:cNvPr id="6" name="Slide Number Placeholder 5"/>
          <p:cNvSpPr>
            <a:spLocks noGrp="1"/>
          </p:cNvSpPr>
          <p:nvPr>
            <p:ph type="sldNum" sz="quarter" idx="12"/>
          </p:nvPr>
        </p:nvSpPr>
        <p:spPr/>
        <p:txBody>
          <a:bodyPr/>
          <a:lstStyle>
            <a:lvl1pPr>
              <a:defRPr/>
            </a:lvl1pPr>
          </a:lstStyle>
          <a:p>
            <a:pPr>
              <a:defRPr/>
            </a:pPr>
            <a:fld id="{BE9FC60E-CA85-476E-986E-2F8C03D6D86C}" type="slidenum">
              <a:rPr lang="es-AR"/>
              <a:pPr>
                <a:defRPr/>
              </a:pPr>
              <a:t>‹Nº›</a:t>
            </a:fld>
            <a:endParaRPr lang="es-AR"/>
          </a:p>
        </p:txBody>
      </p:sp>
    </p:spTree>
    <p:extLst>
      <p:ext uri="{BB962C8B-B14F-4D97-AF65-F5344CB8AC3E}">
        <p14:creationId xmlns:p14="http://schemas.microsoft.com/office/powerpoint/2010/main" val="146241506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0" name="9 Triángulo rectángulo"/>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9" name="8 Título"/>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s-ES" smtClean="0"/>
              <a:t>Haga clic para modificar el estilo de título del patrón</a:t>
            </a:r>
            <a:endParaRPr kumimoji="0" lang="en-US"/>
          </a:p>
        </p:txBody>
      </p:sp>
      <p:sp>
        <p:nvSpPr>
          <p:cNvPr id="17" name="16 Subtítulo"/>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smtClean="0"/>
              <a:t>Haga clic para modificar el estilo de subtítulo del patrón</a:t>
            </a:r>
            <a:endParaRPr kumimoji="0" lang="en-US"/>
          </a:p>
        </p:txBody>
      </p:sp>
      <p:grpSp>
        <p:nvGrpSpPr>
          <p:cNvPr id="2" name="1 Grupo"/>
          <p:cNvGrpSpPr/>
          <p:nvPr/>
        </p:nvGrpSpPr>
        <p:grpSpPr>
          <a:xfrm>
            <a:off x="-3765" y="4953000"/>
            <a:ext cx="9147765" cy="1912088"/>
            <a:chOff x="-3765" y="4832896"/>
            <a:chExt cx="9147765" cy="2032192"/>
          </a:xfrm>
        </p:grpSpPr>
        <p:sp>
          <p:nvSpPr>
            <p:cNvPr id="7" name="6 Forma libre"/>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8" name="7 Forma libre"/>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1" name="10 Forma libre"/>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2" name="11 Conector recto"/>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29 Marcador de fecha"/>
          <p:cNvSpPr>
            <a:spLocks noGrp="1"/>
          </p:cNvSpPr>
          <p:nvPr>
            <p:ph type="dt" sz="half" idx="10"/>
          </p:nvPr>
        </p:nvSpPr>
        <p:spPr/>
        <p:txBody>
          <a:bodyPr/>
          <a:lstStyle>
            <a:lvl1pPr>
              <a:defRPr>
                <a:solidFill>
                  <a:srgbClr val="FFFFFF"/>
                </a:solidFill>
              </a:defRPr>
            </a:lvl1pPr>
            <a:extLst/>
          </a:lstStyle>
          <a:p>
            <a:fld id="{4517AC14-67F1-4CCA-853E-202992D8482E}" type="datetimeFigureOut">
              <a:rPr lang="es-MX" smtClean="0"/>
              <a:pPr/>
              <a:t>26/06/2012</a:t>
            </a:fld>
            <a:endParaRPr lang="es-MX"/>
          </a:p>
        </p:txBody>
      </p:sp>
      <p:sp>
        <p:nvSpPr>
          <p:cNvPr id="19" name="18 Marcador de pie de página"/>
          <p:cNvSpPr>
            <a:spLocks noGrp="1"/>
          </p:cNvSpPr>
          <p:nvPr>
            <p:ph type="ftr" sz="quarter" idx="11"/>
          </p:nvPr>
        </p:nvSpPr>
        <p:spPr/>
        <p:txBody>
          <a:bodyPr/>
          <a:lstStyle>
            <a:lvl1pPr>
              <a:defRPr>
                <a:solidFill>
                  <a:schemeClr val="accent1">
                    <a:tint val="20000"/>
                  </a:schemeClr>
                </a:solidFill>
              </a:defRPr>
            </a:lvl1pPr>
            <a:extLst/>
          </a:lstStyle>
          <a:p>
            <a:endParaRPr lang="es-MX">
              <a:solidFill>
                <a:srgbClr val="7FD13B">
                  <a:tint val="20000"/>
                </a:srgbClr>
              </a:solidFill>
            </a:endParaRPr>
          </a:p>
        </p:txBody>
      </p:sp>
      <p:sp>
        <p:nvSpPr>
          <p:cNvPr id="27" name="26 Marcador de número de diapositiva"/>
          <p:cNvSpPr>
            <a:spLocks noGrp="1"/>
          </p:cNvSpPr>
          <p:nvPr>
            <p:ph type="sldNum" sz="quarter" idx="12"/>
          </p:nvPr>
        </p:nvSpPr>
        <p:spPr/>
        <p:txBody>
          <a:bodyPr/>
          <a:lstStyle>
            <a:lvl1pPr>
              <a:defRPr>
                <a:solidFill>
                  <a:srgbClr val="FFFFFF"/>
                </a:solidFill>
              </a:defRPr>
            </a:lvl1pPr>
            <a:extLst/>
          </a:lstStyle>
          <a:p>
            <a:fld id="{6A3A3F9C-1F7E-4AC0-834B-1C37990C5B7E}" type="slidenum">
              <a:rPr lang="es-MX" smtClean="0"/>
              <a:pPr/>
              <a:t>‹Nº›</a:t>
            </a:fld>
            <a:endParaRPr lang="es-MX"/>
          </a:p>
        </p:txBody>
      </p:sp>
    </p:spTree>
    <p:extLst>
      <p:ext uri="{BB962C8B-B14F-4D97-AF65-F5344CB8AC3E}">
        <p14:creationId xmlns:p14="http://schemas.microsoft.com/office/powerpoint/2010/main" val="392333663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4517AC14-67F1-4CCA-853E-202992D8482E}" type="datetimeFigureOut">
              <a:rPr lang="es-MX" smtClean="0">
                <a:solidFill>
                  <a:prstClr val="black"/>
                </a:solidFill>
              </a:rPr>
              <a:pPr/>
              <a:t>26/06/2012</a:t>
            </a:fld>
            <a:endParaRPr lang="es-MX">
              <a:solidFill>
                <a:prstClr val="black"/>
              </a:solidFill>
            </a:endParaRPr>
          </a:p>
        </p:txBody>
      </p:sp>
      <p:sp>
        <p:nvSpPr>
          <p:cNvPr id="5" name="4 Marcador de pie de página"/>
          <p:cNvSpPr>
            <a:spLocks noGrp="1"/>
          </p:cNvSpPr>
          <p:nvPr>
            <p:ph type="ftr" sz="quarter" idx="11"/>
          </p:nvPr>
        </p:nvSpPr>
        <p:spPr/>
        <p:txBody>
          <a:bodyPr/>
          <a:lstStyle>
            <a:extLst/>
          </a:lstStyle>
          <a:p>
            <a:endParaRPr lang="es-MX">
              <a:solidFill>
                <a:prstClr val="black"/>
              </a:solidFill>
            </a:endParaRPr>
          </a:p>
        </p:txBody>
      </p:sp>
      <p:sp>
        <p:nvSpPr>
          <p:cNvPr id="6" name="5 Marcador de número de diapositiva"/>
          <p:cNvSpPr>
            <a:spLocks noGrp="1"/>
          </p:cNvSpPr>
          <p:nvPr>
            <p:ph type="sldNum" sz="quarter" idx="12"/>
          </p:nvPr>
        </p:nvSpPr>
        <p:spPr/>
        <p:txBody>
          <a:bodyPr/>
          <a:lstStyle>
            <a:extLst/>
          </a:lstStyle>
          <a:p>
            <a:fld id="{6A3A3F9C-1F7E-4AC0-834B-1C37990C5B7E}" type="slidenum">
              <a:rPr lang="es-MX" smtClean="0">
                <a:solidFill>
                  <a:prstClr val="black"/>
                </a:solidFill>
              </a:rPr>
              <a:pPr/>
              <a:t>‹Nº›</a:t>
            </a:fld>
            <a:endParaRPr lang="es-MX">
              <a:solidFill>
                <a:prstClr val="black"/>
              </a:solidFill>
            </a:endParaRPr>
          </a:p>
        </p:txBody>
      </p:sp>
      <p:sp>
        <p:nvSpPr>
          <p:cNvPr id="7" name="6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extLst>
      <p:ext uri="{BB962C8B-B14F-4D97-AF65-F5344CB8AC3E}">
        <p14:creationId xmlns:p14="http://schemas.microsoft.com/office/powerpoint/2010/main" val="399645720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extLst/>
          </a:lstStyle>
          <a:p>
            <a:fld id="{4517AC14-67F1-4CCA-853E-202992D8482E}" type="datetimeFigureOut">
              <a:rPr lang="es-MX" smtClean="0">
                <a:solidFill>
                  <a:prstClr val="white"/>
                </a:solidFill>
              </a:rPr>
              <a:pPr/>
              <a:t>26/06/2012</a:t>
            </a:fld>
            <a:endParaRPr lang="es-MX">
              <a:solidFill>
                <a:prstClr val="white"/>
              </a:solidFill>
            </a:endParaRPr>
          </a:p>
        </p:txBody>
      </p:sp>
      <p:sp>
        <p:nvSpPr>
          <p:cNvPr id="5" name="4 Marcador de pie de página"/>
          <p:cNvSpPr>
            <a:spLocks noGrp="1"/>
          </p:cNvSpPr>
          <p:nvPr>
            <p:ph type="ftr" sz="quarter" idx="11"/>
          </p:nvPr>
        </p:nvSpPr>
        <p:spPr/>
        <p:txBody>
          <a:bodyPr/>
          <a:lstStyle>
            <a:extLst/>
          </a:lstStyle>
          <a:p>
            <a:endParaRPr lang="es-MX">
              <a:solidFill>
                <a:prstClr val="white"/>
              </a:solidFill>
            </a:endParaRPr>
          </a:p>
        </p:txBody>
      </p:sp>
      <p:sp>
        <p:nvSpPr>
          <p:cNvPr id="6" name="5 Marcador de número de diapositiva"/>
          <p:cNvSpPr>
            <a:spLocks noGrp="1"/>
          </p:cNvSpPr>
          <p:nvPr>
            <p:ph type="sldNum" sz="quarter" idx="12"/>
          </p:nvPr>
        </p:nvSpPr>
        <p:spPr/>
        <p:txBody>
          <a:bodyPr/>
          <a:lstStyle>
            <a:extLst/>
          </a:lstStyle>
          <a:p>
            <a:fld id="{6A3A3F9C-1F7E-4AC0-834B-1C37990C5B7E}" type="slidenum">
              <a:rPr lang="es-MX" smtClean="0">
                <a:solidFill>
                  <a:prstClr val="white"/>
                </a:solidFill>
              </a:rPr>
              <a:pPr/>
              <a:t>‹Nº›</a:t>
            </a:fld>
            <a:endParaRPr lang="es-MX">
              <a:solidFill>
                <a:prstClr val="white"/>
              </a:solidFill>
            </a:endParaRPr>
          </a:p>
        </p:txBody>
      </p:sp>
      <p:sp>
        <p:nvSpPr>
          <p:cNvPr id="7" name="6 Cheurón"/>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
        <p:nvSpPr>
          <p:cNvPr id="8" name="7 Cheurón"/>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Tree>
    <p:extLst>
      <p:ext uri="{BB962C8B-B14F-4D97-AF65-F5344CB8AC3E}">
        <p14:creationId xmlns:p14="http://schemas.microsoft.com/office/powerpoint/2010/main" val="4009503339"/>
      </p:ext>
    </p:extLst>
  </p:cSld>
  <p:clrMapOvr>
    <a:overrideClrMapping bg1="dk1" tx1="lt1" bg2="dk2" tx2="lt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os objetos">
    <p:bg>
      <p:bgRef idx="1002">
        <a:schemeClr val="bg1"/>
      </p:bgRef>
    </p:bg>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4517AC14-67F1-4CCA-853E-202992D8482E}" type="datetimeFigureOut">
              <a:rPr lang="es-MX" smtClean="0">
                <a:solidFill>
                  <a:prstClr val="white"/>
                </a:solidFill>
              </a:rPr>
              <a:pPr/>
              <a:t>26/06/2012</a:t>
            </a:fld>
            <a:endParaRPr lang="es-MX">
              <a:solidFill>
                <a:prstClr val="white"/>
              </a:solidFill>
            </a:endParaRPr>
          </a:p>
        </p:txBody>
      </p:sp>
      <p:sp>
        <p:nvSpPr>
          <p:cNvPr id="6" name="5 Marcador de pie de página"/>
          <p:cNvSpPr>
            <a:spLocks noGrp="1"/>
          </p:cNvSpPr>
          <p:nvPr>
            <p:ph type="ftr" sz="quarter" idx="11"/>
          </p:nvPr>
        </p:nvSpPr>
        <p:spPr/>
        <p:txBody>
          <a:bodyPr/>
          <a:lstStyle>
            <a:extLst/>
          </a:lstStyle>
          <a:p>
            <a:endParaRPr lang="es-MX">
              <a:solidFill>
                <a:prstClr val="white"/>
              </a:solidFill>
            </a:endParaRPr>
          </a:p>
        </p:txBody>
      </p:sp>
      <p:sp>
        <p:nvSpPr>
          <p:cNvPr id="7" name="6 Marcador de número de diapositiva"/>
          <p:cNvSpPr>
            <a:spLocks noGrp="1"/>
          </p:cNvSpPr>
          <p:nvPr>
            <p:ph type="sldNum" sz="quarter" idx="12"/>
          </p:nvPr>
        </p:nvSpPr>
        <p:spPr/>
        <p:txBody>
          <a:bodyPr/>
          <a:lstStyle>
            <a:extLst/>
          </a:lstStyle>
          <a:p>
            <a:fld id="{6A3A3F9C-1F7E-4AC0-834B-1C37990C5B7E}" type="slidenum">
              <a:rPr lang="es-MX" smtClean="0">
                <a:solidFill>
                  <a:prstClr val="white"/>
                </a:solidFill>
              </a:rPr>
              <a:pPr/>
              <a:t>‹Nº›</a:t>
            </a:fld>
            <a:endParaRPr lang="es-MX">
              <a:solidFill>
                <a:prstClr val="white"/>
              </a:solidFill>
            </a:endParaRPr>
          </a:p>
        </p:txBody>
      </p:sp>
      <p:sp>
        <p:nvSpPr>
          <p:cNvPr id="8" name="7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extLst>
      <p:ext uri="{BB962C8B-B14F-4D97-AF65-F5344CB8AC3E}">
        <p14:creationId xmlns:p14="http://schemas.microsoft.com/office/powerpoint/2010/main" val="56759465"/>
      </p:ext>
    </p:extLst>
  </p:cSld>
  <p:clrMapOvr>
    <a:overrideClrMapping bg1="dk1" tx1="lt1" bg2="dk2" tx2="lt2" accent1="accent1" accent2="accent2" accent3="accent3" accent4="accent4" accent5="accent5" accent6="accent6" hlink="hlink" folHlink="folHlink"/>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bg>
      <p:bgRef idx="1003">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8229600" cy="1143000"/>
          </a:xfrm>
        </p:spPr>
        <p:txBody>
          <a:bodyPr anchor="ctr"/>
          <a:lstStyle>
            <a:lvl1pPr>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extLst/>
          </a:lstStyle>
          <a:p>
            <a:fld id="{4517AC14-67F1-4CCA-853E-202992D8482E}" type="datetimeFigureOut">
              <a:rPr lang="es-MX" smtClean="0">
                <a:solidFill>
                  <a:prstClr val="black"/>
                </a:solidFill>
              </a:rPr>
              <a:pPr/>
              <a:t>26/06/2012</a:t>
            </a:fld>
            <a:endParaRPr lang="es-MX">
              <a:solidFill>
                <a:prstClr val="black"/>
              </a:solidFill>
            </a:endParaRPr>
          </a:p>
        </p:txBody>
      </p:sp>
      <p:sp>
        <p:nvSpPr>
          <p:cNvPr id="8" name="7 Marcador de pie de página"/>
          <p:cNvSpPr>
            <a:spLocks noGrp="1"/>
          </p:cNvSpPr>
          <p:nvPr>
            <p:ph type="ftr" sz="quarter" idx="11"/>
          </p:nvPr>
        </p:nvSpPr>
        <p:spPr/>
        <p:txBody>
          <a:bodyPr/>
          <a:lstStyle>
            <a:extLst/>
          </a:lstStyle>
          <a:p>
            <a:endParaRPr lang="es-MX">
              <a:solidFill>
                <a:prstClr val="black"/>
              </a:solidFill>
            </a:endParaRPr>
          </a:p>
        </p:txBody>
      </p:sp>
      <p:sp>
        <p:nvSpPr>
          <p:cNvPr id="9" name="8 Marcador de número de diapositiva"/>
          <p:cNvSpPr>
            <a:spLocks noGrp="1"/>
          </p:cNvSpPr>
          <p:nvPr>
            <p:ph type="sldNum" sz="quarter" idx="12"/>
          </p:nvPr>
        </p:nvSpPr>
        <p:spPr/>
        <p:txBody>
          <a:bodyPr/>
          <a:lstStyle>
            <a:extLst/>
          </a:lstStyle>
          <a:p>
            <a:fld id="{6A3A3F9C-1F7E-4AC0-834B-1C37990C5B7E}" type="slidenum">
              <a:rPr lang="es-MX" smtClean="0">
                <a:solidFill>
                  <a:prstClr val="black"/>
                </a:solidFill>
              </a:rPr>
              <a:pPr/>
              <a:t>‹Nº›</a:t>
            </a:fld>
            <a:endParaRPr lang="es-MX">
              <a:solidFill>
                <a:prstClr val="black"/>
              </a:solidFill>
            </a:endParaRPr>
          </a:p>
        </p:txBody>
      </p:sp>
    </p:spTree>
    <p:extLst>
      <p:ext uri="{BB962C8B-B14F-4D97-AF65-F5344CB8AC3E}">
        <p14:creationId xmlns:p14="http://schemas.microsoft.com/office/powerpoint/2010/main" val="458960518"/>
      </p:ext>
    </p:extLst>
  </p:cSld>
  <p:clrMapOvr>
    <a:overrideClrMapping bg1="lt1" tx1="dk1" bg2="lt2" tx2="dk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Sólo el título">
    <p:bg>
      <p:bgRef idx="1002">
        <a:schemeClr val="bg1"/>
      </p:bgRef>
    </p:bg>
    <p:spTree>
      <p:nvGrpSpPr>
        <p:cNvPr id="1" name=""/>
        <p:cNvGrpSpPr/>
        <p:nvPr/>
      </p:nvGrpSpPr>
      <p:grpSpPr>
        <a:xfrm>
          <a:off x="0" y="0"/>
          <a:ext cx="0" cy="0"/>
          <a:chOff x="0" y="0"/>
          <a:chExt cx="0" cy="0"/>
        </a:xfrm>
      </p:grpSpPr>
      <p:sp>
        <p:nvSpPr>
          <p:cNvPr id="3" name="2 Marcador de fecha"/>
          <p:cNvSpPr>
            <a:spLocks noGrp="1"/>
          </p:cNvSpPr>
          <p:nvPr>
            <p:ph type="dt" sz="half" idx="10"/>
          </p:nvPr>
        </p:nvSpPr>
        <p:spPr/>
        <p:txBody>
          <a:bodyPr/>
          <a:lstStyle>
            <a:extLst/>
          </a:lstStyle>
          <a:p>
            <a:fld id="{4517AC14-67F1-4CCA-853E-202992D8482E}" type="datetimeFigureOut">
              <a:rPr lang="es-MX" smtClean="0">
                <a:solidFill>
                  <a:prstClr val="white"/>
                </a:solidFill>
              </a:rPr>
              <a:pPr/>
              <a:t>26/06/2012</a:t>
            </a:fld>
            <a:endParaRPr lang="es-MX">
              <a:solidFill>
                <a:prstClr val="white"/>
              </a:solidFill>
            </a:endParaRPr>
          </a:p>
        </p:txBody>
      </p:sp>
      <p:sp>
        <p:nvSpPr>
          <p:cNvPr id="4" name="3 Marcador de pie de página"/>
          <p:cNvSpPr>
            <a:spLocks noGrp="1"/>
          </p:cNvSpPr>
          <p:nvPr>
            <p:ph type="ftr" sz="quarter" idx="11"/>
          </p:nvPr>
        </p:nvSpPr>
        <p:spPr/>
        <p:txBody>
          <a:bodyPr/>
          <a:lstStyle>
            <a:extLst/>
          </a:lstStyle>
          <a:p>
            <a:endParaRPr lang="es-MX">
              <a:solidFill>
                <a:prstClr val="white"/>
              </a:solidFill>
            </a:endParaRPr>
          </a:p>
        </p:txBody>
      </p:sp>
      <p:sp>
        <p:nvSpPr>
          <p:cNvPr id="5" name="4 Marcador de número de diapositiva"/>
          <p:cNvSpPr>
            <a:spLocks noGrp="1"/>
          </p:cNvSpPr>
          <p:nvPr>
            <p:ph type="sldNum" sz="quarter" idx="12"/>
          </p:nvPr>
        </p:nvSpPr>
        <p:spPr/>
        <p:txBody>
          <a:bodyPr/>
          <a:lstStyle>
            <a:extLst/>
          </a:lstStyle>
          <a:p>
            <a:fld id="{6A3A3F9C-1F7E-4AC0-834B-1C37990C5B7E}" type="slidenum">
              <a:rPr lang="es-MX" smtClean="0">
                <a:solidFill>
                  <a:prstClr val="white"/>
                </a:solidFill>
              </a:rPr>
              <a:pPr/>
              <a:t>‹Nº›</a:t>
            </a:fld>
            <a:endParaRPr lang="es-MX">
              <a:solidFill>
                <a:prstClr val="white"/>
              </a:solidFill>
            </a:endParaRPr>
          </a:p>
        </p:txBody>
      </p:sp>
      <p:sp>
        <p:nvSpPr>
          <p:cNvPr id="6" name="5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extLst>
      <p:ext uri="{BB962C8B-B14F-4D97-AF65-F5344CB8AC3E}">
        <p14:creationId xmlns:p14="http://schemas.microsoft.com/office/powerpoint/2010/main" val="2352241781"/>
      </p:ext>
    </p:extLst>
  </p:cSld>
  <p:clrMapOvr>
    <a:overrideClrMapping bg1="dk1" tx1="lt1" bg2="dk2" tx2="lt2" accent1="accent1" accent2="accent2" accent3="accent3" accent4="accent4" accent5="accent5" accent6="accent6" hlink="hlink" folHlink="folHlink"/>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extLst/>
          </a:lstStyle>
          <a:p>
            <a:fld id="{4517AC14-67F1-4CCA-853E-202992D8482E}" type="datetimeFigureOut">
              <a:rPr lang="es-MX" smtClean="0">
                <a:solidFill>
                  <a:prstClr val="black"/>
                </a:solidFill>
              </a:rPr>
              <a:pPr/>
              <a:t>26/06/2012</a:t>
            </a:fld>
            <a:endParaRPr lang="es-MX">
              <a:solidFill>
                <a:prstClr val="black"/>
              </a:solidFill>
            </a:endParaRPr>
          </a:p>
        </p:txBody>
      </p:sp>
      <p:sp>
        <p:nvSpPr>
          <p:cNvPr id="3" name="2 Marcador de pie de página"/>
          <p:cNvSpPr>
            <a:spLocks noGrp="1"/>
          </p:cNvSpPr>
          <p:nvPr>
            <p:ph type="ftr" sz="quarter" idx="11"/>
          </p:nvPr>
        </p:nvSpPr>
        <p:spPr/>
        <p:txBody>
          <a:bodyPr/>
          <a:lstStyle>
            <a:extLst/>
          </a:lstStyle>
          <a:p>
            <a:endParaRPr lang="es-MX">
              <a:solidFill>
                <a:prstClr val="black"/>
              </a:solidFill>
            </a:endParaRPr>
          </a:p>
        </p:txBody>
      </p:sp>
      <p:sp>
        <p:nvSpPr>
          <p:cNvPr id="4" name="3 Marcador de número de diapositiva"/>
          <p:cNvSpPr>
            <a:spLocks noGrp="1"/>
          </p:cNvSpPr>
          <p:nvPr>
            <p:ph type="sldNum" sz="quarter" idx="12"/>
          </p:nvPr>
        </p:nvSpPr>
        <p:spPr/>
        <p:txBody>
          <a:bodyPr/>
          <a:lstStyle>
            <a:extLst/>
          </a:lstStyle>
          <a:p>
            <a:fld id="{6A3A3F9C-1F7E-4AC0-834B-1C37990C5B7E}" type="slidenum">
              <a:rPr lang="es-MX" smtClean="0">
                <a:solidFill>
                  <a:prstClr val="black"/>
                </a:solidFill>
              </a:rPr>
              <a:pPr/>
              <a:t>‹Nº›</a:t>
            </a:fld>
            <a:endParaRPr lang="es-MX">
              <a:solidFill>
                <a:prstClr val="black"/>
              </a:solidFill>
            </a:endParaRPr>
          </a:p>
        </p:txBody>
      </p:sp>
    </p:spTree>
    <p:extLst>
      <p:ext uri="{BB962C8B-B14F-4D97-AF65-F5344CB8AC3E}">
        <p14:creationId xmlns:p14="http://schemas.microsoft.com/office/powerpoint/2010/main" val="2030919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51280" y="1497993"/>
            <a:ext cx="8041439" cy="2097259"/>
          </a:xfrm>
        </p:spPr>
        <p:txBody>
          <a:bodyPr anchor="b"/>
          <a:lstStyle>
            <a:lvl1pPr algn="ctr">
              <a:defRPr sz="48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8199" y="3754402"/>
            <a:ext cx="7467601" cy="15001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2F2F7B2A-BD27-4165-BD6F-99B05DB8CE58}" type="datetimeFigureOut">
              <a:rPr lang="es-MX" smtClean="0"/>
              <a:t>26/06/2012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580E4F2-9618-4CC8-AA3F-B31F2FE40C29}" type="slidenum">
              <a:rPr lang="es-MX" smtClean="0"/>
              <a:t>‹Nº›</a:t>
            </a:fld>
            <a:endParaRPr lang="es-MX"/>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Ref idx="1003">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a:xfrm>
            <a:off x="6727032" y="6407944"/>
            <a:ext cx="1920240" cy="365760"/>
          </a:xfrm>
        </p:spPr>
        <p:txBody>
          <a:bodyPr/>
          <a:lstStyle>
            <a:extLst/>
          </a:lstStyle>
          <a:p>
            <a:fld id="{4517AC14-67F1-4CCA-853E-202992D8482E}" type="datetimeFigureOut">
              <a:rPr lang="es-MX" smtClean="0">
                <a:solidFill>
                  <a:prstClr val="black"/>
                </a:solidFill>
              </a:rPr>
              <a:pPr/>
              <a:t>26/06/2012</a:t>
            </a:fld>
            <a:endParaRPr lang="es-MX">
              <a:solidFill>
                <a:prstClr val="black"/>
              </a:solidFill>
            </a:endParaRPr>
          </a:p>
        </p:txBody>
      </p:sp>
      <p:sp>
        <p:nvSpPr>
          <p:cNvPr id="6" name="5 Marcador de pie de página"/>
          <p:cNvSpPr>
            <a:spLocks noGrp="1"/>
          </p:cNvSpPr>
          <p:nvPr>
            <p:ph type="ftr" sz="quarter" idx="11"/>
          </p:nvPr>
        </p:nvSpPr>
        <p:spPr/>
        <p:txBody>
          <a:bodyPr/>
          <a:lstStyle>
            <a:extLst/>
          </a:lstStyle>
          <a:p>
            <a:endParaRPr lang="es-MX">
              <a:solidFill>
                <a:prstClr val="black"/>
              </a:solidFill>
            </a:endParaRPr>
          </a:p>
        </p:txBody>
      </p:sp>
      <p:sp>
        <p:nvSpPr>
          <p:cNvPr id="7" name="6 Marcador de número de diapositiva"/>
          <p:cNvSpPr>
            <a:spLocks noGrp="1"/>
          </p:cNvSpPr>
          <p:nvPr>
            <p:ph type="sldNum" sz="quarter" idx="12"/>
          </p:nvPr>
        </p:nvSpPr>
        <p:spPr/>
        <p:txBody>
          <a:bodyPr/>
          <a:lstStyle>
            <a:extLst/>
          </a:lstStyle>
          <a:p>
            <a:fld id="{6A3A3F9C-1F7E-4AC0-834B-1C37990C5B7E}" type="slidenum">
              <a:rPr lang="es-MX" smtClean="0">
                <a:solidFill>
                  <a:prstClr val="black"/>
                </a:solidFill>
              </a:rPr>
              <a:pPr/>
              <a:t>‹Nº›</a:t>
            </a:fld>
            <a:endParaRPr lang="es-MX">
              <a:solidFill>
                <a:prstClr val="black"/>
              </a:solidFill>
            </a:endParaRPr>
          </a:p>
        </p:txBody>
      </p:sp>
    </p:spTree>
    <p:extLst>
      <p:ext uri="{BB962C8B-B14F-4D97-AF65-F5344CB8AC3E}">
        <p14:creationId xmlns:p14="http://schemas.microsoft.com/office/powerpoint/2010/main" val="2222173255"/>
      </p:ext>
    </p:extLst>
  </p:cSld>
  <p:clrMapOvr>
    <a:overrideClrMapping bg1="lt1" tx1="dk1" bg2="lt2" tx2="dk2" accent1="accent1" accent2="accent2" accent3="accent3" accent4="accent4" accent5="accent5" accent6="accent6" hlink="hlink" folHlink="folHlink"/>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bg>
      <p:bgRef idx="1002">
        <a:schemeClr val="bg1"/>
      </p:bgRef>
    </p:bg>
    <p:spTree>
      <p:nvGrpSpPr>
        <p:cNvPr id="1" name=""/>
        <p:cNvGrpSpPr/>
        <p:nvPr/>
      </p:nvGrpSpPr>
      <p:grpSpPr>
        <a:xfrm>
          <a:off x="0" y="0"/>
          <a:ext cx="0" cy="0"/>
          <a:chOff x="0" y="0"/>
          <a:chExt cx="0" cy="0"/>
        </a:xfrm>
      </p:grpSpPr>
      <p:sp>
        <p:nvSpPr>
          <p:cNvPr id="4" name="3 Marcador de texto"/>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s-ES" smtClean="0"/>
              <a:t>Haga clic para modificar el estilo de texto del patrón</a:t>
            </a:r>
          </a:p>
        </p:txBody>
      </p:sp>
      <p:sp>
        <p:nvSpPr>
          <p:cNvPr id="3" name="2 Marcador de posición de imagen"/>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s-ES" smtClean="0"/>
              <a:t>Haga clic en el icono para agregar una imagen</a:t>
            </a:r>
            <a:endParaRPr kumimoji="0" lang="en-US" dirty="0"/>
          </a:p>
        </p:txBody>
      </p:sp>
      <p:sp>
        <p:nvSpPr>
          <p:cNvPr id="5" name="4 Marcador de fecha"/>
          <p:cNvSpPr>
            <a:spLocks noGrp="1"/>
          </p:cNvSpPr>
          <p:nvPr>
            <p:ph type="dt" sz="half" idx="10"/>
          </p:nvPr>
        </p:nvSpPr>
        <p:spPr/>
        <p:txBody>
          <a:bodyPr/>
          <a:lstStyle>
            <a:lvl1pPr>
              <a:defRPr>
                <a:solidFill>
                  <a:schemeClr val="tx1"/>
                </a:solidFill>
              </a:defRPr>
            </a:lvl1pPr>
            <a:extLst/>
          </a:lstStyle>
          <a:p>
            <a:fld id="{4517AC14-67F1-4CCA-853E-202992D8482E}" type="datetimeFigureOut">
              <a:rPr lang="es-MX" smtClean="0">
                <a:solidFill>
                  <a:prstClr val="white"/>
                </a:solidFill>
              </a:rPr>
              <a:pPr/>
              <a:t>26/06/2012</a:t>
            </a:fld>
            <a:endParaRPr lang="es-MX">
              <a:solidFill>
                <a:prstClr val="white"/>
              </a:solidFill>
            </a:endParaRPr>
          </a:p>
        </p:txBody>
      </p:sp>
      <p:sp>
        <p:nvSpPr>
          <p:cNvPr id="6" name="5 Marcador de pie de página"/>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s-MX">
              <a:solidFill>
                <a:prstClr val="white"/>
              </a:solidFill>
            </a:endParaRPr>
          </a:p>
        </p:txBody>
      </p:sp>
      <p:sp>
        <p:nvSpPr>
          <p:cNvPr id="7" name="6 Marcador de número de diapositiva"/>
          <p:cNvSpPr>
            <a:spLocks noGrp="1"/>
          </p:cNvSpPr>
          <p:nvPr>
            <p:ph type="sldNum" sz="quarter" idx="12"/>
          </p:nvPr>
        </p:nvSpPr>
        <p:spPr/>
        <p:txBody>
          <a:bodyPr/>
          <a:lstStyle>
            <a:lvl1pPr>
              <a:defRPr>
                <a:solidFill>
                  <a:schemeClr val="tx1"/>
                </a:solidFill>
              </a:defRPr>
            </a:lvl1pPr>
            <a:extLst/>
          </a:lstStyle>
          <a:p>
            <a:fld id="{6A3A3F9C-1F7E-4AC0-834B-1C37990C5B7E}" type="slidenum">
              <a:rPr lang="es-MX" smtClean="0">
                <a:solidFill>
                  <a:prstClr val="white"/>
                </a:solidFill>
              </a:rPr>
              <a:pPr/>
              <a:t>‹Nº›</a:t>
            </a:fld>
            <a:endParaRPr lang="es-MX">
              <a:solidFill>
                <a:prstClr val="white"/>
              </a:solidFill>
            </a:endParaRPr>
          </a:p>
        </p:txBody>
      </p:sp>
      <p:sp>
        <p:nvSpPr>
          <p:cNvPr id="2" name="1 Título"/>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s-ES" smtClean="0"/>
              <a:t>Haga clic para modificar el estilo de título del patrón</a:t>
            </a:r>
            <a:endParaRPr kumimoji="0" lang="en-US"/>
          </a:p>
        </p:txBody>
      </p:sp>
      <p:sp>
        <p:nvSpPr>
          <p:cNvPr id="8" name="7 Forma libre"/>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9" name="8 Forma libre"/>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0" name="9 Triángulo rectángulo"/>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1" name="10 Conector recto"/>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11 Cheurón"/>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
        <p:nvSpPr>
          <p:cNvPr id="13" name="12 Cheurón"/>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Tree>
    <p:extLst>
      <p:ext uri="{BB962C8B-B14F-4D97-AF65-F5344CB8AC3E}">
        <p14:creationId xmlns:p14="http://schemas.microsoft.com/office/powerpoint/2010/main" val="826306712"/>
      </p:ext>
    </p:extLst>
  </p:cSld>
  <p:clrMapOvr>
    <a:overrideClrMapping bg1="dk1" tx1="lt1" bg2="dk2" tx2="lt2" accent1="accent1" accent2="accent2" accent3="accent3" accent4="accent4" accent5="accent5" accent6="accent6" hlink="hlink" folHlink="folHlink"/>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1481329"/>
            <a:ext cx="8229600" cy="4386071"/>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4517AC14-67F1-4CCA-853E-202992D8482E}" type="datetimeFigureOut">
              <a:rPr lang="es-MX" smtClean="0">
                <a:solidFill>
                  <a:prstClr val="black"/>
                </a:solidFill>
              </a:rPr>
              <a:pPr/>
              <a:t>26/06/2012</a:t>
            </a:fld>
            <a:endParaRPr lang="es-MX">
              <a:solidFill>
                <a:prstClr val="black"/>
              </a:solidFill>
            </a:endParaRPr>
          </a:p>
        </p:txBody>
      </p:sp>
      <p:sp>
        <p:nvSpPr>
          <p:cNvPr id="5" name="4 Marcador de pie de página"/>
          <p:cNvSpPr>
            <a:spLocks noGrp="1"/>
          </p:cNvSpPr>
          <p:nvPr>
            <p:ph type="ftr" sz="quarter" idx="11"/>
          </p:nvPr>
        </p:nvSpPr>
        <p:spPr/>
        <p:txBody>
          <a:bodyPr/>
          <a:lstStyle>
            <a:extLst/>
          </a:lstStyle>
          <a:p>
            <a:endParaRPr lang="es-MX">
              <a:solidFill>
                <a:prstClr val="black"/>
              </a:solidFill>
            </a:endParaRPr>
          </a:p>
        </p:txBody>
      </p:sp>
      <p:sp>
        <p:nvSpPr>
          <p:cNvPr id="6" name="5 Marcador de número de diapositiva"/>
          <p:cNvSpPr>
            <a:spLocks noGrp="1"/>
          </p:cNvSpPr>
          <p:nvPr>
            <p:ph type="sldNum" sz="quarter" idx="12"/>
          </p:nvPr>
        </p:nvSpPr>
        <p:spPr/>
        <p:txBody>
          <a:bodyPr/>
          <a:lstStyle>
            <a:extLst/>
          </a:lstStyle>
          <a:p>
            <a:fld id="{6A3A3F9C-1F7E-4AC0-834B-1C37990C5B7E}" type="slidenum">
              <a:rPr lang="es-MX" smtClean="0">
                <a:solidFill>
                  <a:prstClr val="black"/>
                </a:solidFill>
              </a:rPr>
              <a:pPr/>
              <a:t>‹Nº›</a:t>
            </a:fld>
            <a:endParaRPr lang="es-MX">
              <a:solidFill>
                <a:prstClr val="black"/>
              </a:solidFill>
            </a:endParaRPr>
          </a:p>
        </p:txBody>
      </p:sp>
    </p:spTree>
    <p:extLst>
      <p:ext uri="{BB962C8B-B14F-4D97-AF65-F5344CB8AC3E}">
        <p14:creationId xmlns:p14="http://schemas.microsoft.com/office/powerpoint/2010/main" val="21351967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44013" y="274640"/>
            <a:ext cx="1777470" cy="5592761"/>
          </a:xfrm>
        </p:spPr>
        <p:txBody>
          <a:bodyPr vert="eaVert"/>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41"/>
            <a:ext cx="6324600" cy="5592760"/>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4517AC14-67F1-4CCA-853E-202992D8482E}" type="datetimeFigureOut">
              <a:rPr lang="es-MX" smtClean="0">
                <a:solidFill>
                  <a:prstClr val="black"/>
                </a:solidFill>
              </a:rPr>
              <a:pPr/>
              <a:t>26/06/2012</a:t>
            </a:fld>
            <a:endParaRPr lang="es-MX">
              <a:solidFill>
                <a:prstClr val="black"/>
              </a:solidFill>
            </a:endParaRPr>
          </a:p>
        </p:txBody>
      </p:sp>
      <p:sp>
        <p:nvSpPr>
          <p:cNvPr id="5" name="4 Marcador de pie de página"/>
          <p:cNvSpPr>
            <a:spLocks noGrp="1"/>
          </p:cNvSpPr>
          <p:nvPr>
            <p:ph type="ftr" sz="quarter" idx="11"/>
          </p:nvPr>
        </p:nvSpPr>
        <p:spPr/>
        <p:txBody>
          <a:bodyPr/>
          <a:lstStyle>
            <a:extLst/>
          </a:lstStyle>
          <a:p>
            <a:endParaRPr lang="es-MX">
              <a:solidFill>
                <a:prstClr val="black"/>
              </a:solidFill>
            </a:endParaRPr>
          </a:p>
        </p:txBody>
      </p:sp>
      <p:sp>
        <p:nvSpPr>
          <p:cNvPr id="6" name="5 Marcador de número de diapositiva"/>
          <p:cNvSpPr>
            <a:spLocks noGrp="1"/>
          </p:cNvSpPr>
          <p:nvPr>
            <p:ph type="sldNum" sz="quarter" idx="12"/>
          </p:nvPr>
        </p:nvSpPr>
        <p:spPr/>
        <p:txBody>
          <a:bodyPr/>
          <a:lstStyle>
            <a:extLst/>
          </a:lstStyle>
          <a:p>
            <a:fld id="{6A3A3F9C-1F7E-4AC0-834B-1C37990C5B7E}" type="slidenum">
              <a:rPr lang="es-MX" smtClean="0">
                <a:solidFill>
                  <a:prstClr val="black"/>
                </a:solidFill>
              </a:rPr>
              <a:pPr/>
              <a:t>‹Nº›</a:t>
            </a:fld>
            <a:endParaRPr lang="es-MX">
              <a:solidFill>
                <a:prstClr val="black"/>
              </a:solidFill>
            </a:endParaRPr>
          </a:p>
        </p:txBody>
      </p:sp>
    </p:spTree>
    <p:extLst>
      <p:ext uri="{BB962C8B-B14F-4D97-AF65-F5344CB8AC3E}">
        <p14:creationId xmlns:p14="http://schemas.microsoft.com/office/powerpoint/2010/main" val="236854041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3">
        <a:schemeClr val="bg1"/>
      </p:bgRef>
    </p:bg>
    <p:spTree>
      <p:nvGrpSpPr>
        <p:cNvPr id="1" name=""/>
        <p:cNvGrpSpPr/>
        <p:nvPr/>
      </p:nvGrpSpPr>
      <p:grpSpPr>
        <a:xfrm>
          <a:off x="0" y="0"/>
          <a:ext cx="0" cy="0"/>
          <a:chOff x="0" y="0"/>
          <a:chExt cx="0" cy="0"/>
        </a:xfrm>
      </p:grpSpPr>
      <p:sp>
        <p:nvSpPr>
          <p:cNvPr id="12" name="11 Rectángulo"/>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3" name="12 Rectángulo redondeado"/>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8 Subtítulo"/>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p:txBody>
          <a:bodyPr/>
          <a:lstStyle/>
          <a:p>
            <a:fld id="{CCCD6D6D-546C-41CB-9E27-A444D6EAEE65}" type="datetimeFigureOut">
              <a:rPr lang="es-MX" smtClean="0">
                <a:solidFill>
                  <a:srgbClr val="666666"/>
                </a:solidFill>
              </a:rPr>
              <a:pPr/>
              <a:t>26/06/2012</a:t>
            </a:fld>
            <a:endParaRPr lang="es-MX" dirty="0">
              <a:solidFill>
                <a:srgbClr val="666666"/>
              </a:solidFill>
            </a:endParaRPr>
          </a:p>
        </p:txBody>
      </p:sp>
      <p:sp>
        <p:nvSpPr>
          <p:cNvPr id="17" name="16 Marcador de pie de página"/>
          <p:cNvSpPr>
            <a:spLocks noGrp="1"/>
          </p:cNvSpPr>
          <p:nvPr>
            <p:ph type="ftr" sz="quarter" idx="11"/>
          </p:nvPr>
        </p:nvSpPr>
        <p:spPr/>
        <p:txBody>
          <a:bodyPr/>
          <a:lstStyle/>
          <a:p>
            <a:endParaRPr lang="es-MX" dirty="0">
              <a:solidFill>
                <a:srgbClr val="666666"/>
              </a:solidFill>
            </a:endParaRPr>
          </a:p>
        </p:txBody>
      </p:sp>
      <p:sp>
        <p:nvSpPr>
          <p:cNvPr id="29" name="28 Marcador de número de diapositiva"/>
          <p:cNvSpPr>
            <a:spLocks noGrp="1"/>
          </p:cNvSpPr>
          <p:nvPr>
            <p:ph type="sldNum" sz="quarter" idx="12"/>
          </p:nvPr>
        </p:nvSpPr>
        <p:spPr/>
        <p:txBody>
          <a:bodyPr lIns="0" tIns="0" rIns="0" bIns="0">
            <a:noAutofit/>
          </a:bodyPr>
          <a:lstStyle>
            <a:lvl1pPr>
              <a:defRPr sz="1400">
                <a:solidFill>
                  <a:srgbClr val="FFFFFF"/>
                </a:solidFill>
              </a:defRPr>
            </a:lvl1pPr>
          </a:lstStyle>
          <a:p>
            <a:fld id="{00062DAB-7E30-457E-8B05-D2B091B7094A}" type="slidenum">
              <a:rPr lang="es-MX" smtClean="0"/>
              <a:pPr/>
              <a:t>‹Nº›</a:t>
            </a:fld>
            <a:endParaRPr lang="es-MX" dirty="0"/>
          </a:p>
        </p:txBody>
      </p:sp>
      <p:sp>
        <p:nvSpPr>
          <p:cNvPr id="7" name="6 Rectángulo"/>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9 Rectángulo"/>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10 Rectángulo"/>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7 Título"/>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s-ES" smtClean="0"/>
              <a:t>Haga clic para modificar el estilo de título del patrón</a:t>
            </a:r>
            <a:endParaRPr kumimoji="0" lang="en-US"/>
          </a:p>
        </p:txBody>
      </p:sp>
    </p:spTree>
    <p:extLst>
      <p:ext uri="{BB962C8B-B14F-4D97-AF65-F5344CB8AC3E}">
        <p14:creationId xmlns:p14="http://schemas.microsoft.com/office/powerpoint/2010/main" val="1297118545"/>
      </p:ext>
    </p:extLst>
  </p:cSld>
  <p:clrMapOvr>
    <a:overrideClrMapping bg1="lt1" tx1="dk1" bg2="lt2" tx2="dk2" accent1="accent1" accent2="accent2" accent3="accent3" accent4="accent4" accent5="accent5" accent6="accent6" hlink="hlink" folHlink="folHlink"/>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4" name="3 Marcador de fecha"/>
          <p:cNvSpPr>
            <a:spLocks noGrp="1"/>
          </p:cNvSpPr>
          <p:nvPr>
            <p:ph type="dt" sz="half" idx="10"/>
          </p:nvPr>
        </p:nvSpPr>
        <p:spPr/>
        <p:txBody>
          <a:bodyPr/>
          <a:lstStyle/>
          <a:p>
            <a:fld id="{CCCD6D6D-546C-41CB-9E27-A444D6EAEE65}" type="datetimeFigureOut">
              <a:rPr lang="es-MX" smtClean="0">
                <a:solidFill>
                  <a:srgbClr val="666666"/>
                </a:solidFill>
              </a:rPr>
              <a:pPr/>
              <a:t>26/06/2012</a:t>
            </a:fld>
            <a:endParaRPr lang="es-MX" dirty="0">
              <a:solidFill>
                <a:srgbClr val="666666"/>
              </a:solidFill>
            </a:endParaRPr>
          </a:p>
        </p:txBody>
      </p:sp>
      <p:sp>
        <p:nvSpPr>
          <p:cNvPr id="5" name="4 Marcador de pie de página"/>
          <p:cNvSpPr>
            <a:spLocks noGrp="1"/>
          </p:cNvSpPr>
          <p:nvPr>
            <p:ph type="ftr" sz="quarter" idx="11"/>
          </p:nvPr>
        </p:nvSpPr>
        <p:spPr/>
        <p:txBody>
          <a:bodyPr/>
          <a:lstStyle/>
          <a:p>
            <a:endParaRPr lang="es-MX" dirty="0">
              <a:solidFill>
                <a:srgbClr val="666666"/>
              </a:solidFill>
            </a:endParaRPr>
          </a:p>
        </p:txBody>
      </p:sp>
      <p:sp>
        <p:nvSpPr>
          <p:cNvPr id="6" name="5 Marcador de número de diapositiva"/>
          <p:cNvSpPr>
            <a:spLocks noGrp="1"/>
          </p:cNvSpPr>
          <p:nvPr>
            <p:ph type="sldNum" sz="quarter" idx="12"/>
          </p:nvPr>
        </p:nvSpPr>
        <p:spPr/>
        <p:txBody>
          <a:bodyPr/>
          <a:lstStyle/>
          <a:p>
            <a:fld id="{00062DAB-7E30-457E-8B05-D2B091B7094A}" type="slidenum">
              <a:rPr lang="es-MX" smtClean="0"/>
              <a:pPr/>
              <a:t>‹Nº›</a:t>
            </a:fld>
            <a:endParaRPr lang="es-MX" dirty="0"/>
          </a:p>
        </p:txBody>
      </p:sp>
      <p:sp>
        <p:nvSpPr>
          <p:cNvPr id="8" name="7 Marcador de contenido"/>
          <p:cNvSpPr>
            <a:spLocks noGrp="1"/>
          </p:cNvSpPr>
          <p:nvPr>
            <p:ph sz="quarter" idx="1"/>
          </p:nvPr>
        </p:nvSpPr>
        <p:spPr>
          <a:xfrm>
            <a:off x="914400" y="1447800"/>
            <a:ext cx="7772400" cy="4572000"/>
          </a:xfrm>
        </p:spPr>
        <p:txBody>
          <a:bodyPr vert="horz"/>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extLst>
      <p:ext uri="{BB962C8B-B14F-4D97-AF65-F5344CB8AC3E}">
        <p14:creationId xmlns:p14="http://schemas.microsoft.com/office/powerpoint/2010/main" val="13254278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3">
        <a:schemeClr val="bg1"/>
      </p:bgRef>
    </p:bg>
    <p:spTree>
      <p:nvGrpSpPr>
        <p:cNvPr id="1" name=""/>
        <p:cNvGrpSpPr/>
        <p:nvPr/>
      </p:nvGrpSpPr>
      <p:grpSpPr>
        <a:xfrm>
          <a:off x="0" y="0"/>
          <a:ext cx="0" cy="0"/>
          <a:chOff x="0" y="0"/>
          <a:chExt cx="0" cy="0"/>
        </a:xfrm>
      </p:grpSpPr>
      <p:sp>
        <p:nvSpPr>
          <p:cNvPr id="11" name="10 Rectángulo"/>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0" name="9 Rectángulo redondeado"/>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1 Título"/>
          <p:cNvSpPr>
            <a:spLocks noGrp="1"/>
          </p:cNvSpPr>
          <p:nvPr>
            <p:ph type="title"/>
          </p:nvPr>
        </p:nvSpPr>
        <p:spPr>
          <a:xfrm>
            <a:off x="722313" y="952500"/>
            <a:ext cx="7772400" cy="1362075"/>
          </a:xfrm>
        </p:spPr>
        <p:txBody>
          <a:bodyPr anchor="b" anchorCtr="0"/>
          <a:lstStyle>
            <a:lvl1pPr algn="l">
              <a:buNone/>
              <a:defRPr sz="4000" b="0" cap="none"/>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p>
            <a:fld id="{CCCD6D6D-546C-41CB-9E27-A444D6EAEE65}" type="datetimeFigureOut">
              <a:rPr lang="es-MX" smtClean="0">
                <a:solidFill>
                  <a:srgbClr val="666666"/>
                </a:solidFill>
              </a:rPr>
              <a:pPr/>
              <a:t>26/06/2012</a:t>
            </a:fld>
            <a:endParaRPr lang="es-MX" dirty="0">
              <a:solidFill>
                <a:srgbClr val="666666"/>
              </a:solidFill>
            </a:endParaRPr>
          </a:p>
        </p:txBody>
      </p:sp>
      <p:sp>
        <p:nvSpPr>
          <p:cNvPr id="5" name="4 Marcador de pie de página"/>
          <p:cNvSpPr>
            <a:spLocks noGrp="1"/>
          </p:cNvSpPr>
          <p:nvPr>
            <p:ph type="ftr" sz="quarter" idx="11"/>
          </p:nvPr>
        </p:nvSpPr>
        <p:spPr>
          <a:xfrm>
            <a:off x="800100" y="6172200"/>
            <a:ext cx="4000500" cy="457200"/>
          </a:xfrm>
        </p:spPr>
        <p:txBody>
          <a:bodyPr/>
          <a:lstStyle/>
          <a:p>
            <a:endParaRPr lang="es-MX" dirty="0">
              <a:solidFill>
                <a:srgbClr val="666666"/>
              </a:solidFill>
            </a:endParaRPr>
          </a:p>
        </p:txBody>
      </p:sp>
      <p:sp>
        <p:nvSpPr>
          <p:cNvPr id="7" name="6 Rectángulo"/>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7 Rectángulo"/>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8 Rectángulo"/>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6" name="5 Marcador de número de diapositiva"/>
          <p:cNvSpPr>
            <a:spLocks noGrp="1"/>
          </p:cNvSpPr>
          <p:nvPr>
            <p:ph type="sldNum" sz="quarter" idx="12"/>
          </p:nvPr>
        </p:nvSpPr>
        <p:spPr>
          <a:xfrm>
            <a:off x="146304" y="6208776"/>
            <a:ext cx="457200" cy="457200"/>
          </a:xfrm>
        </p:spPr>
        <p:txBody>
          <a:bodyPr/>
          <a:lstStyle/>
          <a:p>
            <a:fld id="{00062DAB-7E30-457E-8B05-D2B091B7094A}" type="slidenum">
              <a:rPr lang="es-MX" smtClean="0"/>
              <a:pPr/>
              <a:t>‹Nº›</a:t>
            </a:fld>
            <a:endParaRPr lang="es-MX" dirty="0"/>
          </a:p>
        </p:txBody>
      </p:sp>
    </p:spTree>
    <p:extLst>
      <p:ext uri="{BB962C8B-B14F-4D97-AF65-F5344CB8AC3E}">
        <p14:creationId xmlns:p14="http://schemas.microsoft.com/office/powerpoint/2010/main" val="1093422479"/>
      </p:ext>
    </p:extLst>
  </p:cSld>
  <p:clrMapOvr>
    <a:overrideClrMapping bg1="lt1" tx1="dk1" bg2="lt2" tx2="dk2" accent1="accent1" accent2="accent2" accent3="accent3" accent4="accent4" accent5="accent5" accent6="accent6" hlink="hlink" folHlink="folHlink"/>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5" name="4 Marcador de fecha"/>
          <p:cNvSpPr>
            <a:spLocks noGrp="1"/>
          </p:cNvSpPr>
          <p:nvPr>
            <p:ph type="dt" sz="half" idx="10"/>
          </p:nvPr>
        </p:nvSpPr>
        <p:spPr/>
        <p:txBody>
          <a:bodyPr/>
          <a:lstStyle/>
          <a:p>
            <a:fld id="{CCCD6D6D-546C-41CB-9E27-A444D6EAEE65}" type="datetimeFigureOut">
              <a:rPr lang="es-MX" smtClean="0">
                <a:solidFill>
                  <a:srgbClr val="666666"/>
                </a:solidFill>
              </a:rPr>
              <a:pPr/>
              <a:t>26/06/2012</a:t>
            </a:fld>
            <a:endParaRPr lang="es-MX" dirty="0">
              <a:solidFill>
                <a:srgbClr val="666666"/>
              </a:solidFill>
            </a:endParaRPr>
          </a:p>
        </p:txBody>
      </p:sp>
      <p:sp>
        <p:nvSpPr>
          <p:cNvPr id="6" name="5 Marcador de pie de página"/>
          <p:cNvSpPr>
            <a:spLocks noGrp="1"/>
          </p:cNvSpPr>
          <p:nvPr>
            <p:ph type="ftr" sz="quarter" idx="11"/>
          </p:nvPr>
        </p:nvSpPr>
        <p:spPr/>
        <p:txBody>
          <a:bodyPr/>
          <a:lstStyle/>
          <a:p>
            <a:endParaRPr lang="es-MX" dirty="0">
              <a:solidFill>
                <a:srgbClr val="666666"/>
              </a:solidFill>
            </a:endParaRPr>
          </a:p>
        </p:txBody>
      </p:sp>
      <p:sp>
        <p:nvSpPr>
          <p:cNvPr id="7" name="6 Marcador de número de diapositiva"/>
          <p:cNvSpPr>
            <a:spLocks noGrp="1"/>
          </p:cNvSpPr>
          <p:nvPr>
            <p:ph type="sldNum" sz="quarter" idx="12"/>
          </p:nvPr>
        </p:nvSpPr>
        <p:spPr/>
        <p:txBody>
          <a:bodyPr/>
          <a:lstStyle/>
          <a:p>
            <a:fld id="{00062DAB-7E30-457E-8B05-D2B091B7094A}" type="slidenum">
              <a:rPr lang="es-MX" smtClean="0"/>
              <a:pPr/>
              <a:t>‹Nº›</a:t>
            </a:fld>
            <a:endParaRPr lang="es-MX" dirty="0"/>
          </a:p>
        </p:txBody>
      </p:sp>
      <p:sp>
        <p:nvSpPr>
          <p:cNvPr id="9" name="8 Marcador de contenido"/>
          <p:cNvSpPr>
            <a:spLocks noGrp="1"/>
          </p:cNvSpPr>
          <p:nvPr>
            <p:ph sz="quarter" idx="1"/>
          </p:nvPr>
        </p:nvSpPr>
        <p:spPr>
          <a:xfrm>
            <a:off x="914400" y="1447800"/>
            <a:ext cx="3749040" cy="4572000"/>
          </a:xfrm>
        </p:spPr>
        <p:txBody>
          <a:bodyPr vert="horz"/>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1" name="10 Marcador de contenido"/>
          <p:cNvSpPr>
            <a:spLocks noGrp="1"/>
          </p:cNvSpPr>
          <p:nvPr>
            <p:ph sz="quarter" idx="2"/>
          </p:nvPr>
        </p:nvSpPr>
        <p:spPr>
          <a:xfrm>
            <a:off x="4933950" y="1447800"/>
            <a:ext cx="3749040" cy="4572000"/>
          </a:xfrm>
        </p:spPr>
        <p:txBody>
          <a:bodyPr vert="horz"/>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extLst>
      <p:ext uri="{BB962C8B-B14F-4D97-AF65-F5344CB8AC3E}">
        <p14:creationId xmlns:p14="http://schemas.microsoft.com/office/powerpoint/2010/main" val="297887362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914400" y="273050"/>
            <a:ext cx="7772400" cy="1143000"/>
          </a:xfrm>
        </p:spPr>
        <p:txBody>
          <a:bodyPr anchor="b" anchorCtr="0"/>
          <a:lstStyle>
            <a:lvl1pPr>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7" name="6 Marcador de fecha"/>
          <p:cNvSpPr>
            <a:spLocks noGrp="1"/>
          </p:cNvSpPr>
          <p:nvPr>
            <p:ph type="dt" sz="half" idx="10"/>
          </p:nvPr>
        </p:nvSpPr>
        <p:spPr/>
        <p:txBody>
          <a:bodyPr/>
          <a:lstStyle/>
          <a:p>
            <a:fld id="{CCCD6D6D-546C-41CB-9E27-A444D6EAEE65}" type="datetimeFigureOut">
              <a:rPr lang="es-MX" smtClean="0">
                <a:solidFill>
                  <a:srgbClr val="666666"/>
                </a:solidFill>
              </a:rPr>
              <a:pPr/>
              <a:t>26/06/2012</a:t>
            </a:fld>
            <a:endParaRPr lang="es-MX" dirty="0">
              <a:solidFill>
                <a:srgbClr val="666666"/>
              </a:solidFill>
            </a:endParaRPr>
          </a:p>
        </p:txBody>
      </p:sp>
      <p:sp>
        <p:nvSpPr>
          <p:cNvPr id="8" name="7 Marcador de pie de página"/>
          <p:cNvSpPr>
            <a:spLocks noGrp="1"/>
          </p:cNvSpPr>
          <p:nvPr>
            <p:ph type="ftr" sz="quarter" idx="11"/>
          </p:nvPr>
        </p:nvSpPr>
        <p:spPr/>
        <p:txBody>
          <a:bodyPr/>
          <a:lstStyle/>
          <a:p>
            <a:endParaRPr lang="es-MX" dirty="0">
              <a:solidFill>
                <a:srgbClr val="666666"/>
              </a:solidFill>
            </a:endParaRPr>
          </a:p>
        </p:txBody>
      </p:sp>
      <p:sp>
        <p:nvSpPr>
          <p:cNvPr id="9" name="8 Marcador de número de diapositiva"/>
          <p:cNvSpPr>
            <a:spLocks noGrp="1"/>
          </p:cNvSpPr>
          <p:nvPr>
            <p:ph type="sldNum" sz="quarter" idx="12"/>
          </p:nvPr>
        </p:nvSpPr>
        <p:spPr/>
        <p:txBody>
          <a:bodyPr/>
          <a:lstStyle/>
          <a:p>
            <a:fld id="{00062DAB-7E30-457E-8B05-D2B091B7094A}" type="slidenum">
              <a:rPr lang="es-MX" smtClean="0"/>
              <a:pPr/>
              <a:t>‹Nº›</a:t>
            </a:fld>
            <a:endParaRPr lang="es-MX" dirty="0"/>
          </a:p>
        </p:txBody>
      </p:sp>
      <p:sp>
        <p:nvSpPr>
          <p:cNvPr id="11" name="10 Marcador de contenido"/>
          <p:cNvSpPr>
            <a:spLocks noGrp="1"/>
          </p:cNvSpPr>
          <p:nvPr>
            <p:ph sz="half" idx="2"/>
          </p:nvPr>
        </p:nvSpPr>
        <p:spPr>
          <a:xfrm>
            <a:off x="914400" y="2247900"/>
            <a:ext cx="3733800" cy="3886200"/>
          </a:xfrm>
        </p:spPr>
        <p:txBody>
          <a:bodyPr vert="horz"/>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half" idx="4"/>
          </p:nvPr>
        </p:nvSpPr>
        <p:spPr>
          <a:xfrm>
            <a:off x="4953000" y="2247900"/>
            <a:ext cx="3733800" cy="3886200"/>
          </a:xfrm>
        </p:spPr>
        <p:txBody>
          <a:bodyPr vert="horz"/>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extLst>
      <p:ext uri="{BB962C8B-B14F-4D97-AF65-F5344CB8AC3E}">
        <p14:creationId xmlns:p14="http://schemas.microsoft.com/office/powerpoint/2010/main" val="324427695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CCCD6D6D-546C-41CB-9E27-A444D6EAEE65}" type="datetimeFigureOut">
              <a:rPr lang="es-MX" smtClean="0">
                <a:solidFill>
                  <a:srgbClr val="666666"/>
                </a:solidFill>
              </a:rPr>
              <a:pPr/>
              <a:t>26/06/2012</a:t>
            </a:fld>
            <a:endParaRPr lang="es-MX" dirty="0">
              <a:solidFill>
                <a:srgbClr val="666666"/>
              </a:solidFill>
            </a:endParaRPr>
          </a:p>
        </p:txBody>
      </p:sp>
      <p:sp>
        <p:nvSpPr>
          <p:cNvPr id="4" name="3 Marcador de pie de página"/>
          <p:cNvSpPr>
            <a:spLocks noGrp="1"/>
          </p:cNvSpPr>
          <p:nvPr>
            <p:ph type="ftr" sz="quarter" idx="11"/>
          </p:nvPr>
        </p:nvSpPr>
        <p:spPr/>
        <p:txBody>
          <a:bodyPr/>
          <a:lstStyle/>
          <a:p>
            <a:endParaRPr lang="es-MX" dirty="0">
              <a:solidFill>
                <a:srgbClr val="666666"/>
              </a:solidFill>
            </a:endParaRPr>
          </a:p>
        </p:txBody>
      </p:sp>
      <p:sp>
        <p:nvSpPr>
          <p:cNvPr id="5" name="4 Marcador de número de diapositiva"/>
          <p:cNvSpPr>
            <a:spLocks noGrp="1"/>
          </p:cNvSpPr>
          <p:nvPr>
            <p:ph type="sldNum" sz="quarter" idx="12"/>
          </p:nvPr>
        </p:nvSpPr>
        <p:spPr/>
        <p:txBody>
          <a:bodyPr/>
          <a:lstStyle/>
          <a:p>
            <a:fld id="{00062DAB-7E30-457E-8B05-D2B091B7094A}" type="slidenum">
              <a:rPr lang="es-MX" smtClean="0"/>
              <a:pPr/>
              <a:t>‹Nº›</a:t>
            </a:fld>
            <a:endParaRPr lang="es-MX" dirty="0"/>
          </a:p>
        </p:txBody>
      </p:sp>
    </p:spTree>
    <p:extLst>
      <p:ext uri="{BB962C8B-B14F-4D97-AF65-F5344CB8AC3E}">
        <p14:creationId xmlns:p14="http://schemas.microsoft.com/office/powerpoint/2010/main" val="9891988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5" name="Date Placeholder 4"/>
          <p:cNvSpPr>
            <a:spLocks noGrp="1"/>
          </p:cNvSpPr>
          <p:nvPr>
            <p:ph type="dt" sz="half" idx="10"/>
          </p:nvPr>
        </p:nvSpPr>
        <p:spPr/>
        <p:txBody>
          <a:bodyPr/>
          <a:lstStyle/>
          <a:p>
            <a:fld id="{2F2F7B2A-BD27-4165-BD6F-99B05DB8CE58}" type="datetimeFigureOut">
              <a:rPr lang="es-MX" smtClean="0"/>
              <a:t>26/06/2012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F580E4F2-9618-4CC8-AA3F-B31F2FE40C29}" type="slidenum">
              <a:rPr lang="es-MX" smtClean="0"/>
              <a:t>‹Nº›</a:t>
            </a:fld>
            <a:endParaRPr lang="es-MX"/>
          </a:p>
        </p:txBody>
      </p:sp>
      <p:sp>
        <p:nvSpPr>
          <p:cNvPr id="9" name="Content Placeholder 8"/>
          <p:cNvSpPr>
            <a:spLocks noGrp="1"/>
          </p:cNvSpPr>
          <p:nvPr>
            <p:ph sz="quarter" idx="13"/>
          </p:nvPr>
        </p:nvSpPr>
        <p:spPr>
          <a:xfrm>
            <a:off x="841248" y="2039112"/>
            <a:ext cx="3657600" cy="395020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1" name="Content Placeholder 10"/>
          <p:cNvSpPr>
            <a:spLocks noGrp="1"/>
          </p:cNvSpPr>
          <p:nvPr>
            <p:ph sz="quarter" idx="14"/>
          </p:nvPr>
        </p:nvSpPr>
        <p:spPr>
          <a:xfrm>
            <a:off x="4645152" y="2039112"/>
            <a:ext cx="3657600" cy="395020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CCCD6D6D-546C-41CB-9E27-A444D6EAEE65}" type="datetimeFigureOut">
              <a:rPr lang="es-MX" smtClean="0">
                <a:solidFill>
                  <a:srgbClr val="666666"/>
                </a:solidFill>
              </a:rPr>
              <a:pPr/>
              <a:t>26/06/2012</a:t>
            </a:fld>
            <a:endParaRPr lang="es-MX" dirty="0">
              <a:solidFill>
                <a:srgbClr val="666666"/>
              </a:solidFill>
            </a:endParaRPr>
          </a:p>
        </p:txBody>
      </p:sp>
      <p:sp>
        <p:nvSpPr>
          <p:cNvPr id="3" name="2 Marcador de pie de página"/>
          <p:cNvSpPr>
            <a:spLocks noGrp="1"/>
          </p:cNvSpPr>
          <p:nvPr>
            <p:ph type="ftr" sz="quarter" idx="11"/>
          </p:nvPr>
        </p:nvSpPr>
        <p:spPr/>
        <p:txBody>
          <a:bodyPr/>
          <a:lstStyle/>
          <a:p>
            <a:endParaRPr lang="es-MX" dirty="0">
              <a:solidFill>
                <a:srgbClr val="666666"/>
              </a:solidFill>
            </a:endParaRPr>
          </a:p>
        </p:txBody>
      </p:sp>
      <p:sp>
        <p:nvSpPr>
          <p:cNvPr id="4" name="3 Marcador de número de diapositiva"/>
          <p:cNvSpPr>
            <a:spLocks noGrp="1"/>
          </p:cNvSpPr>
          <p:nvPr>
            <p:ph type="sldNum" sz="quarter" idx="12"/>
          </p:nvPr>
        </p:nvSpPr>
        <p:spPr/>
        <p:txBody>
          <a:bodyPr/>
          <a:lstStyle/>
          <a:p>
            <a:fld id="{00062DAB-7E30-457E-8B05-D2B091B7094A}" type="slidenum">
              <a:rPr lang="es-MX" smtClean="0"/>
              <a:pPr/>
              <a:t>‹Nº›</a:t>
            </a:fld>
            <a:endParaRPr lang="es-MX" dirty="0"/>
          </a:p>
        </p:txBody>
      </p:sp>
    </p:spTree>
    <p:extLst>
      <p:ext uri="{BB962C8B-B14F-4D97-AF65-F5344CB8AC3E}">
        <p14:creationId xmlns:p14="http://schemas.microsoft.com/office/powerpoint/2010/main" val="283378833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7 Rectángulo"/>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9" name="8 Rectángulo redondeado"/>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1 Título"/>
          <p:cNvSpPr>
            <a:spLocks noGrp="1"/>
          </p:cNvSpPr>
          <p:nvPr>
            <p:ph type="title"/>
          </p:nvPr>
        </p:nvSpPr>
        <p:spPr>
          <a:xfrm>
            <a:off x="914400" y="273050"/>
            <a:ext cx="7772400" cy="1143000"/>
          </a:xfrm>
        </p:spPr>
        <p:txBody>
          <a:bodyPr anchor="b" anchorCtr="0"/>
          <a:lstStyle>
            <a:lvl1pPr algn="l">
              <a:buNone/>
              <a:defRPr sz="4000" b="0"/>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p:txBody>
          <a:bodyPr/>
          <a:lstStyle/>
          <a:p>
            <a:fld id="{CCCD6D6D-546C-41CB-9E27-A444D6EAEE65}" type="datetimeFigureOut">
              <a:rPr lang="es-MX" smtClean="0">
                <a:solidFill>
                  <a:srgbClr val="666666"/>
                </a:solidFill>
              </a:rPr>
              <a:pPr/>
              <a:t>26/06/2012</a:t>
            </a:fld>
            <a:endParaRPr lang="es-MX" dirty="0">
              <a:solidFill>
                <a:srgbClr val="666666"/>
              </a:solidFill>
            </a:endParaRPr>
          </a:p>
        </p:txBody>
      </p:sp>
      <p:sp>
        <p:nvSpPr>
          <p:cNvPr id="6" name="5 Marcador de pie de página"/>
          <p:cNvSpPr>
            <a:spLocks noGrp="1"/>
          </p:cNvSpPr>
          <p:nvPr>
            <p:ph type="ftr" sz="quarter" idx="11"/>
          </p:nvPr>
        </p:nvSpPr>
        <p:spPr/>
        <p:txBody>
          <a:bodyPr/>
          <a:lstStyle/>
          <a:p>
            <a:endParaRPr lang="es-MX" dirty="0">
              <a:solidFill>
                <a:srgbClr val="666666"/>
              </a:solidFill>
            </a:endParaRPr>
          </a:p>
        </p:txBody>
      </p:sp>
      <p:sp>
        <p:nvSpPr>
          <p:cNvPr id="7" name="6 Marcador de número de diapositiva"/>
          <p:cNvSpPr>
            <a:spLocks noGrp="1"/>
          </p:cNvSpPr>
          <p:nvPr>
            <p:ph type="sldNum" sz="quarter" idx="12"/>
          </p:nvPr>
        </p:nvSpPr>
        <p:spPr/>
        <p:txBody>
          <a:bodyPr/>
          <a:lstStyle/>
          <a:p>
            <a:fld id="{00062DAB-7E30-457E-8B05-D2B091B7094A}" type="slidenum">
              <a:rPr lang="es-MX" smtClean="0"/>
              <a:pPr/>
              <a:t>‹Nº›</a:t>
            </a:fld>
            <a:endParaRPr lang="es-MX" dirty="0"/>
          </a:p>
        </p:txBody>
      </p:sp>
      <p:sp>
        <p:nvSpPr>
          <p:cNvPr id="11" name="10 Marcador de contenido"/>
          <p:cNvSpPr>
            <a:spLocks noGrp="1"/>
          </p:cNvSpPr>
          <p:nvPr>
            <p:ph sz="quarter" idx="1"/>
          </p:nvPr>
        </p:nvSpPr>
        <p:spPr>
          <a:xfrm>
            <a:off x="2971800" y="1600200"/>
            <a:ext cx="5715000" cy="4495800"/>
          </a:xfrm>
        </p:spPr>
        <p:txBody>
          <a:bodyPr vert="horz"/>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extLst>
      <p:ext uri="{BB962C8B-B14F-4D97-AF65-F5344CB8AC3E}">
        <p14:creationId xmlns:p14="http://schemas.microsoft.com/office/powerpoint/2010/main" val="322535954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s-ES" smtClean="0"/>
              <a:t>Haga clic para modificar el estilo de título del patrón</a:t>
            </a:r>
            <a:endParaRPr kumimoji="0" lang="en-US"/>
          </a:p>
        </p:txBody>
      </p:sp>
      <p:sp>
        <p:nvSpPr>
          <p:cNvPr id="4" name="3 Marcador de texto"/>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p:txBody>
          <a:bodyPr/>
          <a:lstStyle/>
          <a:p>
            <a:fld id="{CCCD6D6D-546C-41CB-9E27-A444D6EAEE65}" type="datetimeFigureOut">
              <a:rPr lang="es-MX" smtClean="0">
                <a:solidFill>
                  <a:srgbClr val="666666"/>
                </a:solidFill>
              </a:rPr>
              <a:pPr/>
              <a:t>26/06/2012</a:t>
            </a:fld>
            <a:endParaRPr lang="es-MX" dirty="0">
              <a:solidFill>
                <a:srgbClr val="666666"/>
              </a:solidFill>
            </a:endParaRPr>
          </a:p>
        </p:txBody>
      </p:sp>
      <p:sp>
        <p:nvSpPr>
          <p:cNvPr id="6" name="5 Marcador de pie de página"/>
          <p:cNvSpPr>
            <a:spLocks noGrp="1"/>
          </p:cNvSpPr>
          <p:nvPr>
            <p:ph type="ftr" sz="quarter" idx="11"/>
          </p:nvPr>
        </p:nvSpPr>
        <p:spPr>
          <a:xfrm>
            <a:off x="914400" y="6172200"/>
            <a:ext cx="3886200" cy="457200"/>
          </a:xfrm>
        </p:spPr>
        <p:txBody>
          <a:bodyPr/>
          <a:lstStyle/>
          <a:p>
            <a:endParaRPr lang="es-MX" dirty="0">
              <a:solidFill>
                <a:srgbClr val="666666"/>
              </a:solidFill>
            </a:endParaRPr>
          </a:p>
        </p:txBody>
      </p:sp>
      <p:sp>
        <p:nvSpPr>
          <p:cNvPr id="7" name="6 Marcador de número de diapositiva"/>
          <p:cNvSpPr>
            <a:spLocks noGrp="1"/>
          </p:cNvSpPr>
          <p:nvPr>
            <p:ph type="sldNum" sz="quarter" idx="12"/>
          </p:nvPr>
        </p:nvSpPr>
        <p:spPr>
          <a:xfrm>
            <a:off x="146304" y="6208776"/>
            <a:ext cx="457200" cy="457200"/>
          </a:xfrm>
        </p:spPr>
        <p:txBody>
          <a:bodyPr/>
          <a:lstStyle/>
          <a:p>
            <a:fld id="{00062DAB-7E30-457E-8B05-D2B091B7094A}" type="slidenum">
              <a:rPr lang="es-MX" smtClean="0"/>
              <a:pPr/>
              <a:t>‹Nº›</a:t>
            </a:fld>
            <a:endParaRPr lang="es-MX" dirty="0"/>
          </a:p>
        </p:txBody>
      </p:sp>
      <p:sp>
        <p:nvSpPr>
          <p:cNvPr id="11" name="10 Rectángulo"/>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11 Rectángulo"/>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12 Rectángulo"/>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 name="2 Marcador de posición de imagen"/>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s-ES" smtClean="0"/>
              <a:t>Haga clic en el icono para agregar una imagen</a:t>
            </a:r>
            <a:endParaRPr kumimoji="0" lang="en-US" dirty="0"/>
          </a:p>
        </p:txBody>
      </p:sp>
    </p:spTree>
    <p:extLst>
      <p:ext uri="{BB962C8B-B14F-4D97-AF65-F5344CB8AC3E}">
        <p14:creationId xmlns:p14="http://schemas.microsoft.com/office/powerpoint/2010/main" val="235661952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CCCD6D6D-546C-41CB-9E27-A444D6EAEE65}" type="datetimeFigureOut">
              <a:rPr lang="es-MX" smtClean="0">
                <a:solidFill>
                  <a:srgbClr val="666666"/>
                </a:solidFill>
              </a:rPr>
              <a:pPr/>
              <a:t>26/06/2012</a:t>
            </a:fld>
            <a:endParaRPr lang="es-MX" dirty="0">
              <a:solidFill>
                <a:srgbClr val="666666"/>
              </a:solidFill>
            </a:endParaRPr>
          </a:p>
        </p:txBody>
      </p:sp>
      <p:sp>
        <p:nvSpPr>
          <p:cNvPr id="5" name="4 Marcador de pie de página"/>
          <p:cNvSpPr>
            <a:spLocks noGrp="1"/>
          </p:cNvSpPr>
          <p:nvPr>
            <p:ph type="ftr" sz="quarter" idx="11"/>
          </p:nvPr>
        </p:nvSpPr>
        <p:spPr/>
        <p:txBody>
          <a:bodyPr/>
          <a:lstStyle/>
          <a:p>
            <a:endParaRPr lang="es-MX" dirty="0">
              <a:solidFill>
                <a:srgbClr val="666666"/>
              </a:solidFill>
            </a:endParaRPr>
          </a:p>
        </p:txBody>
      </p:sp>
      <p:sp>
        <p:nvSpPr>
          <p:cNvPr id="6" name="5 Marcador de número de diapositiva"/>
          <p:cNvSpPr>
            <a:spLocks noGrp="1"/>
          </p:cNvSpPr>
          <p:nvPr>
            <p:ph type="sldNum" sz="quarter" idx="12"/>
          </p:nvPr>
        </p:nvSpPr>
        <p:spPr/>
        <p:txBody>
          <a:bodyPr/>
          <a:lstStyle/>
          <a:p>
            <a:fld id="{00062DAB-7E30-457E-8B05-D2B091B7094A}" type="slidenum">
              <a:rPr lang="es-MX" smtClean="0"/>
              <a:pPr/>
              <a:t>‹Nº›</a:t>
            </a:fld>
            <a:endParaRPr lang="es-MX" dirty="0"/>
          </a:p>
        </p:txBody>
      </p:sp>
    </p:spTree>
    <p:extLst>
      <p:ext uri="{BB962C8B-B14F-4D97-AF65-F5344CB8AC3E}">
        <p14:creationId xmlns:p14="http://schemas.microsoft.com/office/powerpoint/2010/main" val="180350638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41"/>
            <a:ext cx="2011680" cy="5851525"/>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914400" y="274640"/>
            <a:ext cx="5562600" cy="5851525"/>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CCCD6D6D-546C-41CB-9E27-A444D6EAEE65}" type="datetimeFigureOut">
              <a:rPr lang="es-MX" smtClean="0">
                <a:solidFill>
                  <a:srgbClr val="666666"/>
                </a:solidFill>
              </a:rPr>
              <a:pPr/>
              <a:t>26/06/2012</a:t>
            </a:fld>
            <a:endParaRPr lang="es-MX" dirty="0">
              <a:solidFill>
                <a:srgbClr val="666666"/>
              </a:solidFill>
            </a:endParaRPr>
          </a:p>
        </p:txBody>
      </p:sp>
      <p:sp>
        <p:nvSpPr>
          <p:cNvPr id="5" name="4 Marcador de pie de página"/>
          <p:cNvSpPr>
            <a:spLocks noGrp="1"/>
          </p:cNvSpPr>
          <p:nvPr>
            <p:ph type="ftr" sz="quarter" idx="11"/>
          </p:nvPr>
        </p:nvSpPr>
        <p:spPr/>
        <p:txBody>
          <a:bodyPr/>
          <a:lstStyle/>
          <a:p>
            <a:endParaRPr lang="es-MX" dirty="0">
              <a:solidFill>
                <a:srgbClr val="666666"/>
              </a:solidFill>
            </a:endParaRPr>
          </a:p>
        </p:txBody>
      </p:sp>
      <p:sp>
        <p:nvSpPr>
          <p:cNvPr id="6" name="5 Marcador de número de diapositiva"/>
          <p:cNvSpPr>
            <a:spLocks noGrp="1"/>
          </p:cNvSpPr>
          <p:nvPr>
            <p:ph type="sldNum" sz="quarter" idx="12"/>
          </p:nvPr>
        </p:nvSpPr>
        <p:spPr/>
        <p:txBody>
          <a:bodyPr/>
          <a:lstStyle/>
          <a:p>
            <a:fld id="{00062DAB-7E30-457E-8B05-D2B091B7094A}" type="slidenum">
              <a:rPr lang="es-MX" smtClean="0"/>
              <a:pPr/>
              <a:t>‹Nº›</a:t>
            </a:fld>
            <a:endParaRPr lang="es-MX" dirty="0"/>
          </a:p>
        </p:txBody>
      </p:sp>
    </p:spTree>
    <p:extLst>
      <p:ext uri="{BB962C8B-B14F-4D97-AF65-F5344CB8AC3E}">
        <p14:creationId xmlns:p14="http://schemas.microsoft.com/office/powerpoint/2010/main" val="349729919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1026" name="Picture 2" descr="C:\Users\jnsch\Desktop\O14ThemesHandoffs\WorkingFiles\FinalHanoff\Sketchbook\Cover.jpg"/>
          <p:cNvPicPr>
            <a:picLocks noChangeAspect="1" noChangeArrowheads="1"/>
          </p:cNvPicPr>
          <p:nvPr/>
        </p:nvPicPr>
        <p:blipFill>
          <a:blip r:embed="rId2">
            <a:duotone>
              <a:prstClr val="black"/>
              <a:schemeClr val="tx2">
                <a:tint val="45000"/>
                <a:satMod val="400000"/>
              </a:schemeClr>
            </a:duotone>
            <a:lum bright="2000"/>
          </a:blip>
          <a:srcRect/>
          <a:stretch>
            <a:fillRect/>
          </a:stretch>
        </p:blipFill>
        <p:spPr bwMode="auto">
          <a:xfrm>
            <a:off x="0" y="0"/>
            <a:ext cx="9144000" cy="6858000"/>
          </a:xfrm>
          <a:prstGeom prst="rect">
            <a:avLst/>
          </a:prstGeom>
          <a:noFill/>
        </p:spPr>
      </p:pic>
      <p:grpSp>
        <p:nvGrpSpPr>
          <p:cNvPr id="16" name="Group 15"/>
          <p:cNvGrpSpPr/>
          <p:nvPr/>
        </p:nvGrpSpPr>
        <p:grpSpPr>
          <a:xfrm rot="20533676">
            <a:off x="618027" y="3923015"/>
            <a:ext cx="2508736" cy="2527488"/>
            <a:chOff x="494947" y="417279"/>
            <a:chExt cx="2417578" cy="2421351"/>
          </a:xfrm>
        </p:grpSpPr>
        <p:sp>
          <p:nvSpPr>
            <p:cNvPr id="12" name="Freeform 11"/>
            <p:cNvSpPr/>
            <p:nvPr/>
          </p:nvSpPr>
          <p:spPr>
            <a:xfrm>
              <a:off x="494947" y="494484"/>
              <a:ext cx="2328384" cy="2344146"/>
            </a:xfrm>
            <a:custGeom>
              <a:avLst/>
              <a:gdLst>
                <a:gd name="connsiteX0" fmla="*/ 94077 w 2328384"/>
                <a:gd name="connsiteY0" fmla="*/ 0 h 2344146"/>
                <a:gd name="connsiteX1" fmla="*/ 0 w 2328384"/>
                <a:gd name="connsiteY1" fmla="*/ 2344146 h 2344146"/>
                <a:gd name="connsiteX2" fmla="*/ 2328384 w 2328384"/>
                <a:gd name="connsiteY2" fmla="*/ 2250067 h 2344146"/>
                <a:gd name="connsiteX3" fmla="*/ 94077 w 2328384"/>
                <a:gd name="connsiteY3" fmla="*/ 0 h 2344146"/>
              </a:gdLst>
              <a:ahLst/>
              <a:cxnLst>
                <a:cxn ang="0">
                  <a:pos x="connsiteX0" y="connsiteY0"/>
                </a:cxn>
                <a:cxn ang="0">
                  <a:pos x="connsiteX1" y="connsiteY1"/>
                </a:cxn>
                <a:cxn ang="0">
                  <a:pos x="connsiteX2" y="connsiteY2"/>
                </a:cxn>
                <a:cxn ang="0">
                  <a:pos x="connsiteX3" y="connsiteY3"/>
                </a:cxn>
              </a:cxnLst>
              <a:rect l="l" t="t" r="r" b="b"/>
              <a:pathLst>
                <a:path w="2328384" h="2344146">
                  <a:moveTo>
                    <a:pt x="94077" y="0"/>
                  </a:moveTo>
                  <a:lnTo>
                    <a:pt x="0" y="2344146"/>
                  </a:lnTo>
                  <a:lnTo>
                    <a:pt x="2328384" y="2250067"/>
                  </a:lnTo>
                  <a:lnTo>
                    <a:pt x="94077" y="0"/>
                  </a:lnTo>
                  <a:close/>
                </a:path>
              </a:pathLst>
            </a:custGeom>
            <a:gradFill flip="none" rotWithShape="1">
              <a:gsLst>
                <a:gs pos="0">
                  <a:srgbClr val="000100">
                    <a:alpha val="31000"/>
                  </a:srgbClr>
                </a:gs>
                <a:gs pos="49000">
                  <a:srgbClr val="FEFFFF">
                    <a:alpha val="0"/>
                  </a:srgbClr>
                </a:gs>
              </a:gsLst>
              <a:path path="circle">
                <a:fillToRect t="100000" r="100000"/>
              </a:path>
              <a:tileRect l="-100000" b="-100000"/>
            </a:gradFill>
            <a:ln>
              <a:noFill/>
            </a:ln>
            <a:effectLst>
              <a:outerShdw blurRad="50800" dist="12700" dir="5400000" rotWithShape="0">
                <a:srgbClr val="000000">
                  <a:alpha val="37000"/>
                </a:srgbClr>
              </a:outerShd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590935" y="417279"/>
              <a:ext cx="2321590" cy="2321590"/>
            </a:xfrm>
            <a:prstGeom prst="rect">
              <a:avLst/>
            </a:prstGeom>
            <a:gradFill flip="none" rotWithShape="1">
              <a:gsLst>
                <a:gs pos="0">
                  <a:srgbClr val="FAE148"/>
                </a:gs>
                <a:gs pos="100000">
                  <a:srgbClr val="FFEB6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4" name="Picture 13" descr="stickie-shadow.png"/>
            <p:cNvPicPr>
              <a:picLocks noChangeAspect="1"/>
            </p:cNvPicPr>
            <p:nvPr/>
          </p:nvPicPr>
          <p:blipFill>
            <a:blip r:embed="rId3"/>
            <a:stretch>
              <a:fillRect/>
            </a:stretch>
          </p:blipFill>
          <p:spPr>
            <a:xfrm>
              <a:off x="614456" y="436040"/>
              <a:ext cx="404704" cy="461174"/>
            </a:xfrm>
            <a:prstGeom prst="rect">
              <a:avLst/>
            </a:prstGeom>
          </p:spPr>
        </p:pic>
        <p:pic>
          <p:nvPicPr>
            <p:cNvPr id="15" name="Picture 14" descr="stickie-shadow.png"/>
            <p:cNvPicPr>
              <a:picLocks noChangeAspect="1"/>
            </p:cNvPicPr>
            <p:nvPr/>
          </p:nvPicPr>
          <p:blipFill>
            <a:blip r:embed="rId3"/>
            <a:stretch>
              <a:fillRect/>
            </a:stretch>
          </p:blipFill>
          <p:spPr>
            <a:xfrm rot="16200000">
              <a:off x="637932" y="2282410"/>
              <a:ext cx="404704" cy="461174"/>
            </a:xfrm>
            <a:prstGeom prst="rect">
              <a:avLst/>
            </a:prstGeom>
          </p:spPr>
        </p:pic>
      </p:grpSp>
      <p:pic>
        <p:nvPicPr>
          <p:cNvPr id="8" name="Picture 7" descr="TitleCard.png"/>
          <p:cNvPicPr>
            <a:picLocks noChangeAspect="1"/>
          </p:cNvPicPr>
          <p:nvPr/>
        </p:nvPicPr>
        <p:blipFill>
          <a:blip r:embed="rId4"/>
          <a:stretch>
            <a:fillRect/>
          </a:stretch>
        </p:blipFill>
        <p:spPr>
          <a:xfrm rot="343346">
            <a:off x="2856203" y="2587842"/>
            <a:ext cx="5773084" cy="3850817"/>
          </a:xfrm>
          <a:prstGeom prst="rect">
            <a:avLst/>
          </a:prstGeom>
        </p:spPr>
      </p:pic>
      <p:sp>
        <p:nvSpPr>
          <p:cNvPr id="2" name="Title 1"/>
          <p:cNvSpPr>
            <a:spLocks noGrp="1"/>
          </p:cNvSpPr>
          <p:nvPr>
            <p:ph type="ctrTitle"/>
          </p:nvPr>
        </p:nvSpPr>
        <p:spPr>
          <a:xfrm rot="360000">
            <a:off x="3339809" y="3015792"/>
            <a:ext cx="4847038" cy="1599722"/>
          </a:xfrm>
        </p:spPr>
        <p:txBody>
          <a:bodyPr anchor="b"/>
          <a:lstStyle>
            <a:lvl1pPr>
              <a:defRPr sz="4800">
                <a:solidFill>
                  <a:srgbClr val="000100"/>
                </a:solidFill>
                <a:effectLst>
                  <a:outerShdw blurRad="63500" sx="102000" sy="102000" algn="ctr" rotWithShape="0">
                    <a:srgbClr val="FFFFFF">
                      <a:alpha val="40000"/>
                    </a:srgbClr>
                  </a:outerShdw>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rot="360000">
            <a:off x="3200499" y="4766916"/>
            <a:ext cx="4836456" cy="1040845"/>
          </a:xfrm>
        </p:spPr>
        <p:txBody>
          <a:bodyPr>
            <a:normAutofit/>
          </a:bodyPr>
          <a:lstStyle>
            <a:lvl1pPr marL="0" indent="0" algn="ctr">
              <a:buNone/>
              <a:defRPr sz="1800">
                <a:solidFill>
                  <a:srgbClr val="0001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rot="20520000">
            <a:off x="963292" y="5061539"/>
            <a:ext cx="1968535" cy="534991"/>
          </a:xfrm>
        </p:spPr>
        <p:txBody>
          <a:bodyPr anchor="t"/>
          <a:lstStyle>
            <a:lvl1pPr algn="ctr">
              <a:defRPr sz="2200">
                <a:solidFill>
                  <a:schemeClr val="accent1"/>
                </a:solidFill>
              </a:defRPr>
            </a:lvl1pPr>
          </a:lstStyle>
          <a:p>
            <a:fld id="{2F2F7B2A-BD27-4165-BD6F-99B05DB8CE58}" type="datetimeFigureOut">
              <a:rPr lang="es-MX" smtClean="0">
                <a:solidFill>
                  <a:srgbClr val="A63212"/>
                </a:solidFill>
              </a:rPr>
              <a:pPr/>
              <a:t>26/06/2012</a:t>
            </a:fld>
            <a:endParaRPr lang="es-MX">
              <a:solidFill>
                <a:srgbClr val="A63212"/>
              </a:solidFill>
            </a:endParaRPr>
          </a:p>
        </p:txBody>
      </p:sp>
      <p:sp>
        <p:nvSpPr>
          <p:cNvPr id="5" name="Footer Placeholder 4"/>
          <p:cNvSpPr>
            <a:spLocks noGrp="1"/>
          </p:cNvSpPr>
          <p:nvPr>
            <p:ph type="ftr" sz="quarter" idx="11"/>
          </p:nvPr>
        </p:nvSpPr>
        <p:spPr>
          <a:xfrm rot="20520000">
            <a:off x="647592" y="4135346"/>
            <a:ext cx="2085881" cy="835010"/>
          </a:xfrm>
        </p:spPr>
        <p:txBody>
          <a:bodyPr anchor="ctr"/>
          <a:lstStyle>
            <a:lvl1pPr algn="l">
              <a:defRPr sz="1600">
                <a:solidFill>
                  <a:schemeClr val="accent5">
                    <a:lumMod val="50000"/>
                  </a:schemeClr>
                </a:solidFill>
              </a:defRPr>
            </a:lvl1pPr>
          </a:lstStyle>
          <a:p>
            <a:endParaRPr lang="es-MX">
              <a:solidFill>
                <a:srgbClr val="4E66B2">
                  <a:lumMod val="50000"/>
                </a:srgbClr>
              </a:solidFill>
            </a:endParaRPr>
          </a:p>
        </p:txBody>
      </p:sp>
      <p:sp>
        <p:nvSpPr>
          <p:cNvPr id="6" name="Slide Number Placeholder 5"/>
          <p:cNvSpPr>
            <a:spLocks noGrp="1"/>
          </p:cNvSpPr>
          <p:nvPr>
            <p:ph type="sldNum" sz="quarter" idx="12"/>
          </p:nvPr>
        </p:nvSpPr>
        <p:spPr>
          <a:xfrm rot="20520000">
            <a:off x="1981439" y="5509808"/>
            <a:ext cx="738180" cy="426607"/>
          </a:xfrm>
        </p:spPr>
        <p:txBody>
          <a:bodyPr/>
          <a:lstStyle>
            <a:lvl1pPr algn="r">
              <a:defRPr>
                <a:solidFill>
                  <a:schemeClr val="accent1">
                    <a:lumMod val="75000"/>
                  </a:schemeClr>
                </a:solidFill>
              </a:defRPr>
            </a:lvl1pPr>
          </a:lstStyle>
          <a:p>
            <a:fld id="{F580E4F2-9618-4CC8-AA3F-B31F2FE40C29}" type="slidenum">
              <a:rPr lang="es-MX" smtClean="0">
                <a:solidFill>
                  <a:srgbClr val="A63212">
                    <a:lumMod val="75000"/>
                  </a:srgbClr>
                </a:solidFill>
              </a:rPr>
              <a:pPr/>
              <a:t>‹Nº›</a:t>
            </a:fld>
            <a:endParaRPr lang="es-MX">
              <a:solidFill>
                <a:srgbClr val="A63212">
                  <a:lumMod val="75000"/>
                </a:srgbClr>
              </a:solidFill>
            </a:endParaRPr>
          </a:p>
        </p:txBody>
      </p:sp>
      <p:pic>
        <p:nvPicPr>
          <p:cNvPr id="9" name="Picture 8" descr="coverBand.png"/>
          <p:cNvPicPr>
            <a:picLocks noChangeAspect="1"/>
          </p:cNvPicPr>
          <p:nvPr/>
        </p:nvPicPr>
        <p:blipFill>
          <a:blip r:embed="rId5"/>
          <a:stretch>
            <a:fillRect/>
          </a:stretch>
        </p:blipFill>
        <p:spPr>
          <a:xfrm>
            <a:off x="0" y="5880100"/>
            <a:ext cx="9144000" cy="330200"/>
          </a:xfrm>
          <a:prstGeom prst="rect">
            <a:avLst/>
          </a:prstGeom>
          <a:effectLst>
            <a:outerShdw blurRad="63500" dist="38100" dir="5400000" algn="t" rotWithShape="0">
              <a:prstClr val="black">
                <a:alpha val="59000"/>
              </a:prstClr>
            </a:outerShdw>
          </a:effectLst>
        </p:spPr>
      </p:pic>
    </p:spTree>
    <p:extLst>
      <p:ext uri="{BB962C8B-B14F-4D97-AF65-F5344CB8AC3E}">
        <p14:creationId xmlns:p14="http://schemas.microsoft.com/office/powerpoint/2010/main" val="111920841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2F2F7B2A-BD27-4165-BD6F-99B05DB8CE58}" type="datetimeFigureOut">
              <a:rPr lang="es-MX" smtClean="0">
                <a:solidFill>
                  <a:prstClr val="black">
                    <a:lumMod val="50000"/>
                    <a:lumOff val="50000"/>
                  </a:prstClr>
                </a:solidFill>
              </a:rPr>
              <a:pPr/>
              <a:t>26/06/2012</a:t>
            </a:fld>
            <a:endParaRPr lang="es-MX">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s-MX">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F580E4F2-9618-4CC8-AA3F-B31F2FE40C29}" type="slidenum">
              <a:rPr lang="es-MX" smtClean="0">
                <a:solidFill>
                  <a:prstClr val="black">
                    <a:lumMod val="50000"/>
                    <a:lumOff val="50000"/>
                  </a:prstClr>
                </a:solidFill>
              </a:rPr>
              <a:pPr/>
              <a:t>‹Nº›</a:t>
            </a:fld>
            <a:endParaRPr lang="es-MX">
              <a:solidFill>
                <a:prstClr val="black">
                  <a:lumMod val="50000"/>
                  <a:lumOff val="50000"/>
                </a:prstClr>
              </a:solidFill>
            </a:endParaRPr>
          </a:p>
        </p:txBody>
      </p:sp>
    </p:spTree>
    <p:extLst>
      <p:ext uri="{BB962C8B-B14F-4D97-AF65-F5344CB8AC3E}">
        <p14:creationId xmlns:p14="http://schemas.microsoft.com/office/powerpoint/2010/main" val="124949820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51280" y="1497993"/>
            <a:ext cx="8041439" cy="2097259"/>
          </a:xfrm>
        </p:spPr>
        <p:txBody>
          <a:bodyPr anchor="b"/>
          <a:lstStyle>
            <a:lvl1pPr algn="ctr">
              <a:defRPr sz="48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8199" y="3754402"/>
            <a:ext cx="7467601" cy="15001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2F2F7B2A-BD27-4165-BD6F-99B05DB8CE58}" type="datetimeFigureOut">
              <a:rPr lang="es-MX" smtClean="0">
                <a:solidFill>
                  <a:prstClr val="black">
                    <a:lumMod val="50000"/>
                    <a:lumOff val="50000"/>
                  </a:prstClr>
                </a:solidFill>
              </a:rPr>
              <a:pPr/>
              <a:t>26/06/2012</a:t>
            </a:fld>
            <a:endParaRPr lang="es-MX">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s-MX">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F580E4F2-9618-4CC8-AA3F-B31F2FE40C29}" type="slidenum">
              <a:rPr lang="es-MX" smtClean="0">
                <a:solidFill>
                  <a:prstClr val="black">
                    <a:lumMod val="50000"/>
                    <a:lumOff val="50000"/>
                  </a:prstClr>
                </a:solidFill>
              </a:rPr>
              <a:pPr/>
              <a:t>‹Nº›</a:t>
            </a:fld>
            <a:endParaRPr lang="es-MX">
              <a:solidFill>
                <a:prstClr val="black">
                  <a:lumMod val="50000"/>
                  <a:lumOff val="50000"/>
                </a:prstClr>
              </a:solidFill>
            </a:endParaRPr>
          </a:p>
        </p:txBody>
      </p:sp>
    </p:spTree>
    <p:extLst>
      <p:ext uri="{BB962C8B-B14F-4D97-AF65-F5344CB8AC3E}">
        <p14:creationId xmlns:p14="http://schemas.microsoft.com/office/powerpoint/2010/main" val="308126741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5" name="Date Placeholder 4"/>
          <p:cNvSpPr>
            <a:spLocks noGrp="1"/>
          </p:cNvSpPr>
          <p:nvPr>
            <p:ph type="dt" sz="half" idx="10"/>
          </p:nvPr>
        </p:nvSpPr>
        <p:spPr/>
        <p:txBody>
          <a:bodyPr/>
          <a:lstStyle/>
          <a:p>
            <a:fld id="{2F2F7B2A-BD27-4165-BD6F-99B05DB8CE58}" type="datetimeFigureOut">
              <a:rPr lang="es-MX" smtClean="0">
                <a:solidFill>
                  <a:prstClr val="black">
                    <a:lumMod val="50000"/>
                    <a:lumOff val="50000"/>
                  </a:prstClr>
                </a:solidFill>
              </a:rPr>
              <a:pPr/>
              <a:t>26/06/2012</a:t>
            </a:fld>
            <a:endParaRPr lang="es-MX">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s-MX">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F580E4F2-9618-4CC8-AA3F-B31F2FE40C29}" type="slidenum">
              <a:rPr lang="es-MX" smtClean="0">
                <a:solidFill>
                  <a:prstClr val="black">
                    <a:lumMod val="50000"/>
                    <a:lumOff val="50000"/>
                  </a:prstClr>
                </a:solidFill>
              </a:rPr>
              <a:pPr/>
              <a:t>‹Nº›</a:t>
            </a:fld>
            <a:endParaRPr lang="es-MX">
              <a:solidFill>
                <a:prstClr val="black">
                  <a:lumMod val="50000"/>
                  <a:lumOff val="50000"/>
                </a:prstClr>
              </a:solidFill>
            </a:endParaRPr>
          </a:p>
        </p:txBody>
      </p:sp>
      <p:sp>
        <p:nvSpPr>
          <p:cNvPr id="9" name="Content Placeholder 8"/>
          <p:cNvSpPr>
            <a:spLocks noGrp="1"/>
          </p:cNvSpPr>
          <p:nvPr>
            <p:ph sz="quarter" idx="13"/>
          </p:nvPr>
        </p:nvSpPr>
        <p:spPr>
          <a:xfrm>
            <a:off x="841248" y="2039112"/>
            <a:ext cx="3657600" cy="395020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1" name="Content Placeholder 10"/>
          <p:cNvSpPr>
            <a:spLocks noGrp="1"/>
          </p:cNvSpPr>
          <p:nvPr>
            <p:ph sz="quarter" idx="14"/>
          </p:nvPr>
        </p:nvSpPr>
        <p:spPr>
          <a:xfrm>
            <a:off x="4645152" y="2039112"/>
            <a:ext cx="3657600" cy="395020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extLst>
      <p:ext uri="{BB962C8B-B14F-4D97-AF65-F5344CB8AC3E}">
        <p14:creationId xmlns:p14="http://schemas.microsoft.com/office/powerpoint/2010/main" val="56513359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41248" y="2038388"/>
            <a:ext cx="3017520" cy="542395"/>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5291091" y="2038387"/>
            <a:ext cx="3014708" cy="542394"/>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7" name="Date Placeholder 6"/>
          <p:cNvSpPr>
            <a:spLocks noGrp="1"/>
          </p:cNvSpPr>
          <p:nvPr>
            <p:ph type="dt" sz="half" idx="10"/>
          </p:nvPr>
        </p:nvSpPr>
        <p:spPr/>
        <p:txBody>
          <a:bodyPr/>
          <a:lstStyle/>
          <a:p>
            <a:fld id="{2F2F7B2A-BD27-4165-BD6F-99B05DB8CE58}" type="datetimeFigureOut">
              <a:rPr lang="es-MX" smtClean="0">
                <a:solidFill>
                  <a:prstClr val="black">
                    <a:lumMod val="50000"/>
                    <a:lumOff val="50000"/>
                  </a:prstClr>
                </a:solidFill>
              </a:rPr>
              <a:pPr/>
              <a:t>26/06/2012</a:t>
            </a:fld>
            <a:endParaRPr lang="es-MX">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s-MX">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F580E4F2-9618-4CC8-AA3F-B31F2FE40C29}" type="slidenum">
              <a:rPr lang="es-MX" smtClean="0">
                <a:solidFill>
                  <a:prstClr val="black">
                    <a:lumMod val="50000"/>
                    <a:lumOff val="50000"/>
                  </a:prstClr>
                </a:solidFill>
              </a:rPr>
              <a:pPr/>
              <a:t>‹Nº›</a:t>
            </a:fld>
            <a:endParaRPr lang="es-MX">
              <a:solidFill>
                <a:prstClr val="black">
                  <a:lumMod val="50000"/>
                  <a:lumOff val="50000"/>
                </a:prstClr>
              </a:solidFill>
            </a:endParaRPr>
          </a:p>
        </p:txBody>
      </p:sp>
      <p:sp>
        <p:nvSpPr>
          <p:cNvPr id="16" name="Freeform 22"/>
          <p:cNvSpPr>
            <a:spLocks/>
          </p:cNvSpPr>
          <p:nvPr/>
        </p:nvSpPr>
        <p:spPr bwMode="auto">
          <a:xfrm rot="20274567">
            <a:off x="3933637" y="4281002"/>
            <a:ext cx="1288495" cy="722529"/>
          </a:xfrm>
          <a:custGeom>
            <a:avLst/>
            <a:gdLst/>
            <a:ahLst/>
            <a:cxnLst/>
            <a:rect l="l" t="t" r="r" b="b"/>
            <a:pathLst>
              <a:path w="1288494" h="722529">
                <a:moveTo>
                  <a:pt x="548461" y="537763"/>
                </a:moveTo>
                <a:lnTo>
                  <a:pt x="548461" y="537763"/>
                </a:lnTo>
                <a:lnTo>
                  <a:pt x="548461" y="537763"/>
                </a:lnTo>
                <a:close/>
                <a:moveTo>
                  <a:pt x="547489" y="536791"/>
                </a:moveTo>
                <a:lnTo>
                  <a:pt x="548461" y="537763"/>
                </a:lnTo>
                <a:lnTo>
                  <a:pt x="546516" y="536791"/>
                </a:lnTo>
                <a:lnTo>
                  <a:pt x="544572" y="535818"/>
                </a:lnTo>
                <a:close/>
                <a:moveTo>
                  <a:pt x="338413" y="443436"/>
                </a:moveTo>
                <a:lnTo>
                  <a:pt x="340357" y="444408"/>
                </a:lnTo>
                <a:lnTo>
                  <a:pt x="339385" y="444408"/>
                </a:lnTo>
                <a:close/>
                <a:moveTo>
                  <a:pt x="337440" y="442463"/>
                </a:moveTo>
                <a:lnTo>
                  <a:pt x="338413" y="443436"/>
                </a:lnTo>
                <a:lnTo>
                  <a:pt x="338412" y="443436"/>
                </a:lnTo>
                <a:close/>
                <a:moveTo>
                  <a:pt x="334522" y="440518"/>
                </a:moveTo>
                <a:lnTo>
                  <a:pt x="334523" y="441491"/>
                </a:lnTo>
                <a:lnTo>
                  <a:pt x="333550" y="441491"/>
                </a:lnTo>
                <a:lnTo>
                  <a:pt x="331605" y="439546"/>
                </a:lnTo>
                <a:close/>
                <a:moveTo>
                  <a:pt x="644733" y="565964"/>
                </a:moveTo>
                <a:lnTo>
                  <a:pt x="642788" y="565964"/>
                </a:lnTo>
                <a:lnTo>
                  <a:pt x="641816" y="565964"/>
                </a:lnTo>
                <a:lnTo>
                  <a:pt x="641816" y="565964"/>
                </a:lnTo>
                <a:close/>
                <a:moveTo>
                  <a:pt x="457051" y="488168"/>
                </a:moveTo>
                <a:lnTo>
                  <a:pt x="458996" y="489140"/>
                </a:lnTo>
                <a:lnTo>
                  <a:pt x="458993" y="489139"/>
                </a:lnTo>
                <a:close/>
                <a:moveTo>
                  <a:pt x="243112" y="383144"/>
                </a:moveTo>
                <a:lnTo>
                  <a:pt x="244085" y="384117"/>
                </a:lnTo>
                <a:lnTo>
                  <a:pt x="244085" y="384117"/>
                </a:lnTo>
                <a:close/>
                <a:moveTo>
                  <a:pt x="781848" y="599027"/>
                </a:moveTo>
                <a:lnTo>
                  <a:pt x="781848" y="599027"/>
                </a:lnTo>
                <a:lnTo>
                  <a:pt x="780876" y="599027"/>
                </a:lnTo>
                <a:close/>
                <a:moveTo>
                  <a:pt x="242140" y="366612"/>
                </a:moveTo>
                <a:lnTo>
                  <a:pt x="244085" y="368557"/>
                </a:lnTo>
                <a:lnTo>
                  <a:pt x="241797" y="366956"/>
                </a:lnTo>
                <a:close/>
                <a:moveTo>
                  <a:pt x="141978" y="301458"/>
                </a:moveTo>
                <a:lnTo>
                  <a:pt x="141978" y="301459"/>
                </a:lnTo>
                <a:lnTo>
                  <a:pt x="141977" y="301459"/>
                </a:lnTo>
                <a:close/>
                <a:moveTo>
                  <a:pt x="142950" y="301458"/>
                </a:moveTo>
                <a:lnTo>
                  <a:pt x="142950" y="302430"/>
                </a:lnTo>
                <a:lnTo>
                  <a:pt x="141978" y="301459"/>
                </a:lnTo>
                <a:close/>
                <a:moveTo>
                  <a:pt x="979256" y="620421"/>
                </a:moveTo>
                <a:lnTo>
                  <a:pt x="979165" y="620512"/>
                </a:lnTo>
                <a:lnTo>
                  <a:pt x="978283" y="620421"/>
                </a:lnTo>
                <a:close/>
                <a:moveTo>
                  <a:pt x="93355" y="247974"/>
                </a:moveTo>
                <a:lnTo>
                  <a:pt x="94328" y="248946"/>
                </a:lnTo>
                <a:lnTo>
                  <a:pt x="94328" y="249919"/>
                </a:lnTo>
                <a:close/>
                <a:moveTo>
                  <a:pt x="1075528" y="637925"/>
                </a:moveTo>
                <a:lnTo>
                  <a:pt x="1075528" y="637925"/>
                </a:lnTo>
                <a:lnTo>
                  <a:pt x="1074555" y="637925"/>
                </a:lnTo>
                <a:close/>
                <a:moveTo>
                  <a:pt x="47650" y="177958"/>
                </a:moveTo>
                <a:lnTo>
                  <a:pt x="49595" y="178930"/>
                </a:lnTo>
                <a:lnTo>
                  <a:pt x="49595" y="180875"/>
                </a:lnTo>
                <a:lnTo>
                  <a:pt x="51540" y="183792"/>
                </a:lnTo>
                <a:lnTo>
                  <a:pt x="50568" y="184764"/>
                </a:lnTo>
                <a:lnTo>
                  <a:pt x="49595" y="184765"/>
                </a:lnTo>
                <a:lnTo>
                  <a:pt x="48623" y="183792"/>
                </a:lnTo>
                <a:lnTo>
                  <a:pt x="46678" y="182820"/>
                </a:lnTo>
                <a:lnTo>
                  <a:pt x="45705" y="179903"/>
                </a:lnTo>
                <a:lnTo>
                  <a:pt x="46678" y="179902"/>
                </a:lnTo>
                <a:lnTo>
                  <a:pt x="46678" y="178930"/>
                </a:lnTo>
                <a:close/>
                <a:moveTo>
                  <a:pt x="35008" y="156564"/>
                </a:moveTo>
                <a:lnTo>
                  <a:pt x="36953" y="159157"/>
                </a:lnTo>
                <a:lnTo>
                  <a:pt x="36953" y="159481"/>
                </a:lnTo>
                <a:close/>
                <a:moveTo>
                  <a:pt x="25284" y="133225"/>
                </a:moveTo>
                <a:lnTo>
                  <a:pt x="28201" y="141005"/>
                </a:lnTo>
                <a:lnTo>
                  <a:pt x="30146" y="144894"/>
                </a:lnTo>
                <a:lnTo>
                  <a:pt x="33063" y="147811"/>
                </a:lnTo>
                <a:lnTo>
                  <a:pt x="33063" y="146839"/>
                </a:lnTo>
                <a:lnTo>
                  <a:pt x="34036" y="148784"/>
                </a:lnTo>
                <a:lnTo>
                  <a:pt x="35008" y="151701"/>
                </a:lnTo>
                <a:lnTo>
                  <a:pt x="34036" y="149756"/>
                </a:lnTo>
                <a:lnTo>
                  <a:pt x="33064" y="148784"/>
                </a:lnTo>
                <a:lnTo>
                  <a:pt x="32091" y="149756"/>
                </a:lnTo>
                <a:lnTo>
                  <a:pt x="25284" y="137114"/>
                </a:lnTo>
                <a:lnTo>
                  <a:pt x="26256" y="137115"/>
                </a:lnTo>
                <a:lnTo>
                  <a:pt x="25284" y="136142"/>
                </a:lnTo>
                <a:close/>
                <a:moveTo>
                  <a:pt x="1277796" y="622366"/>
                </a:moveTo>
                <a:lnTo>
                  <a:pt x="1283631" y="625284"/>
                </a:lnTo>
                <a:lnTo>
                  <a:pt x="1285576" y="628201"/>
                </a:lnTo>
                <a:lnTo>
                  <a:pt x="1287521" y="630146"/>
                </a:lnTo>
                <a:lnTo>
                  <a:pt x="1288494" y="634036"/>
                </a:lnTo>
                <a:lnTo>
                  <a:pt x="1287521" y="637926"/>
                </a:lnTo>
                <a:lnTo>
                  <a:pt x="1285576" y="642788"/>
                </a:lnTo>
                <a:lnTo>
                  <a:pt x="1282659" y="646677"/>
                </a:lnTo>
                <a:lnTo>
                  <a:pt x="1277797" y="650567"/>
                </a:lnTo>
                <a:lnTo>
                  <a:pt x="1271962" y="654457"/>
                </a:lnTo>
                <a:lnTo>
                  <a:pt x="1264183" y="658347"/>
                </a:lnTo>
                <a:lnTo>
                  <a:pt x="1255431" y="662237"/>
                </a:lnTo>
                <a:lnTo>
                  <a:pt x="1235982" y="670016"/>
                </a:lnTo>
                <a:lnTo>
                  <a:pt x="1215560" y="676824"/>
                </a:lnTo>
                <a:lnTo>
                  <a:pt x="1207780" y="680713"/>
                </a:lnTo>
                <a:lnTo>
                  <a:pt x="1199028" y="685575"/>
                </a:lnTo>
                <a:lnTo>
                  <a:pt x="1179579" y="698217"/>
                </a:lnTo>
                <a:lnTo>
                  <a:pt x="1146516" y="722528"/>
                </a:lnTo>
                <a:lnTo>
                  <a:pt x="1140681" y="722529"/>
                </a:lnTo>
                <a:lnTo>
                  <a:pt x="1137764" y="721556"/>
                </a:lnTo>
                <a:lnTo>
                  <a:pt x="1129985" y="714748"/>
                </a:lnTo>
                <a:lnTo>
                  <a:pt x="1137764" y="708914"/>
                </a:lnTo>
                <a:lnTo>
                  <a:pt x="1146516" y="703079"/>
                </a:lnTo>
                <a:lnTo>
                  <a:pt x="1156241" y="696273"/>
                </a:lnTo>
                <a:lnTo>
                  <a:pt x="1168883" y="690437"/>
                </a:lnTo>
                <a:lnTo>
                  <a:pt x="1209726" y="669044"/>
                </a:lnTo>
                <a:lnTo>
                  <a:pt x="1220422" y="662237"/>
                </a:lnTo>
                <a:lnTo>
                  <a:pt x="1229174" y="655429"/>
                </a:lnTo>
                <a:lnTo>
                  <a:pt x="1237926" y="647649"/>
                </a:lnTo>
                <a:lnTo>
                  <a:pt x="1243761" y="639870"/>
                </a:lnTo>
                <a:lnTo>
                  <a:pt x="1243761" y="639870"/>
                </a:lnTo>
                <a:lnTo>
                  <a:pt x="1245706" y="638898"/>
                </a:lnTo>
                <a:lnTo>
                  <a:pt x="1243275" y="638898"/>
                </a:lnTo>
                <a:lnTo>
                  <a:pt x="1242789" y="637925"/>
                </a:lnTo>
                <a:lnTo>
                  <a:pt x="1240844" y="635981"/>
                </a:lnTo>
                <a:lnTo>
                  <a:pt x="1237926" y="634036"/>
                </a:lnTo>
                <a:lnTo>
                  <a:pt x="1226257" y="630145"/>
                </a:lnTo>
                <a:lnTo>
                  <a:pt x="1207780" y="625284"/>
                </a:lnTo>
                <a:lnTo>
                  <a:pt x="1182496" y="620421"/>
                </a:lnTo>
                <a:lnTo>
                  <a:pt x="1113453" y="607780"/>
                </a:lnTo>
                <a:lnTo>
                  <a:pt x="1074555" y="600000"/>
                </a:lnTo>
                <a:lnTo>
                  <a:pt x="1060940" y="596110"/>
                </a:lnTo>
                <a:lnTo>
                  <a:pt x="1048299" y="592221"/>
                </a:lnTo>
                <a:lnTo>
                  <a:pt x="1036630" y="587358"/>
                </a:lnTo>
                <a:lnTo>
                  <a:pt x="1027877" y="583469"/>
                </a:lnTo>
                <a:lnTo>
                  <a:pt x="1020098" y="579579"/>
                </a:lnTo>
                <a:lnTo>
                  <a:pt x="1014263" y="574716"/>
                </a:lnTo>
                <a:lnTo>
                  <a:pt x="1009401" y="569854"/>
                </a:lnTo>
                <a:lnTo>
                  <a:pt x="1006483" y="564992"/>
                </a:lnTo>
                <a:lnTo>
                  <a:pt x="1002594" y="554295"/>
                </a:lnTo>
                <a:lnTo>
                  <a:pt x="1030795" y="566937"/>
                </a:lnTo>
                <a:lnTo>
                  <a:pt x="1058996" y="577634"/>
                </a:lnTo>
                <a:lnTo>
                  <a:pt x="1087197" y="587358"/>
                </a:lnTo>
                <a:lnTo>
                  <a:pt x="1116371" y="596110"/>
                </a:lnTo>
                <a:lnTo>
                  <a:pt x="1145544" y="602917"/>
                </a:lnTo>
                <a:lnTo>
                  <a:pt x="1174717" y="609725"/>
                </a:lnTo>
                <a:lnTo>
                  <a:pt x="1204863" y="614587"/>
                </a:lnTo>
                <a:lnTo>
                  <a:pt x="1234036" y="618476"/>
                </a:lnTo>
                <a:lnTo>
                  <a:pt x="1248623" y="618476"/>
                </a:lnTo>
                <a:lnTo>
                  <a:pt x="1260293" y="619449"/>
                </a:lnTo>
                <a:lnTo>
                  <a:pt x="1270017" y="620422"/>
                </a:lnTo>
                <a:close/>
                <a:moveTo>
                  <a:pt x="13614" y="101134"/>
                </a:moveTo>
                <a:lnTo>
                  <a:pt x="15560" y="104051"/>
                </a:lnTo>
                <a:lnTo>
                  <a:pt x="16532" y="104052"/>
                </a:lnTo>
                <a:lnTo>
                  <a:pt x="15559" y="105024"/>
                </a:lnTo>
                <a:lnTo>
                  <a:pt x="16532" y="109886"/>
                </a:lnTo>
                <a:lnTo>
                  <a:pt x="16532" y="110859"/>
                </a:lnTo>
                <a:lnTo>
                  <a:pt x="15559" y="110858"/>
                </a:lnTo>
                <a:lnTo>
                  <a:pt x="14587" y="108913"/>
                </a:lnTo>
                <a:lnTo>
                  <a:pt x="15559" y="108913"/>
                </a:lnTo>
                <a:lnTo>
                  <a:pt x="15559" y="106969"/>
                </a:lnTo>
                <a:lnTo>
                  <a:pt x="14587" y="105024"/>
                </a:lnTo>
                <a:lnTo>
                  <a:pt x="14587" y="103079"/>
                </a:lnTo>
                <a:close/>
                <a:moveTo>
                  <a:pt x="5835" y="22366"/>
                </a:moveTo>
                <a:lnTo>
                  <a:pt x="5835" y="23338"/>
                </a:lnTo>
                <a:lnTo>
                  <a:pt x="5658" y="22542"/>
                </a:lnTo>
                <a:close/>
                <a:moveTo>
                  <a:pt x="3890" y="14586"/>
                </a:moveTo>
                <a:lnTo>
                  <a:pt x="4862" y="15559"/>
                </a:lnTo>
                <a:lnTo>
                  <a:pt x="4862" y="18476"/>
                </a:lnTo>
                <a:lnTo>
                  <a:pt x="4668" y="18087"/>
                </a:lnTo>
                <a:close/>
                <a:moveTo>
                  <a:pt x="1884" y="3039"/>
                </a:moveTo>
                <a:lnTo>
                  <a:pt x="3890" y="9724"/>
                </a:lnTo>
                <a:lnTo>
                  <a:pt x="3890" y="10697"/>
                </a:lnTo>
                <a:lnTo>
                  <a:pt x="2917" y="9724"/>
                </a:lnTo>
                <a:lnTo>
                  <a:pt x="2917" y="8752"/>
                </a:lnTo>
                <a:lnTo>
                  <a:pt x="1945" y="8751"/>
                </a:lnTo>
                <a:lnTo>
                  <a:pt x="1945" y="13613"/>
                </a:lnTo>
                <a:lnTo>
                  <a:pt x="2917" y="13613"/>
                </a:lnTo>
                <a:lnTo>
                  <a:pt x="2917" y="14586"/>
                </a:lnTo>
                <a:lnTo>
                  <a:pt x="4668" y="18087"/>
                </a:lnTo>
                <a:lnTo>
                  <a:pt x="5658" y="22542"/>
                </a:lnTo>
                <a:lnTo>
                  <a:pt x="4862" y="23338"/>
                </a:lnTo>
                <a:lnTo>
                  <a:pt x="4862" y="24310"/>
                </a:lnTo>
                <a:lnTo>
                  <a:pt x="5835" y="25283"/>
                </a:lnTo>
                <a:lnTo>
                  <a:pt x="6807" y="27228"/>
                </a:lnTo>
                <a:lnTo>
                  <a:pt x="7780" y="34035"/>
                </a:lnTo>
                <a:lnTo>
                  <a:pt x="7780" y="36952"/>
                </a:lnTo>
                <a:lnTo>
                  <a:pt x="8752" y="40842"/>
                </a:lnTo>
                <a:lnTo>
                  <a:pt x="9725" y="44732"/>
                </a:lnTo>
                <a:lnTo>
                  <a:pt x="9724" y="48622"/>
                </a:lnTo>
                <a:lnTo>
                  <a:pt x="7780" y="44732"/>
                </a:lnTo>
                <a:lnTo>
                  <a:pt x="5835" y="40842"/>
                </a:lnTo>
                <a:lnTo>
                  <a:pt x="6807" y="48622"/>
                </a:lnTo>
                <a:lnTo>
                  <a:pt x="8752" y="50567"/>
                </a:lnTo>
                <a:lnTo>
                  <a:pt x="10697" y="55429"/>
                </a:lnTo>
                <a:lnTo>
                  <a:pt x="10697" y="56401"/>
                </a:lnTo>
                <a:lnTo>
                  <a:pt x="12642" y="60291"/>
                </a:lnTo>
                <a:lnTo>
                  <a:pt x="13614" y="62236"/>
                </a:lnTo>
                <a:lnTo>
                  <a:pt x="14587" y="65153"/>
                </a:lnTo>
                <a:lnTo>
                  <a:pt x="17504" y="79740"/>
                </a:lnTo>
                <a:lnTo>
                  <a:pt x="20422" y="91410"/>
                </a:lnTo>
                <a:lnTo>
                  <a:pt x="19449" y="92382"/>
                </a:lnTo>
                <a:lnTo>
                  <a:pt x="22367" y="96271"/>
                </a:lnTo>
                <a:lnTo>
                  <a:pt x="23339" y="100162"/>
                </a:lnTo>
                <a:lnTo>
                  <a:pt x="27229" y="109886"/>
                </a:lnTo>
                <a:lnTo>
                  <a:pt x="29174" y="116693"/>
                </a:lnTo>
                <a:lnTo>
                  <a:pt x="32091" y="123501"/>
                </a:lnTo>
                <a:lnTo>
                  <a:pt x="35008" y="129335"/>
                </a:lnTo>
                <a:lnTo>
                  <a:pt x="35981" y="133225"/>
                </a:lnTo>
                <a:lnTo>
                  <a:pt x="41816" y="144894"/>
                </a:lnTo>
                <a:lnTo>
                  <a:pt x="47650" y="154619"/>
                </a:lnTo>
                <a:lnTo>
                  <a:pt x="58347" y="176013"/>
                </a:lnTo>
                <a:lnTo>
                  <a:pt x="56402" y="174068"/>
                </a:lnTo>
                <a:lnTo>
                  <a:pt x="57375" y="176012"/>
                </a:lnTo>
                <a:lnTo>
                  <a:pt x="57375" y="176985"/>
                </a:lnTo>
                <a:lnTo>
                  <a:pt x="57374" y="177957"/>
                </a:lnTo>
                <a:lnTo>
                  <a:pt x="58347" y="178930"/>
                </a:lnTo>
                <a:lnTo>
                  <a:pt x="58347" y="177957"/>
                </a:lnTo>
                <a:lnTo>
                  <a:pt x="59319" y="179902"/>
                </a:lnTo>
                <a:lnTo>
                  <a:pt x="63209" y="183792"/>
                </a:lnTo>
                <a:lnTo>
                  <a:pt x="66127" y="188654"/>
                </a:lnTo>
                <a:lnTo>
                  <a:pt x="70017" y="194489"/>
                </a:lnTo>
                <a:lnTo>
                  <a:pt x="76824" y="203241"/>
                </a:lnTo>
                <a:lnTo>
                  <a:pt x="76823" y="204213"/>
                </a:lnTo>
                <a:lnTo>
                  <a:pt x="79741" y="208103"/>
                </a:lnTo>
                <a:lnTo>
                  <a:pt x="83631" y="212966"/>
                </a:lnTo>
                <a:lnTo>
                  <a:pt x="90438" y="223662"/>
                </a:lnTo>
                <a:lnTo>
                  <a:pt x="90438" y="225607"/>
                </a:lnTo>
                <a:lnTo>
                  <a:pt x="92383" y="228525"/>
                </a:lnTo>
                <a:lnTo>
                  <a:pt x="97245" y="232415"/>
                </a:lnTo>
                <a:lnTo>
                  <a:pt x="102107" y="238249"/>
                </a:lnTo>
                <a:lnTo>
                  <a:pt x="113776" y="251863"/>
                </a:lnTo>
                <a:lnTo>
                  <a:pt x="133226" y="272285"/>
                </a:lnTo>
                <a:lnTo>
                  <a:pt x="142950" y="282982"/>
                </a:lnTo>
                <a:lnTo>
                  <a:pt x="153647" y="292707"/>
                </a:lnTo>
                <a:lnTo>
                  <a:pt x="153647" y="294651"/>
                </a:lnTo>
                <a:lnTo>
                  <a:pt x="165316" y="303403"/>
                </a:lnTo>
                <a:lnTo>
                  <a:pt x="176013" y="314100"/>
                </a:lnTo>
                <a:lnTo>
                  <a:pt x="187683" y="323824"/>
                </a:lnTo>
                <a:lnTo>
                  <a:pt x="197407" y="332577"/>
                </a:lnTo>
                <a:lnTo>
                  <a:pt x="195462" y="332576"/>
                </a:lnTo>
                <a:lnTo>
                  <a:pt x="201297" y="337439"/>
                </a:lnTo>
                <a:lnTo>
                  <a:pt x="203242" y="338411"/>
                </a:lnTo>
                <a:lnTo>
                  <a:pt x="204214" y="338411"/>
                </a:lnTo>
                <a:lnTo>
                  <a:pt x="204214" y="337439"/>
                </a:lnTo>
                <a:lnTo>
                  <a:pt x="211021" y="343273"/>
                </a:lnTo>
                <a:lnTo>
                  <a:pt x="213939" y="346191"/>
                </a:lnTo>
                <a:lnTo>
                  <a:pt x="215883" y="348136"/>
                </a:lnTo>
                <a:lnTo>
                  <a:pt x="220746" y="352026"/>
                </a:lnTo>
                <a:lnTo>
                  <a:pt x="225608" y="353970"/>
                </a:lnTo>
                <a:lnTo>
                  <a:pt x="234360" y="361750"/>
                </a:lnTo>
                <a:lnTo>
                  <a:pt x="241797" y="366956"/>
                </a:lnTo>
                <a:lnTo>
                  <a:pt x="241167" y="367584"/>
                </a:lnTo>
                <a:lnTo>
                  <a:pt x="243112" y="368557"/>
                </a:lnTo>
                <a:lnTo>
                  <a:pt x="248947" y="373420"/>
                </a:lnTo>
                <a:lnTo>
                  <a:pt x="250892" y="374392"/>
                </a:lnTo>
                <a:lnTo>
                  <a:pt x="251864" y="374392"/>
                </a:lnTo>
                <a:lnTo>
                  <a:pt x="251864" y="373419"/>
                </a:lnTo>
                <a:lnTo>
                  <a:pt x="257699" y="378282"/>
                </a:lnTo>
                <a:lnTo>
                  <a:pt x="265479" y="383144"/>
                </a:lnTo>
                <a:lnTo>
                  <a:pt x="273258" y="388006"/>
                </a:lnTo>
                <a:lnTo>
                  <a:pt x="279093" y="392869"/>
                </a:lnTo>
                <a:lnTo>
                  <a:pt x="280065" y="392868"/>
                </a:lnTo>
                <a:lnTo>
                  <a:pt x="282010" y="393841"/>
                </a:lnTo>
                <a:lnTo>
                  <a:pt x="293679" y="401621"/>
                </a:lnTo>
                <a:lnTo>
                  <a:pt x="299514" y="404538"/>
                </a:lnTo>
                <a:lnTo>
                  <a:pt x="304376" y="407455"/>
                </a:lnTo>
                <a:lnTo>
                  <a:pt x="304377" y="408428"/>
                </a:lnTo>
                <a:lnTo>
                  <a:pt x="303404" y="408427"/>
                </a:lnTo>
                <a:lnTo>
                  <a:pt x="305349" y="409400"/>
                </a:lnTo>
                <a:lnTo>
                  <a:pt x="306321" y="409400"/>
                </a:lnTo>
                <a:lnTo>
                  <a:pt x="308266" y="409400"/>
                </a:lnTo>
                <a:lnTo>
                  <a:pt x="317991" y="415235"/>
                </a:lnTo>
                <a:lnTo>
                  <a:pt x="326743" y="421069"/>
                </a:lnTo>
                <a:lnTo>
                  <a:pt x="335495" y="427876"/>
                </a:lnTo>
                <a:lnTo>
                  <a:pt x="345219" y="432738"/>
                </a:lnTo>
                <a:lnTo>
                  <a:pt x="408428" y="464829"/>
                </a:lnTo>
                <a:lnTo>
                  <a:pt x="408429" y="465802"/>
                </a:lnTo>
                <a:lnTo>
                  <a:pt x="414263" y="467747"/>
                </a:lnTo>
                <a:lnTo>
                  <a:pt x="420098" y="470664"/>
                </a:lnTo>
                <a:lnTo>
                  <a:pt x="424960" y="473582"/>
                </a:lnTo>
                <a:lnTo>
                  <a:pt x="430795" y="475527"/>
                </a:lnTo>
                <a:lnTo>
                  <a:pt x="433712" y="477472"/>
                </a:lnTo>
                <a:lnTo>
                  <a:pt x="435657" y="477471"/>
                </a:lnTo>
                <a:lnTo>
                  <a:pt x="435657" y="478444"/>
                </a:lnTo>
                <a:lnTo>
                  <a:pt x="440519" y="480389"/>
                </a:lnTo>
                <a:lnTo>
                  <a:pt x="446354" y="483306"/>
                </a:lnTo>
                <a:lnTo>
                  <a:pt x="452189" y="486223"/>
                </a:lnTo>
                <a:lnTo>
                  <a:pt x="458993" y="489139"/>
                </a:lnTo>
                <a:lnTo>
                  <a:pt x="462885" y="491085"/>
                </a:lnTo>
                <a:lnTo>
                  <a:pt x="468720" y="493031"/>
                </a:lnTo>
                <a:lnTo>
                  <a:pt x="481362" y="498865"/>
                </a:lnTo>
                <a:lnTo>
                  <a:pt x="477472" y="497893"/>
                </a:lnTo>
                <a:lnTo>
                  <a:pt x="480389" y="499838"/>
                </a:lnTo>
                <a:lnTo>
                  <a:pt x="483307" y="499837"/>
                </a:lnTo>
                <a:lnTo>
                  <a:pt x="486225" y="500810"/>
                </a:lnTo>
                <a:lnTo>
                  <a:pt x="487197" y="502755"/>
                </a:lnTo>
                <a:lnTo>
                  <a:pt x="489142" y="502755"/>
                </a:lnTo>
                <a:lnTo>
                  <a:pt x="488169" y="501782"/>
                </a:lnTo>
                <a:lnTo>
                  <a:pt x="502756" y="508590"/>
                </a:lnTo>
                <a:lnTo>
                  <a:pt x="517343" y="513452"/>
                </a:lnTo>
                <a:lnTo>
                  <a:pt x="548461" y="524149"/>
                </a:lnTo>
                <a:lnTo>
                  <a:pt x="554296" y="527066"/>
                </a:lnTo>
                <a:lnTo>
                  <a:pt x="555268" y="528039"/>
                </a:lnTo>
                <a:lnTo>
                  <a:pt x="555268" y="529011"/>
                </a:lnTo>
                <a:lnTo>
                  <a:pt x="560130" y="529984"/>
                </a:lnTo>
                <a:lnTo>
                  <a:pt x="561103" y="529984"/>
                </a:lnTo>
                <a:lnTo>
                  <a:pt x="564020" y="530956"/>
                </a:lnTo>
                <a:lnTo>
                  <a:pt x="565965" y="532901"/>
                </a:lnTo>
                <a:lnTo>
                  <a:pt x="567910" y="533873"/>
                </a:lnTo>
                <a:lnTo>
                  <a:pt x="570827" y="534846"/>
                </a:lnTo>
                <a:lnTo>
                  <a:pt x="570827" y="533873"/>
                </a:lnTo>
                <a:lnTo>
                  <a:pt x="571800" y="533873"/>
                </a:lnTo>
                <a:lnTo>
                  <a:pt x="573745" y="533873"/>
                </a:lnTo>
                <a:lnTo>
                  <a:pt x="582497" y="538735"/>
                </a:lnTo>
                <a:lnTo>
                  <a:pt x="586386" y="539708"/>
                </a:lnTo>
                <a:lnTo>
                  <a:pt x="591248" y="541653"/>
                </a:lnTo>
                <a:lnTo>
                  <a:pt x="590276" y="541653"/>
                </a:lnTo>
                <a:lnTo>
                  <a:pt x="597084" y="542625"/>
                </a:lnTo>
                <a:lnTo>
                  <a:pt x="603891" y="544570"/>
                </a:lnTo>
                <a:lnTo>
                  <a:pt x="609725" y="546515"/>
                </a:lnTo>
                <a:lnTo>
                  <a:pt x="615560" y="546515"/>
                </a:lnTo>
                <a:lnTo>
                  <a:pt x="650568" y="556239"/>
                </a:lnTo>
                <a:lnTo>
                  <a:pt x="684604" y="565964"/>
                </a:lnTo>
                <a:lnTo>
                  <a:pt x="752675" y="581523"/>
                </a:lnTo>
                <a:lnTo>
                  <a:pt x="786711" y="589303"/>
                </a:lnTo>
                <a:lnTo>
                  <a:pt x="819774" y="596110"/>
                </a:lnTo>
                <a:lnTo>
                  <a:pt x="888818" y="608752"/>
                </a:lnTo>
                <a:lnTo>
                  <a:pt x="899515" y="611669"/>
                </a:lnTo>
                <a:lnTo>
                  <a:pt x="912157" y="613614"/>
                </a:lnTo>
                <a:lnTo>
                  <a:pt x="911184" y="613614"/>
                </a:lnTo>
                <a:lnTo>
                  <a:pt x="913129" y="613614"/>
                </a:lnTo>
                <a:lnTo>
                  <a:pt x="916046" y="613614"/>
                </a:lnTo>
                <a:lnTo>
                  <a:pt x="918964" y="613614"/>
                </a:lnTo>
                <a:lnTo>
                  <a:pt x="921881" y="613614"/>
                </a:lnTo>
                <a:lnTo>
                  <a:pt x="946193" y="617504"/>
                </a:lnTo>
                <a:lnTo>
                  <a:pt x="972448" y="620421"/>
                </a:lnTo>
                <a:lnTo>
                  <a:pt x="969531" y="620421"/>
                </a:lnTo>
                <a:lnTo>
                  <a:pt x="969531" y="621394"/>
                </a:lnTo>
                <a:lnTo>
                  <a:pt x="971476" y="621394"/>
                </a:lnTo>
                <a:lnTo>
                  <a:pt x="975366" y="620421"/>
                </a:lnTo>
                <a:lnTo>
                  <a:pt x="975366" y="621393"/>
                </a:lnTo>
                <a:lnTo>
                  <a:pt x="978283" y="621394"/>
                </a:lnTo>
                <a:lnTo>
                  <a:pt x="979165" y="620512"/>
                </a:lnTo>
                <a:lnTo>
                  <a:pt x="1044409" y="627228"/>
                </a:lnTo>
                <a:lnTo>
                  <a:pt x="1077472" y="631118"/>
                </a:lnTo>
                <a:lnTo>
                  <a:pt x="1110536" y="633063"/>
                </a:lnTo>
                <a:lnTo>
                  <a:pt x="1119288" y="634036"/>
                </a:lnTo>
                <a:lnTo>
                  <a:pt x="1129013" y="634035"/>
                </a:lnTo>
                <a:lnTo>
                  <a:pt x="1147489" y="635008"/>
                </a:lnTo>
                <a:lnTo>
                  <a:pt x="1171801" y="636953"/>
                </a:lnTo>
                <a:lnTo>
                  <a:pt x="1196111" y="638897"/>
                </a:lnTo>
                <a:lnTo>
                  <a:pt x="1220423" y="638898"/>
                </a:lnTo>
                <a:lnTo>
                  <a:pt x="1243275" y="638898"/>
                </a:lnTo>
                <a:lnTo>
                  <a:pt x="1243761" y="639870"/>
                </a:lnTo>
                <a:lnTo>
                  <a:pt x="1241817" y="640842"/>
                </a:lnTo>
                <a:lnTo>
                  <a:pt x="1235982" y="642788"/>
                </a:lnTo>
                <a:lnTo>
                  <a:pt x="1227230" y="643760"/>
                </a:lnTo>
                <a:lnTo>
                  <a:pt x="1212643" y="644732"/>
                </a:lnTo>
                <a:lnTo>
                  <a:pt x="1197084" y="644732"/>
                </a:lnTo>
                <a:lnTo>
                  <a:pt x="1180552" y="644732"/>
                </a:lnTo>
                <a:lnTo>
                  <a:pt x="1164993" y="644732"/>
                </a:lnTo>
                <a:lnTo>
                  <a:pt x="1164021" y="644732"/>
                </a:lnTo>
                <a:lnTo>
                  <a:pt x="1164021" y="643760"/>
                </a:lnTo>
                <a:lnTo>
                  <a:pt x="1163048" y="642788"/>
                </a:lnTo>
                <a:lnTo>
                  <a:pt x="1161103" y="642788"/>
                </a:lnTo>
                <a:lnTo>
                  <a:pt x="1144571" y="643760"/>
                </a:lnTo>
                <a:lnTo>
                  <a:pt x="1126095" y="642788"/>
                </a:lnTo>
                <a:lnTo>
                  <a:pt x="1106646" y="640843"/>
                </a:lnTo>
                <a:lnTo>
                  <a:pt x="1088170" y="637926"/>
                </a:lnTo>
                <a:lnTo>
                  <a:pt x="1089142" y="637925"/>
                </a:lnTo>
                <a:lnTo>
                  <a:pt x="1082335" y="637926"/>
                </a:lnTo>
                <a:lnTo>
                  <a:pt x="1075528" y="637925"/>
                </a:lnTo>
                <a:lnTo>
                  <a:pt x="1075528" y="636953"/>
                </a:lnTo>
                <a:lnTo>
                  <a:pt x="1073583" y="636953"/>
                </a:lnTo>
                <a:lnTo>
                  <a:pt x="1069693" y="636953"/>
                </a:lnTo>
                <a:lnTo>
                  <a:pt x="1064831" y="637926"/>
                </a:lnTo>
                <a:lnTo>
                  <a:pt x="1062886" y="636953"/>
                </a:lnTo>
                <a:lnTo>
                  <a:pt x="1060942" y="635981"/>
                </a:lnTo>
                <a:lnTo>
                  <a:pt x="1058024" y="636953"/>
                </a:lnTo>
                <a:lnTo>
                  <a:pt x="1051217" y="636953"/>
                </a:lnTo>
                <a:lnTo>
                  <a:pt x="1044409" y="636953"/>
                </a:lnTo>
                <a:lnTo>
                  <a:pt x="1036630" y="635980"/>
                </a:lnTo>
                <a:lnTo>
                  <a:pt x="1028850" y="635008"/>
                </a:lnTo>
                <a:lnTo>
                  <a:pt x="1029823" y="635008"/>
                </a:lnTo>
                <a:lnTo>
                  <a:pt x="1017181" y="634036"/>
                </a:lnTo>
                <a:lnTo>
                  <a:pt x="1002594" y="633063"/>
                </a:lnTo>
                <a:lnTo>
                  <a:pt x="974393" y="631118"/>
                </a:lnTo>
                <a:lnTo>
                  <a:pt x="975366" y="630146"/>
                </a:lnTo>
                <a:lnTo>
                  <a:pt x="975365" y="629173"/>
                </a:lnTo>
                <a:lnTo>
                  <a:pt x="973421" y="630146"/>
                </a:lnTo>
                <a:lnTo>
                  <a:pt x="970504" y="630146"/>
                </a:lnTo>
                <a:lnTo>
                  <a:pt x="963696" y="630145"/>
                </a:lnTo>
                <a:lnTo>
                  <a:pt x="960779" y="629173"/>
                </a:lnTo>
                <a:lnTo>
                  <a:pt x="957862" y="629173"/>
                </a:lnTo>
                <a:lnTo>
                  <a:pt x="953972" y="629173"/>
                </a:lnTo>
                <a:lnTo>
                  <a:pt x="949111" y="628201"/>
                </a:lnTo>
                <a:lnTo>
                  <a:pt x="950082" y="628201"/>
                </a:lnTo>
                <a:lnTo>
                  <a:pt x="949110" y="628201"/>
                </a:lnTo>
                <a:lnTo>
                  <a:pt x="949111" y="628201"/>
                </a:lnTo>
                <a:lnTo>
                  <a:pt x="947165" y="628201"/>
                </a:lnTo>
                <a:lnTo>
                  <a:pt x="944247" y="628201"/>
                </a:lnTo>
                <a:lnTo>
                  <a:pt x="942303" y="627228"/>
                </a:lnTo>
                <a:lnTo>
                  <a:pt x="940358" y="628201"/>
                </a:lnTo>
                <a:lnTo>
                  <a:pt x="937441" y="626256"/>
                </a:lnTo>
                <a:lnTo>
                  <a:pt x="935496" y="627228"/>
                </a:lnTo>
                <a:lnTo>
                  <a:pt x="933550" y="626256"/>
                </a:lnTo>
                <a:lnTo>
                  <a:pt x="930633" y="625283"/>
                </a:lnTo>
                <a:lnTo>
                  <a:pt x="927716" y="625283"/>
                </a:lnTo>
                <a:lnTo>
                  <a:pt x="923826" y="625283"/>
                </a:lnTo>
                <a:lnTo>
                  <a:pt x="919936" y="624311"/>
                </a:lnTo>
                <a:lnTo>
                  <a:pt x="911184" y="622366"/>
                </a:lnTo>
                <a:lnTo>
                  <a:pt x="909239" y="622366"/>
                </a:lnTo>
                <a:lnTo>
                  <a:pt x="908267" y="623339"/>
                </a:lnTo>
                <a:lnTo>
                  <a:pt x="908267" y="622366"/>
                </a:lnTo>
                <a:lnTo>
                  <a:pt x="910212" y="622366"/>
                </a:lnTo>
                <a:lnTo>
                  <a:pt x="912157" y="622366"/>
                </a:lnTo>
                <a:lnTo>
                  <a:pt x="911184" y="621394"/>
                </a:lnTo>
                <a:lnTo>
                  <a:pt x="893680" y="619449"/>
                </a:lnTo>
                <a:lnTo>
                  <a:pt x="875204" y="617504"/>
                </a:lnTo>
                <a:lnTo>
                  <a:pt x="840196" y="610697"/>
                </a:lnTo>
                <a:lnTo>
                  <a:pt x="836306" y="609725"/>
                </a:lnTo>
                <a:lnTo>
                  <a:pt x="835333" y="608752"/>
                </a:lnTo>
                <a:lnTo>
                  <a:pt x="829499" y="607779"/>
                </a:lnTo>
                <a:lnTo>
                  <a:pt x="823664" y="607779"/>
                </a:lnTo>
                <a:lnTo>
                  <a:pt x="821719" y="605834"/>
                </a:lnTo>
                <a:lnTo>
                  <a:pt x="818802" y="605834"/>
                </a:lnTo>
                <a:lnTo>
                  <a:pt x="816856" y="605835"/>
                </a:lnTo>
                <a:lnTo>
                  <a:pt x="814912" y="605834"/>
                </a:lnTo>
                <a:lnTo>
                  <a:pt x="811994" y="605835"/>
                </a:lnTo>
                <a:lnTo>
                  <a:pt x="813939" y="604862"/>
                </a:lnTo>
                <a:lnTo>
                  <a:pt x="813939" y="603889"/>
                </a:lnTo>
                <a:lnTo>
                  <a:pt x="807132" y="603890"/>
                </a:lnTo>
                <a:lnTo>
                  <a:pt x="799352" y="602917"/>
                </a:lnTo>
                <a:lnTo>
                  <a:pt x="801298" y="602917"/>
                </a:lnTo>
                <a:lnTo>
                  <a:pt x="801297" y="601945"/>
                </a:lnTo>
                <a:lnTo>
                  <a:pt x="797407" y="601944"/>
                </a:lnTo>
                <a:lnTo>
                  <a:pt x="794490" y="600972"/>
                </a:lnTo>
                <a:lnTo>
                  <a:pt x="787683" y="600000"/>
                </a:lnTo>
                <a:lnTo>
                  <a:pt x="789628" y="599027"/>
                </a:lnTo>
                <a:lnTo>
                  <a:pt x="785738" y="598055"/>
                </a:lnTo>
                <a:lnTo>
                  <a:pt x="784765" y="599027"/>
                </a:lnTo>
                <a:lnTo>
                  <a:pt x="783793" y="599027"/>
                </a:lnTo>
                <a:lnTo>
                  <a:pt x="781848" y="599027"/>
                </a:lnTo>
                <a:lnTo>
                  <a:pt x="781849" y="598055"/>
                </a:lnTo>
                <a:lnTo>
                  <a:pt x="776986" y="598055"/>
                </a:lnTo>
                <a:lnTo>
                  <a:pt x="771152" y="597082"/>
                </a:lnTo>
                <a:lnTo>
                  <a:pt x="760455" y="595137"/>
                </a:lnTo>
                <a:lnTo>
                  <a:pt x="750730" y="592220"/>
                </a:lnTo>
                <a:lnTo>
                  <a:pt x="741006" y="590275"/>
                </a:lnTo>
                <a:lnTo>
                  <a:pt x="740034" y="589303"/>
                </a:lnTo>
                <a:lnTo>
                  <a:pt x="739061" y="589303"/>
                </a:lnTo>
                <a:lnTo>
                  <a:pt x="738088" y="588330"/>
                </a:lnTo>
                <a:lnTo>
                  <a:pt x="735171" y="587358"/>
                </a:lnTo>
                <a:lnTo>
                  <a:pt x="734199" y="587358"/>
                </a:lnTo>
                <a:lnTo>
                  <a:pt x="733226" y="587358"/>
                </a:lnTo>
                <a:lnTo>
                  <a:pt x="729336" y="587358"/>
                </a:lnTo>
                <a:lnTo>
                  <a:pt x="726419" y="587358"/>
                </a:lnTo>
                <a:lnTo>
                  <a:pt x="727392" y="588331"/>
                </a:lnTo>
                <a:lnTo>
                  <a:pt x="716694" y="585413"/>
                </a:lnTo>
                <a:lnTo>
                  <a:pt x="707942" y="583468"/>
                </a:lnTo>
                <a:lnTo>
                  <a:pt x="708915" y="582496"/>
                </a:lnTo>
                <a:lnTo>
                  <a:pt x="708915" y="581523"/>
                </a:lnTo>
                <a:lnTo>
                  <a:pt x="710860" y="581523"/>
                </a:lnTo>
                <a:lnTo>
                  <a:pt x="707942" y="579578"/>
                </a:lnTo>
                <a:lnTo>
                  <a:pt x="709888" y="579578"/>
                </a:lnTo>
                <a:lnTo>
                  <a:pt x="704052" y="578606"/>
                </a:lnTo>
                <a:lnTo>
                  <a:pt x="699190" y="577634"/>
                </a:lnTo>
                <a:lnTo>
                  <a:pt x="691411" y="577633"/>
                </a:lnTo>
                <a:lnTo>
                  <a:pt x="687521" y="576661"/>
                </a:lnTo>
                <a:lnTo>
                  <a:pt x="682659" y="575689"/>
                </a:lnTo>
                <a:lnTo>
                  <a:pt x="683631" y="575688"/>
                </a:lnTo>
                <a:lnTo>
                  <a:pt x="683631" y="574716"/>
                </a:lnTo>
                <a:lnTo>
                  <a:pt x="682659" y="574716"/>
                </a:lnTo>
                <a:lnTo>
                  <a:pt x="683632" y="573744"/>
                </a:lnTo>
                <a:lnTo>
                  <a:pt x="672934" y="574716"/>
                </a:lnTo>
                <a:lnTo>
                  <a:pt x="670990" y="573744"/>
                </a:lnTo>
                <a:lnTo>
                  <a:pt x="670990" y="572771"/>
                </a:lnTo>
                <a:lnTo>
                  <a:pt x="669045" y="572771"/>
                </a:lnTo>
                <a:lnTo>
                  <a:pt x="668072" y="572771"/>
                </a:lnTo>
                <a:lnTo>
                  <a:pt x="666127" y="572771"/>
                </a:lnTo>
                <a:lnTo>
                  <a:pt x="660292" y="571799"/>
                </a:lnTo>
                <a:lnTo>
                  <a:pt x="657375" y="569854"/>
                </a:lnTo>
                <a:lnTo>
                  <a:pt x="655430" y="568882"/>
                </a:lnTo>
                <a:lnTo>
                  <a:pt x="657375" y="568881"/>
                </a:lnTo>
                <a:lnTo>
                  <a:pt x="657375" y="567909"/>
                </a:lnTo>
                <a:lnTo>
                  <a:pt x="647651" y="565964"/>
                </a:lnTo>
                <a:lnTo>
                  <a:pt x="642788" y="564992"/>
                </a:lnTo>
                <a:lnTo>
                  <a:pt x="641816" y="564992"/>
                </a:lnTo>
                <a:lnTo>
                  <a:pt x="641816" y="565964"/>
                </a:lnTo>
                <a:lnTo>
                  <a:pt x="638899" y="565964"/>
                </a:lnTo>
                <a:lnTo>
                  <a:pt x="633064" y="564020"/>
                </a:lnTo>
                <a:lnTo>
                  <a:pt x="634036" y="564019"/>
                </a:lnTo>
                <a:lnTo>
                  <a:pt x="635009" y="563047"/>
                </a:lnTo>
                <a:lnTo>
                  <a:pt x="625284" y="562075"/>
                </a:lnTo>
                <a:lnTo>
                  <a:pt x="615560" y="560129"/>
                </a:lnTo>
                <a:lnTo>
                  <a:pt x="617505" y="560130"/>
                </a:lnTo>
                <a:lnTo>
                  <a:pt x="619450" y="560129"/>
                </a:lnTo>
                <a:lnTo>
                  <a:pt x="613615" y="558185"/>
                </a:lnTo>
                <a:lnTo>
                  <a:pt x="606808" y="556240"/>
                </a:lnTo>
                <a:lnTo>
                  <a:pt x="600973" y="554295"/>
                </a:lnTo>
                <a:lnTo>
                  <a:pt x="595138" y="552350"/>
                </a:lnTo>
                <a:lnTo>
                  <a:pt x="596111" y="553322"/>
                </a:lnTo>
                <a:lnTo>
                  <a:pt x="595139" y="553323"/>
                </a:lnTo>
                <a:lnTo>
                  <a:pt x="592221" y="551377"/>
                </a:lnTo>
                <a:lnTo>
                  <a:pt x="589304" y="550405"/>
                </a:lnTo>
                <a:lnTo>
                  <a:pt x="587359" y="549432"/>
                </a:lnTo>
                <a:lnTo>
                  <a:pt x="583469" y="548460"/>
                </a:lnTo>
                <a:lnTo>
                  <a:pt x="582497" y="548460"/>
                </a:lnTo>
                <a:lnTo>
                  <a:pt x="585414" y="549432"/>
                </a:lnTo>
                <a:lnTo>
                  <a:pt x="572772" y="545542"/>
                </a:lnTo>
                <a:lnTo>
                  <a:pt x="564993" y="543597"/>
                </a:lnTo>
                <a:lnTo>
                  <a:pt x="557213" y="540680"/>
                </a:lnTo>
                <a:lnTo>
                  <a:pt x="554295" y="540680"/>
                </a:lnTo>
                <a:lnTo>
                  <a:pt x="549433" y="539708"/>
                </a:lnTo>
                <a:lnTo>
                  <a:pt x="550406" y="538735"/>
                </a:lnTo>
                <a:lnTo>
                  <a:pt x="548461" y="537763"/>
                </a:lnTo>
                <a:lnTo>
                  <a:pt x="550406" y="537763"/>
                </a:lnTo>
                <a:lnTo>
                  <a:pt x="554296" y="538735"/>
                </a:lnTo>
                <a:lnTo>
                  <a:pt x="553323" y="537763"/>
                </a:lnTo>
                <a:lnTo>
                  <a:pt x="550406" y="537763"/>
                </a:lnTo>
                <a:lnTo>
                  <a:pt x="544572" y="535818"/>
                </a:lnTo>
                <a:lnTo>
                  <a:pt x="544572" y="535818"/>
                </a:lnTo>
                <a:lnTo>
                  <a:pt x="544572" y="535818"/>
                </a:lnTo>
                <a:lnTo>
                  <a:pt x="541654" y="534845"/>
                </a:lnTo>
                <a:lnTo>
                  <a:pt x="538736" y="533873"/>
                </a:lnTo>
                <a:lnTo>
                  <a:pt x="536792" y="532901"/>
                </a:lnTo>
                <a:lnTo>
                  <a:pt x="537764" y="532901"/>
                </a:lnTo>
                <a:lnTo>
                  <a:pt x="538737" y="531928"/>
                </a:lnTo>
                <a:lnTo>
                  <a:pt x="536792" y="531928"/>
                </a:lnTo>
                <a:lnTo>
                  <a:pt x="532902" y="530956"/>
                </a:lnTo>
                <a:lnTo>
                  <a:pt x="529985" y="529983"/>
                </a:lnTo>
                <a:lnTo>
                  <a:pt x="527067" y="529011"/>
                </a:lnTo>
                <a:lnTo>
                  <a:pt x="526095" y="529011"/>
                </a:lnTo>
                <a:lnTo>
                  <a:pt x="525122" y="529011"/>
                </a:lnTo>
                <a:lnTo>
                  <a:pt x="524150" y="529011"/>
                </a:lnTo>
                <a:lnTo>
                  <a:pt x="523178" y="528039"/>
                </a:lnTo>
                <a:lnTo>
                  <a:pt x="520260" y="527066"/>
                </a:lnTo>
                <a:lnTo>
                  <a:pt x="517342" y="526094"/>
                </a:lnTo>
                <a:lnTo>
                  <a:pt x="517343" y="525122"/>
                </a:lnTo>
                <a:lnTo>
                  <a:pt x="518315" y="524149"/>
                </a:lnTo>
                <a:lnTo>
                  <a:pt x="514425" y="524149"/>
                </a:lnTo>
                <a:lnTo>
                  <a:pt x="511508" y="524149"/>
                </a:lnTo>
                <a:lnTo>
                  <a:pt x="511508" y="523176"/>
                </a:lnTo>
                <a:lnTo>
                  <a:pt x="509563" y="523177"/>
                </a:lnTo>
                <a:lnTo>
                  <a:pt x="507619" y="522204"/>
                </a:lnTo>
                <a:lnTo>
                  <a:pt x="504701" y="521232"/>
                </a:lnTo>
                <a:lnTo>
                  <a:pt x="501783" y="521232"/>
                </a:lnTo>
                <a:lnTo>
                  <a:pt x="494004" y="517342"/>
                </a:lnTo>
                <a:lnTo>
                  <a:pt x="490114" y="515396"/>
                </a:lnTo>
                <a:lnTo>
                  <a:pt x="487197" y="513452"/>
                </a:lnTo>
                <a:lnTo>
                  <a:pt x="481362" y="512480"/>
                </a:lnTo>
                <a:lnTo>
                  <a:pt x="475527" y="509562"/>
                </a:lnTo>
                <a:lnTo>
                  <a:pt x="477472" y="509562"/>
                </a:lnTo>
                <a:lnTo>
                  <a:pt x="474555" y="508590"/>
                </a:lnTo>
                <a:lnTo>
                  <a:pt x="471638" y="507617"/>
                </a:lnTo>
                <a:lnTo>
                  <a:pt x="468720" y="505672"/>
                </a:lnTo>
                <a:lnTo>
                  <a:pt x="463858" y="502755"/>
                </a:lnTo>
                <a:lnTo>
                  <a:pt x="461913" y="501783"/>
                </a:lnTo>
                <a:lnTo>
                  <a:pt x="460941" y="502755"/>
                </a:lnTo>
                <a:lnTo>
                  <a:pt x="459968" y="503727"/>
                </a:lnTo>
                <a:lnTo>
                  <a:pt x="457051" y="501783"/>
                </a:lnTo>
                <a:lnTo>
                  <a:pt x="453161" y="499838"/>
                </a:lnTo>
                <a:lnTo>
                  <a:pt x="448299" y="498865"/>
                </a:lnTo>
                <a:lnTo>
                  <a:pt x="445381" y="495948"/>
                </a:lnTo>
                <a:lnTo>
                  <a:pt x="448299" y="496920"/>
                </a:lnTo>
                <a:lnTo>
                  <a:pt x="449271" y="496921"/>
                </a:lnTo>
                <a:lnTo>
                  <a:pt x="448299" y="495948"/>
                </a:lnTo>
                <a:lnTo>
                  <a:pt x="445381" y="494003"/>
                </a:lnTo>
                <a:lnTo>
                  <a:pt x="442464" y="493031"/>
                </a:lnTo>
                <a:lnTo>
                  <a:pt x="439547" y="492058"/>
                </a:lnTo>
                <a:lnTo>
                  <a:pt x="435657" y="491086"/>
                </a:lnTo>
                <a:lnTo>
                  <a:pt x="436630" y="493030"/>
                </a:lnTo>
                <a:lnTo>
                  <a:pt x="433712" y="491086"/>
                </a:lnTo>
                <a:lnTo>
                  <a:pt x="431767" y="490113"/>
                </a:lnTo>
                <a:lnTo>
                  <a:pt x="428850" y="490113"/>
                </a:lnTo>
                <a:lnTo>
                  <a:pt x="428850" y="489141"/>
                </a:lnTo>
                <a:lnTo>
                  <a:pt x="424960" y="487196"/>
                </a:lnTo>
                <a:lnTo>
                  <a:pt x="423015" y="486223"/>
                </a:lnTo>
                <a:lnTo>
                  <a:pt x="422043" y="487196"/>
                </a:lnTo>
                <a:lnTo>
                  <a:pt x="415236" y="483306"/>
                </a:lnTo>
                <a:lnTo>
                  <a:pt x="407456" y="479416"/>
                </a:lnTo>
                <a:lnTo>
                  <a:pt x="400649" y="475527"/>
                </a:lnTo>
                <a:lnTo>
                  <a:pt x="397732" y="473582"/>
                </a:lnTo>
                <a:lnTo>
                  <a:pt x="395787" y="471637"/>
                </a:lnTo>
                <a:lnTo>
                  <a:pt x="392869" y="470664"/>
                </a:lnTo>
                <a:lnTo>
                  <a:pt x="391897" y="470664"/>
                </a:lnTo>
                <a:lnTo>
                  <a:pt x="392869" y="471637"/>
                </a:lnTo>
                <a:lnTo>
                  <a:pt x="393842" y="471636"/>
                </a:lnTo>
                <a:lnTo>
                  <a:pt x="395787" y="472609"/>
                </a:lnTo>
                <a:lnTo>
                  <a:pt x="393842" y="472609"/>
                </a:lnTo>
                <a:lnTo>
                  <a:pt x="390925" y="470664"/>
                </a:lnTo>
                <a:lnTo>
                  <a:pt x="390924" y="469691"/>
                </a:lnTo>
                <a:lnTo>
                  <a:pt x="391897" y="469692"/>
                </a:lnTo>
                <a:lnTo>
                  <a:pt x="388007" y="467747"/>
                </a:lnTo>
                <a:lnTo>
                  <a:pt x="385090" y="466774"/>
                </a:lnTo>
                <a:lnTo>
                  <a:pt x="381200" y="466774"/>
                </a:lnTo>
                <a:lnTo>
                  <a:pt x="377310" y="463857"/>
                </a:lnTo>
                <a:lnTo>
                  <a:pt x="374393" y="461913"/>
                </a:lnTo>
                <a:lnTo>
                  <a:pt x="369531" y="460940"/>
                </a:lnTo>
                <a:lnTo>
                  <a:pt x="367586" y="458995"/>
                </a:lnTo>
                <a:lnTo>
                  <a:pt x="366613" y="458994"/>
                </a:lnTo>
                <a:lnTo>
                  <a:pt x="367586" y="457050"/>
                </a:lnTo>
                <a:lnTo>
                  <a:pt x="363696" y="455105"/>
                </a:lnTo>
                <a:lnTo>
                  <a:pt x="360779" y="454133"/>
                </a:lnTo>
                <a:lnTo>
                  <a:pt x="357861" y="451215"/>
                </a:lnTo>
                <a:lnTo>
                  <a:pt x="357861" y="452187"/>
                </a:lnTo>
                <a:lnTo>
                  <a:pt x="356889" y="451216"/>
                </a:lnTo>
                <a:lnTo>
                  <a:pt x="353971" y="450243"/>
                </a:lnTo>
                <a:lnTo>
                  <a:pt x="354944" y="450243"/>
                </a:lnTo>
                <a:lnTo>
                  <a:pt x="352999" y="449270"/>
                </a:lnTo>
                <a:lnTo>
                  <a:pt x="350081" y="447325"/>
                </a:lnTo>
                <a:lnTo>
                  <a:pt x="352026" y="449270"/>
                </a:lnTo>
                <a:lnTo>
                  <a:pt x="354944" y="451215"/>
                </a:lnTo>
                <a:lnTo>
                  <a:pt x="349109" y="449271"/>
                </a:lnTo>
                <a:lnTo>
                  <a:pt x="347164" y="447325"/>
                </a:lnTo>
                <a:lnTo>
                  <a:pt x="343274" y="445381"/>
                </a:lnTo>
                <a:lnTo>
                  <a:pt x="340357" y="444408"/>
                </a:lnTo>
                <a:lnTo>
                  <a:pt x="339385" y="442463"/>
                </a:lnTo>
                <a:lnTo>
                  <a:pt x="336468" y="440518"/>
                </a:lnTo>
                <a:lnTo>
                  <a:pt x="334522" y="440518"/>
                </a:lnTo>
                <a:lnTo>
                  <a:pt x="330633" y="437601"/>
                </a:lnTo>
                <a:lnTo>
                  <a:pt x="329660" y="437601"/>
                </a:lnTo>
                <a:lnTo>
                  <a:pt x="327715" y="436628"/>
                </a:lnTo>
                <a:lnTo>
                  <a:pt x="324798" y="435656"/>
                </a:lnTo>
                <a:lnTo>
                  <a:pt x="322853" y="434683"/>
                </a:lnTo>
                <a:lnTo>
                  <a:pt x="320908" y="434683"/>
                </a:lnTo>
                <a:lnTo>
                  <a:pt x="314101" y="429822"/>
                </a:lnTo>
                <a:lnTo>
                  <a:pt x="315073" y="429821"/>
                </a:lnTo>
                <a:lnTo>
                  <a:pt x="311184" y="426904"/>
                </a:lnTo>
                <a:lnTo>
                  <a:pt x="306322" y="424959"/>
                </a:lnTo>
                <a:lnTo>
                  <a:pt x="307294" y="424959"/>
                </a:lnTo>
                <a:lnTo>
                  <a:pt x="303404" y="423014"/>
                </a:lnTo>
                <a:lnTo>
                  <a:pt x="300487" y="421069"/>
                </a:lnTo>
                <a:lnTo>
                  <a:pt x="298542" y="420097"/>
                </a:lnTo>
                <a:lnTo>
                  <a:pt x="298542" y="418152"/>
                </a:lnTo>
                <a:lnTo>
                  <a:pt x="298542" y="417180"/>
                </a:lnTo>
                <a:lnTo>
                  <a:pt x="296597" y="416207"/>
                </a:lnTo>
                <a:lnTo>
                  <a:pt x="293679" y="415235"/>
                </a:lnTo>
                <a:lnTo>
                  <a:pt x="291735" y="414262"/>
                </a:lnTo>
                <a:lnTo>
                  <a:pt x="290762" y="415235"/>
                </a:lnTo>
                <a:lnTo>
                  <a:pt x="290762" y="416207"/>
                </a:lnTo>
                <a:lnTo>
                  <a:pt x="281038" y="409400"/>
                </a:lnTo>
                <a:lnTo>
                  <a:pt x="276175" y="406483"/>
                </a:lnTo>
                <a:lnTo>
                  <a:pt x="271313" y="402592"/>
                </a:lnTo>
                <a:lnTo>
                  <a:pt x="270341" y="402593"/>
                </a:lnTo>
                <a:lnTo>
                  <a:pt x="269368" y="401620"/>
                </a:lnTo>
                <a:lnTo>
                  <a:pt x="254782" y="392868"/>
                </a:lnTo>
                <a:lnTo>
                  <a:pt x="247975" y="388006"/>
                </a:lnTo>
                <a:lnTo>
                  <a:pt x="244085" y="384117"/>
                </a:lnTo>
                <a:lnTo>
                  <a:pt x="244085" y="383144"/>
                </a:lnTo>
                <a:lnTo>
                  <a:pt x="244085" y="382172"/>
                </a:lnTo>
                <a:lnTo>
                  <a:pt x="242140" y="381199"/>
                </a:lnTo>
                <a:lnTo>
                  <a:pt x="241167" y="380227"/>
                </a:lnTo>
                <a:lnTo>
                  <a:pt x="240195" y="380226"/>
                </a:lnTo>
                <a:lnTo>
                  <a:pt x="240195" y="381199"/>
                </a:lnTo>
                <a:lnTo>
                  <a:pt x="241167" y="383144"/>
                </a:lnTo>
                <a:lnTo>
                  <a:pt x="232415" y="376337"/>
                </a:lnTo>
                <a:lnTo>
                  <a:pt x="225608" y="370502"/>
                </a:lnTo>
                <a:lnTo>
                  <a:pt x="225608" y="371474"/>
                </a:lnTo>
                <a:lnTo>
                  <a:pt x="223663" y="370502"/>
                </a:lnTo>
                <a:lnTo>
                  <a:pt x="223663" y="369530"/>
                </a:lnTo>
                <a:lnTo>
                  <a:pt x="222691" y="368557"/>
                </a:lnTo>
                <a:lnTo>
                  <a:pt x="217829" y="364668"/>
                </a:lnTo>
                <a:lnTo>
                  <a:pt x="216856" y="365640"/>
                </a:lnTo>
                <a:lnTo>
                  <a:pt x="215883" y="363695"/>
                </a:lnTo>
                <a:lnTo>
                  <a:pt x="213939" y="362722"/>
                </a:lnTo>
                <a:lnTo>
                  <a:pt x="212966" y="362723"/>
                </a:lnTo>
                <a:lnTo>
                  <a:pt x="211021" y="360777"/>
                </a:lnTo>
                <a:lnTo>
                  <a:pt x="211022" y="359805"/>
                </a:lnTo>
                <a:lnTo>
                  <a:pt x="205187" y="356888"/>
                </a:lnTo>
                <a:lnTo>
                  <a:pt x="199352" y="352025"/>
                </a:lnTo>
                <a:lnTo>
                  <a:pt x="198380" y="349108"/>
                </a:lnTo>
                <a:lnTo>
                  <a:pt x="195462" y="348136"/>
                </a:lnTo>
                <a:lnTo>
                  <a:pt x="195462" y="349108"/>
                </a:lnTo>
                <a:lnTo>
                  <a:pt x="189628" y="342301"/>
                </a:lnTo>
                <a:lnTo>
                  <a:pt x="186710" y="338411"/>
                </a:lnTo>
                <a:lnTo>
                  <a:pt x="177958" y="333549"/>
                </a:lnTo>
                <a:lnTo>
                  <a:pt x="169206" y="326742"/>
                </a:lnTo>
                <a:lnTo>
                  <a:pt x="151702" y="311183"/>
                </a:lnTo>
                <a:lnTo>
                  <a:pt x="152674" y="311182"/>
                </a:lnTo>
                <a:lnTo>
                  <a:pt x="150730" y="309238"/>
                </a:lnTo>
                <a:lnTo>
                  <a:pt x="149757" y="309238"/>
                </a:lnTo>
                <a:lnTo>
                  <a:pt x="148785" y="308265"/>
                </a:lnTo>
                <a:lnTo>
                  <a:pt x="148785" y="307293"/>
                </a:lnTo>
                <a:lnTo>
                  <a:pt x="148785" y="306320"/>
                </a:lnTo>
                <a:lnTo>
                  <a:pt x="150730" y="306320"/>
                </a:lnTo>
                <a:lnTo>
                  <a:pt x="147812" y="304375"/>
                </a:lnTo>
                <a:lnTo>
                  <a:pt x="145867" y="302431"/>
                </a:lnTo>
                <a:lnTo>
                  <a:pt x="141978" y="300486"/>
                </a:lnTo>
                <a:lnTo>
                  <a:pt x="141978" y="301458"/>
                </a:lnTo>
                <a:lnTo>
                  <a:pt x="140033" y="299513"/>
                </a:lnTo>
                <a:lnTo>
                  <a:pt x="138088" y="297569"/>
                </a:lnTo>
                <a:lnTo>
                  <a:pt x="136143" y="296596"/>
                </a:lnTo>
                <a:lnTo>
                  <a:pt x="136143" y="295623"/>
                </a:lnTo>
                <a:lnTo>
                  <a:pt x="137115" y="295624"/>
                </a:lnTo>
                <a:lnTo>
                  <a:pt x="138088" y="295624"/>
                </a:lnTo>
                <a:lnTo>
                  <a:pt x="135171" y="293679"/>
                </a:lnTo>
                <a:lnTo>
                  <a:pt x="135170" y="292706"/>
                </a:lnTo>
                <a:lnTo>
                  <a:pt x="136143" y="292706"/>
                </a:lnTo>
                <a:lnTo>
                  <a:pt x="139060" y="293679"/>
                </a:lnTo>
                <a:lnTo>
                  <a:pt x="141977" y="294651"/>
                </a:lnTo>
                <a:lnTo>
                  <a:pt x="141978" y="293679"/>
                </a:lnTo>
                <a:lnTo>
                  <a:pt x="140033" y="291734"/>
                </a:lnTo>
                <a:lnTo>
                  <a:pt x="140033" y="290761"/>
                </a:lnTo>
                <a:lnTo>
                  <a:pt x="141005" y="290761"/>
                </a:lnTo>
                <a:lnTo>
                  <a:pt x="141978" y="291734"/>
                </a:lnTo>
                <a:lnTo>
                  <a:pt x="143922" y="292707"/>
                </a:lnTo>
                <a:lnTo>
                  <a:pt x="141978" y="290761"/>
                </a:lnTo>
                <a:lnTo>
                  <a:pt x="138088" y="288817"/>
                </a:lnTo>
                <a:lnTo>
                  <a:pt x="137115" y="288816"/>
                </a:lnTo>
                <a:lnTo>
                  <a:pt x="137116" y="290761"/>
                </a:lnTo>
                <a:lnTo>
                  <a:pt x="134198" y="287844"/>
                </a:lnTo>
                <a:lnTo>
                  <a:pt x="132253" y="287844"/>
                </a:lnTo>
                <a:lnTo>
                  <a:pt x="131281" y="287358"/>
                </a:lnTo>
                <a:lnTo>
                  <a:pt x="130308" y="286872"/>
                </a:lnTo>
                <a:lnTo>
                  <a:pt x="127391" y="284927"/>
                </a:lnTo>
                <a:lnTo>
                  <a:pt x="127391" y="283954"/>
                </a:lnTo>
                <a:lnTo>
                  <a:pt x="128363" y="284926"/>
                </a:lnTo>
                <a:lnTo>
                  <a:pt x="129336" y="285899"/>
                </a:lnTo>
                <a:lnTo>
                  <a:pt x="131281" y="286871"/>
                </a:lnTo>
                <a:lnTo>
                  <a:pt x="130308" y="284927"/>
                </a:lnTo>
                <a:lnTo>
                  <a:pt x="128363" y="282981"/>
                </a:lnTo>
                <a:lnTo>
                  <a:pt x="124473" y="280065"/>
                </a:lnTo>
                <a:lnTo>
                  <a:pt x="125446" y="281037"/>
                </a:lnTo>
                <a:lnTo>
                  <a:pt x="124474" y="282009"/>
                </a:lnTo>
                <a:lnTo>
                  <a:pt x="121556" y="280064"/>
                </a:lnTo>
                <a:lnTo>
                  <a:pt x="121556" y="279092"/>
                </a:lnTo>
                <a:lnTo>
                  <a:pt x="122529" y="279092"/>
                </a:lnTo>
                <a:lnTo>
                  <a:pt x="120584" y="277147"/>
                </a:lnTo>
                <a:lnTo>
                  <a:pt x="117666" y="276175"/>
                </a:lnTo>
                <a:lnTo>
                  <a:pt x="118639" y="277147"/>
                </a:lnTo>
                <a:lnTo>
                  <a:pt x="116694" y="276174"/>
                </a:lnTo>
                <a:lnTo>
                  <a:pt x="114749" y="275202"/>
                </a:lnTo>
                <a:lnTo>
                  <a:pt x="113777" y="273257"/>
                </a:lnTo>
                <a:lnTo>
                  <a:pt x="111832" y="271312"/>
                </a:lnTo>
                <a:lnTo>
                  <a:pt x="112804" y="270340"/>
                </a:lnTo>
                <a:lnTo>
                  <a:pt x="114749" y="271312"/>
                </a:lnTo>
                <a:lnTo>
                  <a:pt x="115721" y="271312"/>
                </a:lnTo>
                <a:lnTo>
                  <a:pt x="114749" y="268395"/>
                </a:lnTo>
                <a:lnTo>
                  <a:pt x="113777" y="268395"/>
                </a:lnTo>
                <a:lnTo>
                  <a:pt x="110859" y="267423"/>
                </a:lnTo>
                <a:lnTo>
                  <a:pt x="109887" y="266450"/>
                </a:lnTo>
                <a:lnTo>
                  <a:pt x="108914" y="266451"/>
                </a:lnTo>
                <a:lnTo>
                  <a:pt x="108914" y="267423"/>
                </a:lnTo>
                <a:lnTo>
                  <a:pt x="108915" y="265478"/>
                </a:lnTo>
                <a:lnTo>
                  <a:pt x="109887" y="265478"/>
                </a:lnTo>
                <a:lnTo>
                  <a:pt x="107942" y="263533"/>
                </a:lnTo>
                <a:lnTo>
                  <a:pt x="105997" y="261588"/>
                </a:lnTo>
                <a:lnTo>
                  <a:pt x="104052" y="260616"/>
                </a:lnTo>
                <a:lnTo>
                  <a:pt x="104052" y="258671"/>
                </a:lnTo>
                <a:lnTo>
                  <a:pt x="102107" y="258670"/>
                </a:lnTo>
                <a:lnTo>
                  <a:pt x="101135" y="254781"/>
                </a:lnTo>
                <a:lnTo>
                  <a:pt x="96273" y="250891"/>
                </a:lnTo>
                <a:lnTo>
                  <a:pt x="95300" y="248946"/>
                </a:lnTo>
                <a:lnTo>
                  <a:pt x="94328" y="247974"/>
                </a:lnTo>
                <a:lnTo>
                  <a:pt x="95300" y="247001"/>
                </a:lnTo>
                <a:lnTo>
                  <a:pt x="92383" y="244084"/>
                </a:lnTo>
                <a:lnTo>
                  <a:pt x="91410" y="243111"/>
                </a:lnTo>
                <a:lnTo>
                  <a:pt x="90438" y="244084"/>
                </a:lnTo>
                <a:lnTo>
                  <a:pt x="92383" y="246029"/>
                </a:lnTo>
                <a:lnTo>
                  <a:pt x="93355" y="247974"/>
                </a:lnTo>
                <a:lnTo>
                  <a:pt x="92383" y="247001"/>
                </a:lnTo>
                <a:lnTo>
                  <a:pt x="88493" y="244084"/>
                </a:lnTo>
                <a:lnTo>
                  <a:pt x="89465" y="243111"/>
                </a:lnTo>
                <a:lnTo>
                  <a:pt x="87520" y="241167"/>
                </a:lnTo>
                <a:lnTo>
                  <a:pt x="85576" y="239221"/>
                </a:lnTo>
                <a:lnTo>
                  <a:pt x="85576" y="238249"/>
                </a:lnTo>
                <a:lnTo>
                  <a:pt x="83631" y="237277"/>
                </a:lnTo>
                <a:lnTo>
                  <a:pt x="82658" y="235332"/>
                </a:lnTo>
                <a:lnTo>
                  <a:pt x="82658" y="234360"/>
                </a:lnTo>
                <a:lnTo>
                  <a:pt x="82658" y="233387"/>
                </a:lnTo>
                <a:lnTo>
                  <a:pt x="80713" y="231442"/>
                </a:lnTo>
                <a:lnTo>
                  <a:pt x="84603" y="234359"/>
                </a:lnTo>
                <a:lnTo>
                  <a:pt x="82658" y="232415"/>
                </a:lnTo>
                <a:lnTo>
                  <a:pt x="81686" y="229497"/>
                </a:lnTo>
                <a:lnTo>
                  <a:pt x="76824" y="227552"/>
                </a:lnTo>
                <a:lnTo>
                  <a:pt x="75851" y="226580"/>
                </a:lnTo>
                <a:lnTo>
                  <a:pt x="74879" y="225607"/>
                </a:lnTo>
                <a:lnTo>
                  <a:pt x="74879" y="224635"/>
                </a:lnTo>
                <a:lnTo>
                  <a:pt x="73906" y="223663"/>
                </a:lnTo>
                <a:lnTo>
                  <a:pt x="76824" y="226580"/>
                </a:lnTo>
                <a:lnTo>
                  <a:pt x="76823" y="224635"/>
                </a:lnTo>
                <a:lnTo>
                  <a:pt x="73906" y="219773"/>
                </a:lnTo>
                <a:lnTo>
                  <a:pt x="70989" y="217828"/>
                </a:lnTo>
                <a:lnTo>
                  <a:pt x="70017" y="217827"/>
                </a:lnTo>
                <a:lnTo>
                  <a:pt x="69044" y="216855"/>
                </a:lnTo>
                <a:lnTo>
                  <a:pt x="69044" y="215882"/>
                </a:lnTo>
                <a:lnTo>
                  <a:pt x="70016" y="215883"/>
                </a:lnTo>
                <a:lnTo>
                  <a:pt x="69044" y="213938"/>
                </a:lnTo>
                <a:lnTo>
                  <a:pt x="68072" y="213938"/>
                </a:lnTo>
                <a:lnTo>
                  <a:pt x="68071" y="214911"/>
                </a:lnTo>
                <a:lnTo>
                  <a:pt x="67099" y="213938"/>
                </a:lnTo>
                <a:lnTo>
                  <a:pt x="63209" y="203241"/>
                </a:lnTo>
                <a:lnTo>
                  <a:pt x="67099" y="206158"/>
                </a:lnTo>
                <a:lnTo>
                  <a:pt x="65154" y="204214"/>
                </a:lnTo>
                <a:lnTo>
                  <a:pt x="67099" y="204213"/>
                </a:lnTo>
                <a:lnTo>
                  <a:pt x="67099" y="203241"/>
                </a:lnTo>
                <a:lnTo>
                  <a:pt x="67099" y="202269"/>
                </a:lnTo>
                <a:lnTo>
                  <a:pt x="68072" y="202269"/>
                </a:lnTo>
                <a:lnTo>
                  <a:pt x="66127" y="200324"/>
                </a:lnTo>
                <a:lnTo>
                  <a:pt x="64182" y="197406"/>
                </a:lnTo>
                <a:lnTo>
                  <a:pt x="64182" y="199351"/>
                </a:lnTo>
                <a:lnTo>
                  <a:pt x="63209" y="199351"/>
                </a:lnTo>
                <a:lnTo>
                  <a:pt x="61264" y="198379"/>
                </a:lnTo>
                <a:lnTo>
                  <a:pt x="58347" y="196434"/>
                </a:lnTo>
                <a:lnTo>
                  <a:pt x="57374" y="195461"/>
                </a:lnTo>
                <a:lnTo>
                  <a:pt x="56402" y="196434"/>
                </a:lnTo>
                <a:lnTo>
                  <a:pt x="54457" y="192544"/>
                </a:lnTo>
                <a:lnTo>
                  <a:pt x="54457" y="189627"/>
                </a:lnTo>
                <a:lnTo>
                  <a:pt x="54457" y="187682"/>
                </a:lnTo>
                <a:lnTo>
                  <a:pt x="51540" y="183792"/>
                </a:lnTo>
                <a:lnTo>
                  <a:pt x="51540" y="181847"/>
                </a:lnTo>
                <a:lnTo>
                  <a:pt x="51540" y="180875"/>
                </a:lnTo>
                <a:lnTo>
                  <a:pt x="50567" y="177958"/>
                </a:lnTo>
                <a:lnTo>
                  <a:pt x="48623" y="174067"/>
                </a:lnTo>
                <a:lnTo>
                  <a:pt x="46678" y="173095"/>
                </a:lnTo>
                <a:lnTo>
                  <a:pt x="46678" y="174068"/>
                </a:lnTo>
                <a:lnTo>
                  <a:pt x="46678" y="175040"/>
                </a:lnTo>
                <a:lnTo>
                  <a:pt x="47650" y="176013"/>
                </a:lnTo>
                <a:lnTo>
                  <a:pt x="46678" y="176012"/>
                </a:lnTo>
                <a:lnTo>
                  <a:pt x="43760" y="170178"/>
                </a:lnTo>
                <a:lnTo>
                  <a:pt x="42788" y="169206"/>
                </a:lnTo>
                <a:lnTo>
                  <a:pt x="41815" y="167261"/>
                </a:lnTo>
                <a:lnTo>
                  <a:pt x="42788" y="171150"/>
                </a:lnTo>
                <a:lnTo>
                  <a:pt x="41815" y="173095"/>
                </a:lnTo>
                <a:lnTo>
                  <a:pt x="39870" y="169205"/>
                </a:lnTo>
                <a:lnTo>
                  <a:pt x="40843" y="169205"/>
                </a:lnTo>
                <a:lnTo>
                  <a:pt x="38898" y="166288"/>
                </a:lnTo>
                <a:lnTo>
                  <a:pt x="37926" y="165315"/>
                </a:lnTo>
                <a:lnTo>
                  <a:pt x="36953" y="164343"/>
                </a:lnTo>
                <a:lnTo>
                  <a:pt x="35008" y="161426"/>
                </a:lnTo>
                <a:lnTo>
                  <a:pt x="35008" y="158508"/>
                </a:lnTo>
                <a:lnTo>
                  <a:pt x="36953" y="160453"/>
                </a:lnTo>
                <a:lnTo>
                  <a:pt x="37926" y="163371"/>
                </a:lnTo>
                <a:lnTo>
                  <a:pt x="39871" y="165316"/>
                </a:lnTo>
                <a:lnTo>
                  <a:pt x="40843" y="165316"/>
                </a:lnTo>
                <a:lnTo>
                  <a:pt x="37926" y="160453"/>
                </a:lnTo>
                <a:lnTo>
                  <a:pt x="36953" y="159157"/>
                </a:lnTo>
                <a:lnTo>
                  <a:pt x="36953" y="155591"/>
                </a:lnTo>
                <a:lnTo>
                  <a:pt x="35981" y="153647"/>
                </a:lnTo>
                <a:lnTo>
                  <a:pt x="35008" y="151701"/>
                </a:lnTo>
                <a:lnTo>
                  <a:pt x="36953" y="153646"/>
                </a:lnTo>
                <a:lnTo>
                  <a:pt x="35981" y="149756"/>
                </a:lnTo>
                <a:lnTo>
                  <a:pt x="35981" y="147811"/>
                </a:lnTo>
                <a:lnTo>
                  <a:pt x="36953" y="145867"/>
                </a:lnTo>
                <a:lnTo>
                  <a:pt x="35008" y="142949"/>
                </a:lnTo>
                <a:lnTo>
                  <a:pt x="34036" y="142949"/>
                </a:lnTo>
                <a:lnTo>
                  <a:pt x="34036" y="143921"/>
                </a:lnTo>
                <a:lnTo>
                  <a:pt x="33063" y="144894"/>
                </a:lnTo>
                <a:lnTo>
                  <a:pt x="29174" y="136142"/>
                </a:lnTo>
                <a:lnTo>
                  <a:pt x="25284" y="130307"/>
                </a:lnTo>
                <a:lnTo>
                  <a:pt x="25284" y="129335"/>
                </a:lnTo>
                <a:lnTo>
                  <a:pt x="26256" y="128362"/>
                </a:lnTo>
                <a:lnTo>
                  <a:pt x="28201" y="130307"/>
                </a:lnTo>
                <a:lnTo>
                  <a:pt x="23339" y="119611"/>
                </a:lnTo>
                <a:lnTo>
                  <a:pt x="19449" y="108913"/>
                </a:lnTo>
                <a:lnTo>
                  <a:pt x="19449" y="109886"/>
                </a:lnTo>
                <a:lnTo>
                  <a:pt x="18477" y="109886"/>
                </a:lnTo>
                <a:lnTo>
                  <a:pt x="17504" y="106969"/>
                </a:lnTo>
                <a:lnTo>
                  <a:pt x="16532" y="104052"/>
                </a:lnTo>
                <a:lnTo>
                  <a:pt x="16532" y="103079"/>
                </a:lnTo>
                <a:lnTo>
                  <a:pt x="17504" y="103079"/>
                </a:lnTo>
                <a:lnTo>
                  <a:pt x="16532" y="101134"/>
                </a:lnTo>
                <a:lnTo>
                  <a:pt x="17504" y="100161"/>
                </a:lnTo>
                <a:lnTo>
                  <a:pt x="17504" y="98217"/>
                </a:lnTo>
                <a:lnTo>
                  <a:pt x="13614" y="90438"/>
                </a:lnTo>
                <a:lnTo>
                  <a:pt x="10697" y="82658"/>
                </a:lnTo>
                <a:lnTo>
                  <a:pt x="9725" y="75850"/>
                </a:lnTo>
                <a:lnTo>
                  <a:pt x="7780" y="70016"/>
                </a:lnTo>
                <a:lnTo>
                  <a:pt x="4862" y="58346"/>
                </a:lnTo>
                <a:lnTo>
                  <a:pt x="4862" y="56402"/>
                </a:lnTo>
                <a:lnTo>
                  <a:pt x="5835" y="55429"/>
                </a:lnTo>
                <a:lnTo>
                  <a:pt x="6807" y="55429"/>
                </a:lnTo>
                <a:lnTo>
                  <a:pt x="6807" y="53484"/>
                </a:lnTo>
                <a:lnTo>
                  <a:pt x="5835" y="51539"/>
                </a:lnTo>
                <a:lnTo>
                  <a:pt x="5835" y="52511"/>
                </a:lnTo>
                <a:lnTo>
                  <a:pt x="4862" y="52512"/>
                </a:lnTo>
                <a:lnTo>
                  <a:pt x="4863" y="50566"/>
                </a:lnTo>
                <a:lnTo>
                  <a:pt x="4862" y="44732"/>
                </a:lnTo>
                <a:lnTo>
                  <a:pt x="3890" y="39870"/>
                </a:lnTo>
                <a:lnTo>
                  <a:pt x="2918" y="35980"/>
                </a:lnTo>
                <a:lnTo>
                  <a:pt x="3890" y="35980"/>
                </a:lnTo>
                <a:lnTo>
                  <a:pt x="4862" y="36952"/>
                </a:lnTo>
                <a:lnTo>
                  <a:pt x="4863" y="34035"/>
                </a:lnTo>
                <a:lnTo>
                  <a:pt x="3890" y="31118"/>
                </a:lnTo>
                <a:lnTo>
                  <a:pt x="2918" y="24311"/>
                </a:lnTo>
                <a:lnTo>
                  <a:pt x="1945" y="27228"/>
                </a:lnTo>
                <a:lnTo>
                  <a:pt x="973" y="22365"/>
                </a:lnTo>
                <a:lnTo>
                  <a:pt x="972" y="17504"/>
                </a:lnTo>
                <a:lnTo>
                  <a:pt x="0" y="8751"/>
                </a:lnTo>
                <a:lnTo>
                  <a:pt x="972" y="8751"/>
                </a:lnTo>
                <a:lnTo>
                  <a:pt x="973" y="4861"/>
                </a:lnTo>
                <a:close/>
                <a:moveTo>
                  <a:pt x="972" y="0"/>
                </a:moveTo>
                <a:lnTo>
                  <a:pt x="1945" y="2917"/>
                </a:lnTo>
                <a:lnTo>
                  <a:pt x="1884" y="3039"/>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33"/>
          <p:cNvSpPr>
            <a:spLocks/>
          </p:cNvSpPr>
          <p:nvPr/>
        </p:nvSpPr>
        <p:spPr bwMode="auto">
          <a:xfrm rot="9377604">
            <a:off x="3925861" y="3316840"/>
            <a:ext cx="1288495" cy="722529"/>
          </a:xfrm>
          <a:custGeom>
            <a:avLst/>
            <a:gdLst/>
            <a:ahLst/>
            <a:cxnLst/>
            <a:rect l="l" t="t" r="r" b="b"/>
            <a:pathLst>
              <a:path w="1288494" h="722529">
                <a:moveTo>
                  <a:pt x="1884" y="3038"/>
                </a:moveTo>
                <a:lnTo>
                  <a:pt x="972" y="0"/>
                </a:lnTo>
                <a:lnTo>
                  <a:pt x="1944" y="2917"/>
                </a:lnTo>
                <a:close/>
                <a:moveTo>
                  <a:pt x="4861" y="18476"/>
                </a:moveTo>
                <a:lnTo>
                  <a:pt x="4667" y="18087"/>
                </a:lnTo>
                <a:lnTo>
                  <a:pt x="3889" y="14587"/>
                </a:lnTo>
                <a:lnTo>
                  <a:pt x="4861" y="15559"/>
                </a:lnTo>
                <a:close/>
                <a:moveTo>
                  <a:pt x="5834" y="23339"/>
                </a:moveTo>
                <a:lnTo>
                  <a:pt x="5658" y="22543"/>
                </a:lnTo>
                <a:lnTo>
                  <a:pt x="5834" y="22366"/>
                </a:lnTo>
                <a:close/>
                <a:moveTo>
                  <a:pt x="15559" y="110859"/>
                </a:moveTo>
                <a:lnTo>
                  <a:pt x="14586" y="108914"/>
                </a:lnTo>
                <a:lnTo>
                  <a:pt x="15559" y="108914"/>
                </a:lnTo>
                <a:lnTo>
                  <a:pt x="15558" y="106969"/>
                </a:lnTo>
                <a:lnTo>
                  <a:pt x="14586" y="105024"/>
                </a:lnTo>
                <a:lnTo>
                  <a:pt x="14586" y="103079"/>
                </a:lnTo>
                <a:lnTo>
                  <a:pt x="13614" y="101134"/>
                </a:lnTo>
                <a:lnTo>
                  <a:pt x="15558" y="104052"/>
                </a:lnTo>
                <a:lnTo>
                  <a:pt x="16531" y="104052"/>
                </a:lnTo>
                <a:lnTo>
                  <a:pt x="15558" y="105024"/>
                </a:lnTo>
                <a:lnTo>
                  <a:pt x="16531" y="109887"/>
                </a:lnTo>
                <a:lnTo>
                  <a:pt x="16531" y="110859"/>
                </a:lnTo>
                <a:close/>
                <a:moveTo>
                  <a:pt x="35007" y="151701"/>
                </a:moveTo>
                <a:lnTo>
                  <a:pt x="34035" y="149757"/>
                </a:lnTo>
                <a:lnTo>
                  <a:pt x="33063" y="148784"/>
                </a:lnTo>
                <a:lnTo>
                  <a:pt x="32090" y="149757"/>
                </a:lnTo>
                <a:lnTo>
                  <a:pt x="25283" y="137115"/>
                </a:lnTo>
                <a:lnTo>
                  <a:pt x="26256" y="137115"/>
                </a:lnTo>
                <a:lnTo>
                  <a:pt x="25283" y="136142"/>
                </a:lnTo>
                <a:lnTo>
                  <a:pt x="25283" y="133225"/>
                </a:lnTo>
                <a:lnTo>
                  <a:pt x="28201" y="141005"/>
                </a:lnTo>
                <a:lnTo>
                  <a:pt x="30146" y="144895"/>
                </a:lnTo>
                <a:lnTo>
                  <a:pt x="33063" y="147812"/>
                </a:lnTo>
                <a:lnTo>
                  <a:pt x="33063" y="146839"/>
                </a:lnTo>
                <a:lnTo>
                  <a:pt x="34035" y="148785"/>
                </a:lnTo>
                <a:close/>
                <a:moveTo>
                  <a:pt x="35007" y="151702"/>
                </a:moveTo>
                <a:lnTo>
                  <a:pt x="35007" y="151702"/>
                </a:lnTo>
                <a:lnTo>
                  <a:pt x="35007" y="151701"/>
                </a:lnTo>
                <a:close/>
                <a:moveTo>
                  <a:pt x="36953" y="159481"/>
                </a:moveTo>
                <a:lnTo>
                  <a:pt x="35007" y="156564"/>
                </a:lnTo>
                <a:lnTo>
                  <a:pt x="36953" y="159158"/>
                </a:lnTo>
                <a:close/>
                <a:moveTo>
                  <a:pt x="49595" y="184765"/>
                </a:moveTo>
                <a:lnTo>
                  <a:pt x="48622" y="183793"/>
                </a:lnTo>
                <a:lnTo>
                  <a:pt x="46677" y="182820"/>
                </a:lnTo>
                <a:lnTo>
                  <a:pt x="45705" y="179903"/>
                </a:lnTo>
                <a:lnTo>
                  <a:pt x="46677" y="179903"/>
                </a:lnTo>
                <a:lnTo>
                  <a:pt x="46677" y="178930"/>
                </a:lnTo>
                <a:lnTo>
                  <a:pt x="47649" y="177958"/>
                </a:lnTo>
                <a:lnTo>
                  <a:pt x="49594" y="178930"/>
                </a:lnTo>
                <a:lnTo>
                  <a:pt x="49595" y="180875"/>
                </a:lnTo>
                <a:lnTo>
                  <a:pt x="51539" y="183792"/>
                </a:lnTo>
                <a:lnTo>
                  <a:pt x="50567" y="184765"/>
                </a:lnTo>
                <a:close/>
                <a:moveTo>
                  <a:pt x="70988" y="218801"/>
                </a:moveTo>
                <a:lnTo>
                  <a:pt x="70016" y="217828"/>
                </a:lnTo>
                <a:lnTo>
                  <a:pt x="70016" y="217828"/>
                </a:lnTo>
                <a:close/>
                <a:moveTo>
                  <a:pt x="978282" y="620422"/>
                </a:moveTo>
                <a:lnTo>
                  <a:pt x="979254" y="620422"/>
                </a:lnTo>
                <a:lnTo>
                  <a:pt x="979164" y="620513"/>
                </a:lnTo>
                <a:close/>
                <a:moveTo>
                  <a:pt x="94327" y="249919"/>
                </a:moveTo>
                <a:lnTo>
                  <a:pt x="93354" y="247974"/>
                </a:lnTo>
                <a:lnTo>
                  <a:pt x="94327" y="248946"/>
                </a:lnTo>
                <a:close/>
                <a:moveTo>
                  <a:pt x="1137764" y="721557"/>
                </a:moveTo>
                <a:lnTo>
                  <a:pt x="1129985" y="714750"/>
                </a:lnTo>
                <a:lnTo>
                  <a:pt x="1137764" y="708915"/>
                </a:lnTo>
                <a:lnTo>
                  <a:pt x="1146516" y="703081"/>
                </a:lnTo>
                <a:lnTo>
                  <a:pt x="1156241" y="696273"/>
                </a:lnTo>
                <a:lnTo>
                  <a:pt x="1168883" y="690439"/>
                </a:lnTo>
                <a:lnTo>
                  <a:pt x="1209725" y="669045"/>
                </a:lnTo>
                <a:lnTo>
                  <a:pt x="1220422" y="662238"/>
                </a:lnTo>
                <a:lnTo>
                  <a:pt x="1229175" y="655431"/>
                </a:lnTo>
                <a:lnTo>
                  <a:pt x="1237927" y="647651"/>
                </a:lnTo>
                <a:lnTo>
                  <a:pt x="1243761" y="639872"/>
                </a:lnTo>
                <a:lnTo>
                  <a:pt x="1243761" y="639871"/>
                </a:lnTo>
                <a:lnTo>
                  <a:pt x="1245706" y="638899"/>
                </a:lnTo>
                <a:lnTo>
                  <a:pt x="1243275" y="638899"/>
                </a:lnTo>
                <a:lnTo>
                  <a:pt x="1242789" y="637927"/>
                </a:lnTo>
                <a:lnTo>
                  <a:pt x="1240844" y="635982"/>
                </a:lnTo>
                <a:lnTo>
                  <a:pt x="1237926" y="634037"/>
                </a:lnTo>
                <a:lnTo>
                  <a:pt x="1226257" y="630147"/>
                </a:lnTo>
                <a:lnTo>
                  <a:pt x="1207781" y="625285"/>
                </a:lnTo>
                <a:lnTo>
                  <a:pt x="1182497" y="620423"/>
                </a:lnTo>
                <a:lnTo>
                  <a:pt x="1113453" y="607781"/>
                </a:lnTo>
                <a:lnTo>
                  <a:pt x="1074555" y="600001"/>
                </a:lnTo>
                <a:lnTo>
                  <a:pt x="1060941" y="596111"/>
                </a:lnTo>
                <a:lnTo>
                  <a:pt x="1048299" y="592222"/>
                </a:lnTo>
                <a:lnTo>
                  <a:pt x="1036630" y="587359"/>
                </a:lnTo>
                <a:lnTo>
                  <a:pt x="1027878" y="583470"/>
                </a:lnTo>
                <a:lnTo>
                  <a:pt x="1020098" y="579580"/>
                </a:lnTo>
                <a:lnTo>
                  <a:pt x="1014263" y="574718"/>
                </a:lnTo>
                <a:lnTo>
                  <a:pt x="1009401" y="569855"/>
                </a:lnTo>
                <a:lnTo>
                  <a:pt x="1006484" y="564993"/>
                </a:lnTo>
                <a:lnTo>
                  <a:pt x="1002594" y="554296"/>
                </a:lnTo>
                <a:lnTo>
                  <a:pt x="1030795" y="566938"/>
                </a:lnTo>
                <a:lnTo>
                  <a:pt x="1058996" y="577635"/>
                </a:lnTo>
                <a:lnTo>
                  <a:pt x="1087197" y="587360"/>
                </a:lnTo>
                <a:lnTo>
                  <a:pt x="1116370" y="596112"/>
                </a:lnTo>
                <a:lnTo>
                  <a:pt x="1145544" y="602918"/>
                </a:lnTo>
                <a:lnTo>
                  <a:pt x="1174717" y="609726"/>
                </a:lnTo>
                <a:lnTo>
                  <a:pt x="1204863" y="614588"/>
                </a:lnTo>
                <a:lnTo>
                  <a:pt x="1234037" y="618478"/>
                </a:lnTo>
                <a:lnTo>
                  <a:pt x="1248623" y="618478"/>
                </a:lnTo>
                <a:lnTo>
                  <a:pt x="1260293" y="619450"/>
                </a:lnTo>
                <a:lnTo>
                  <a:pt x="1270017" y="620422"/>
                </a:lnTo>
                <a:lnTo>
                  <a:pt x="1277797" y="622368"/>
                </a:lnTo>
                <a:lnTo>
                  <a:pt x="1283632" y="625285"/>
                </a:lnTo>
                <a:lnTo>
                  <a:pt x="1285577" y="628202"/>
                </a:lnTo>
                <a:lnTo>
                  <a:pt x="1287521" y="630147"/>
                </a:lnTo>
                <a:lnTo>
                  <a:pt x="1288494" y="634037"/>
                </a:lnTo>
                <a:lnTo>
                  <a:pt x="1287522" y="637927"/>
                </a:lnTo>
                <a:lnTo>
                  <a:pt x="1285577" y="642789"/>
                </a:lnTo>
                <a:lnTo>
                  <a:pt x="1282659" y="646679"/>
                </a:lnTo>
                <a:lnTo>
                  <a:pt x="1277797" y="650569"/>
                </a:lnTo>
                <a:lnTo>
                  <a:pt x="1271962" y="654458"/>
                </a:lnTo>
                <a:lnTo>
                  <a:pt x="1264183" y="658348"/>
                </a:lnTo>
                <a:lnTo>
                  <a:pt x="1255431" y="662238"/>
                </a:lnTo>
                <a:lnTo>
                  <a:pt x="1235982" y="670017"/>
                </a:lnTo>
                <a:lnTo>
                  <a:pt x="1215560" y="676825"/>
                </a:lnTo>
                <a:lnTo>
                  <a:pt x="1207781" y="680714"/>
                </a:lnTo>
                <a:lnTo>
                  <a:pt x="1199029" y="685576"/>
                </a:lnTo>
                <a:lnTo>
                  <a:pt x="1179580" y="698218"/>
                </a:lnTo>
                <a:lnTo>
                  <a:pt x="1146516" y="722529"/>
                </a:lnTo>
                <a:lnTo>
                  <a:pt x="1140682" y="722529"/>
                </a:lnTo>
                <a:close/>
                <a:moveTo>
                  <a:pt x="909238" y="622367"/>
                </a:moveTo>
                <a:lnTo>
                  <a:pt x="909238" y="622367"/>
                </a:lnTo>
                <a:lnTo>
                  <a:pt x="909463" y="622367"/>
                </a:lnTo>
                <a:close/>
                <a:moveTo>
                  <a:pt x="908266" y="623340"/>
                </a:moveTo>
                <a:lnTo>
                  <a:pt x="908266" y="622367"/>
                </a:lnTo>
                <a:lnTo>
                  <a:pt x="909238" y="622367"/>
                </a:lnTo>
                <a:close/>
                <a:moveTo>
                  <a:pt x="141977" y="301459"/>
                </a:moveTo>
                <a:lnTo>
                  <a:pt x="141977" y="301459"/>
                </a:lnTo>
                <a:lnTo>
                  <a:pt x="141977" y="301459"/>
                </a:lnTo>
                <a:close/>
                <a:moveTo>
                  <a:pt x="142949" y="302431"/>
                </a:moveTo>
                <a:lnTo>
                  <a:pt x="141977" y="301459"/>
                </a:lnTo>
                <a:lnTo>
                  <a:pt x="142949" y="301459"/>
                </a:lnTo>
                <a:close/>
                <a:moveTo>
                  <a:pt x="244084" y="368557"/>
                </a:moveTo>
                <a:lnTo>
                  <a:pt x="241795" y="366956"/>
                </a:lnTo>
                <a:lnTo>
                  <a:pt x="242139" y="366613"/>
                </a:lnTo>
                <a:close/>
                <a:moveTo>
                  <a:pt x="641815" y="565965"/>
                </a:moveTo>
                <a:lnTo>
                  <a:pt x="641815" y="565965"/>
                </a:lnTo>
                <a:lnTo>
                  <a:pt x="644732" y="565965"/>
                </a:lnTo>
                <a:lnTo>
                  <a:pt x="642787" y="565965"/>
                </a:lnTo>
                <a:close/>
                <a:moveTo>
                  <a:pt x="458992" y="489140"/>
                </a:moveTo>
                <a:lnTo>
                  <a:pt x="457050" y="488169"/>
                </a:lnTo>
                <a:lnTo>
                  <a:pt x="458995" y="489141"/>
                </a:lnTo>
                <a:close/>
                <a:moveTo>
                  <a:pt x="333549" y="441491"/>
                </a:moveTo>
                <a:lnTo>
                  <a:pt x="331604" y="439546"/>
                </a:lnTo>
                <a:lnTo>
                  <a:pt x="334521" y="440519"/>
                </a:lnTo>
                <a:lnTo>
                  <a:pt x="334521" y="441491"/>
                </a:lnTo>
                <a:close/>
                <a:moveTo>
                  <a:pt x="339384" y="444409"/>
                </a:moveTo>
                <a:lnTo>
                  <a:pt x="337439" y="442464"/>
                </a:lnTo>
                <a:lnTo>
                  <a:pt x="338411" y="443436"/>
                </a:lnTo>
                <a:lnTo>
                  <a:pt x="340356" y="444408"/>
                </a:lnTo>
                <a:close/>
                <a:moveTo>
                  <a:pt x="448298" y="498866"/>
                </a:moveTo>
                <a:lnTo>
                  <a:pt x="445381" y="495948"/>
                </a:lnTo>
                <a:lnTo>
                  <a:pt x="448298" y="496921"/>
                </a:lnTo>
                <a:lnTo>
                  <a:pt x="449271" y="496921"/>
                </a:lnTo>
                <a:lnTo>
                  <a:pt x="448298" y="495948"/>
                </a:lnTo>
                <a:lnTo>
                  <a:pt x="445381" y="494003"/>
                </a:lnTo>
                <a:lnTo>
                  <a:pt x="442463" y="493031"/>
                </a:lnTo>
                <a:lnTo>
                  <a:pt x="439546" y="492059"/>
                </a:lnTo>
                <a:lnTo>
                  <a:pt x="435656" y="491086"/>
                </a:lnTo>
                <a:lnTo>
                  <a:pt x="436629" y="493031"/>
                </a:lnTo>
                <a:lnTo>
                  <a:pt x="433711" y="491086"/>
                </a:lnTo>
                <a:lnTo>
                  <a:pt x="431766" y="490113"/>
                </a:lnTo>
                <a:lnTo>
                  <a:pt x="428849" y="490114"/>
                </a:lnTo>
                <a:lnTo>
                  <a:pt x="428849" y="489141"/>
                </a:lnTo>
                <a:lnTo>
                  <a:pt x="424959" y="487196"/>
                </a:lnTo>
                <a:lnTo>
                  <a:pt x="423014" y="486224"/>
                </a:lnTo>
                <a:lnTo>
                  <a:pt x="422042" y="487196"/>
                </a:lnTo>
                <a:lnTo>
                  <a:pt x="415235" y="483306"/>
                </a:lnTo>
                <a:lnTo>
                  <a:pt x="407455" y="479417"/>
                </a:lnTo>
                <a:lnTo>
                  <a:pt x="400648" y="475527"/>
                </a:lnTo>
                <a:lnTo>
                  <a:pt x="397730" y="473582"/>
                </a:lnTo>
                <a:lnTo>
                  <a:pt x="395786" y="471637"/>
                </a:lnTo>
                <a:lnTo>
                  <a:pt x="392869" y="470665"/>
                </a:lnTo>
                <a:lnTo>
                  <a:pt x="391896" y="470664"/>
                </a:lnTo>
                <a:lnTo>
                  <a:pt x="392868" y="471637"/>
                </a:lnTo>
                <a:lnTo>
                  <a:pt x="393841" y="471637"/>
                </a:lnTo>
                <a:lnTo>
                  <a:pt x="395786" y="472610"/>
                </a:lnTo>
                <a:lnTo>
                  <a:pt x="393841" y="472610"/>
                </a:lnTo>
                <a:lnTo>
                  <a:pt x="390924" y="470665"/>
                </a:lnTo>
                <a:lnTo>
                  <a:pt x="390924" y="469692"/>
                </a:lnTo>
                <a:lnTo>
                  <a:pt x="391896" y="469692"/>
                </a:lnTo>
                <a:lnTo>
                  <a:pt x="388006" y="467747"/>
                </a:lnTo>
                <a:lnTo>
                  <a:pt x="385089" y="466775"/>
                </a:lnTo>
                <a:lnTo>
                  <a:pt x="381199" y="466775"/>
                </a:lnTo>
                <a:lnTo>
                  <a:pt x="377309" y="463857"/>
                </a:lnTo>
                <a:lnTo>
                  <a:pt x="374392" y="461913"/>
                </a:lnTo>
                <a:lnTo>
                  <a:pt x="369530" y="460940"/>
                </a:lnTo>
                <a:lnTo>
                  <a:pt x="367585" y="458995"/>
                </a:lnTo>
                <a:lnTo>
                  <a:pt x="366613" y="458995"/>
                </a:lnTo>
                <a:lnTo>
                  <a:pt x="367585" y="457050"/>
                </a:lnTo>
                <a:lnTo>
                  <a:pt x="363695" y="455105"/>
                </a:lnTo>
                <a:lnTo>
                  <a:pt x="360777" y="454133"/>
                </a:lnTo>
                <a:lnTo>
                  <a:pt x="357860" y="451216"/>
                </a:lnTo>
                <a:lnTo>
                  <a:pt x="357860" y="452188"/>
                </a:lnTo>
                <a:lnTo>
                  <a:pt x="356887" y="451216"/>
                </a:lnTo>
                <a:lnTo>
                  <a:pt x="353970" y="450243"/>
                </a:lnTo>
                <a:lnTo>
                  <a:pt x="354943" y="450243"/>
                </a:lnTo>
                <a:lnTo>
                  <a:pt x="352998" y="449271"/>
                </a:lnTo>
                <a:lnTo>
                  <a:pt x="350081" y="447326"/>
                </a:lnTo>
                <a:lnTo>
                  <a:pt x="352026" y="449271"/>
                </a:lnTo>
                <a:lnTo>
                  <a:pt x="354943" y="451216"/>
                </a:lnTo>
                <a:lnTo>
                  <a:pt x="349108" y="449271"/>
                </a:lnTo>
                <a:lnTo>
                  <a:pt x="347164" y="447326"/>
                </a:lnTo>
                <a:lnTo>
                  <a:pt x="343274" y="445381"/>
                </a:lnTo>
                <a:lnTo>
                  <a:pt x="340356" y="444408"/>
                </a:lnTo>
                <a:lnTo>
                  <a:pt x="339384" y="442464"/>
                </a:lnTo>
                <a:lnTo>
                  <a:pt x="336467" y="440519"/>
                </a:lnTo>
                <a:lnTo>
                  <a:pt x="334521" y="440519"/>
                </a:lnTo>
                <a:lnTo>
                  <a:pt x="330632" y="437601"/>
                </a:lnTo>
                <a:lnTo>
                  <a:pt x="329659" y="437601"/>
                </a:lnTo>
                <a:lnTo>
                  <a:pt x="327715" y="436629"/>
                </a:lnTo>
                <a:lnTo>
                  <a:pt x="324797" y="435657"/>
                </a:lnTo>
                <a:lnTo>
                  <a:pt x="322852" y="434684"/>
                </a:lnTo>
                <a:lnTo>
                  <a:pt x="320907" y="434684"/>
                </a:lnTo>
                <a:lnTo>
                  <a:pt x="314100" y="429822"/>
                </a:lnTo>
                <a:lnTo>
                  <a:pt x="315072" y="429822"/>
                </a:lnTo>
                <a:lnTo>
                  <a:pt x="311183" y="426904"/>
                </a:lnTo>
                <a:lnTo>
                  <a:pt x="306320" y="424960"/>
                </a:lnTo>
                <a:lnTo>
                  <a:pt x="307293" y="424960"/>
                </a:lnTo>
                <a:lnTo>
                  <a:pt x="303403" y="423015"/>
                </a:lnTo>
                <a:lnTo>
                  <a:pt x="300486" y="421070"/>
                </a:lnTo>
                <a:lnTo>
                  <a:pt x="298541" y="420097"/>
                </a:lnTo>
                <a:lnTo>
                  <a:pt x="298541" y="418152"/>
                </a:lnTo>
                <a:lnTo>
                  <a:pt x="298541" y="417180"/>
                </a:lnTo>
                <a:lnTo>
                  <a:pt x="296596" y="416208"/>
                </a:lnTo>
                <a:lnTo>
                  <a:pt x="293678" y="415235"/>
                </a:lnTo>
                <a:lnTo>
                  <a:pt x="291734" y="414263"/>
                </a:lnTo>
                <a:lnTo>
                  <a:pt x="290761" y="415235"/>
                </a:lnTo>
                <a:lnTo>
                  <a:pt x="290761" y="416208"/>
                </a:lnTo>
                <a:lnTo>
                  <a:pt x="281037" y="409401"/>
                </a:lnTo>
                <a:lnTo>
                  <a:pt x="276175" y="406483"/>
                </a:lnTo>
                <a:lnTo>
                  <a:pt x="271312" y="402593"/>
                </a:lnTo>
                <a:lnTo>
                  <a:pt x="270340" y="402593"/>
                </a:lnTo>
                <a:lnTo>
                  <a:pt x="269368" y="401621"/>
                </a:lnTo>
                <a:lnTo>
                  <a:pt x="254781" y="392869"/>
                </a:lnTo>
                <a:lnTo>
                  <a:pt x="247973" y="388007"/>
                </a:lnTo>
                <a:lnTo>
                  <a:pt x="243112" y="383144"/>
                </a:lnTo>
                <a:lnTo>
                  <a:pt x="244084" y="384117"/>
                </a:lnTo>
                <a:lnTo>
                  <a:pt x="244083" y="383144"/>
                </a:lnTo>
                <a:lnTo>
                  <a:pt x="244083" y="382172"/>
                </a:lnTo>
                <a:lnTo>
                  <a:pt x="242139" y="381200"/>
                </a:lnTo>
                <a:lnTo>
                  <a:pt x="241166" y="380227"/>
                </a:lnTo>
                <a:lnTo>
                  <a:pt x="240194" y="380227"/>
                </a:lnTo>
                <a:lnTo>
                  <a:pt x="240194" y="381199"/>
                </a:lnTo>
                <a:lnTo>
                  <a:pt x="241166" y="383144"/>
                </a:lnTo>
                <a:lnTo>
                  <a:pt x="232414" y="376337"/>
                </a:lnTo>
                <a:lnTo>
                  <a:pt x="225607" y="370502"/>
                </a:lnTo>
                <a:lnTo>
                  <a:pt x="225607" y="371475"/>
                </a:lnTo>
                <a:lnTo>
                  <a:pt x="223663" y="370503"/>
                </a:lnTo>
                <a:lnTo>
                  <a:pt x="223663" y="369530"/>
                </a:lnTo>
                <a:lnTo>
                  <a:pt x="222690" y="368558"/>
                </a:lnTo>
                <a:lnTo>
                  <a:pt x="217827" y="364668"/>
                </a:lnTo>
                <a:lnTo>
                  <a:pt x="216856" y="365640"/>
                </a:lnTo>
                <a:lnTo>
                  <a:pt x="215883" y="363696"/>
                </a:lnTo>
                <a:lnTo>
                  <a:pt x="213938" y="362723"/>
                </a:lnTo>
                <a:lnTo>
                  <a:pt x="212965" y="362723"/>
                </a:lnTo>
                <a:lnTo>
                  <a:pt x="211021" y="360778"/>
                </a:lnTo>
                <a:lnTo>
                  <a:pt x="211021" y="359806"/>
                </a:lnTo>
                <a:lnTo>
                  <a:pt x="205186" y="356888"/>
                </a:lnTo>
                <a:lnTo>
                  <a:pt x="199351" y="352026"/>
                </a:lnTo>
                <a:lnTo>
                  <a:pt x="198379" y="349109"/>
                </a:lnTo>
                <a:lnTo>
                  <a:pt x="195461" y="348136"/>
                </a:lnTo>
                <a:lnTo>
                  <a:pt x="195461" y="349109"/>
                </a:lnTo>
                <a:lnTo>
                  <a:pt x="189627" y="342302"/>
                </a:lnTo>
                <a:lnTo>
                  <a:pt x="186709" y="338412"/>
                </a:lnTo>
                <a:lnTo>
                  <a:pt x="177957" y="333550"/>
                </a:lnTo>
                <a:lnTo>
                  <a:pt x="169205" y="326742"/>
                </a:lnTo>
                <a:lnTo>
                  <a:pt x="151701" y="311183"/>
                </a:lnTo>
                <a:lnTo>
                  <a:pt x="152674" y="311183"/>
                </a:lnTo>
                <a:lnTo>
                  <a:pt x="150729" y="309238"/>
                </a:lnTo>
                <a:lnTo>
                  <a:pt x="149757" y="309238"/>
                </a:lnTo>
                <a:lnTo>
                  <a:pt x="148784" y="308266"/>
                </a:lnTo>
                <a:lnTo>
                  <a:pt x="148784" y="307293"/>
                </a:lnTo>
                <a:lnTo>
                  <a:pt x="148784" y="306321"/>
                </a:lnTo>
                <a:lnTo>
                  <a:pt x="150729" y="306321"/>
                </a:lnTo>
                <a:lnTo>
                  <a:pt x="147812" y="304376"/>
                </a:lnTo>
                <a:lnTo>
                  <a:pt x="145867" y="302431"/>
                </a:lnTo>
                <a:lnTo>
                  <a:pt x="141977" y="300486"/>
                </a:lnTo>
                <a:lnTo>
                  <a:pt x="141977" y="301459"/>
                </a:lnTo>
                <a:lnTo>
                  <a:pt x="140032" y="299514"/>
                </a:lnTo>
                <a:lnTo>
                  <a:pt x="138087" y="297569"/>
                </a:lnTo>
                <a:lnTo>
                  <a:pt x="136142" y="296596"/>
                </a:lnTo>
                <a:lnTo>
                  <a:pt x="136142" y="295624"/>
                </a:lnTo>
                <a:lnTo>
                  <a:pt x="137114" y="295624"/>
                </a:lnTo>
                <a:lnTo>
                  <a:pt x="138087" y="295624"/>
                </a:lnTo>
                <a:lnTo>
                  <a:pt x="135170" y="293679"/>
                </a:lnTo>
                <a:lnTo>
                  <a:pt x="135170" y="292707"/>
                </a:lnTo>
                <a:lnTo>
                  <a:pt x="136142" y="292707"/>
                </a:lnTo>
                <a:lnTo>
                  <a:pt x="139060" y="293679"/>
                </a:lnTo>
                <a:lnTo>
                  <a:pt x="141977" y="294652"/>
                </a:lnTo>
                <a:lnTo>
                  <a:pt x="141977" y="293679"/>
                </a:lnTo>
                <a:lnTo>
                  <a:pt x="140032" y="291734"/>
                </a:lnTo>
                <a:lnTo>
                  <a:pt x="140032" y="290762"/>
                </a:lnTo>
                <a:lnTo>
                  <a:pt x="141004" y="290762"/>
                </a:lnTo>
                <a:lnTo>
                  <a:pt x="141977" y="291734"/>
                </a:lnTo>
                <a:lnTo>
                  <a:pt x="143922" y="292707"/>
                </a:lnTo>
                <a:lnTo>
                  <a:pt x="141977" y="290762"/>
                </a:lnTo>
                <a:lnTo>
                  <a:pt x="138087" y="288817"/>
                </a:lnTo>
                <a:lnTo>
                  <a:pt x="137114" y="288817"/>
                </a:lnTo>
                <a:lnTo>
                  <a:pt x="137114" y="290762"/>
                </a:lnTo>
                <a:lnTo>
                  <a:pt x="134197" y="287844"/>
                </a:lnTo>
                <a:lnTo>
                  <a:pt x="132253" y="287845"/>
                </a:lnTo>
                <a:lnTo>
                  <a:pt x="131280" y="287358"/>
                </a:lnTo>
                <a:lnTo>
                  <a:pt x="130307" y="286872"/>
                </a:lnTo>
                <a:lnTo>
                  <a:pt x="127390" y="284927"/>
                </a:lnTo>
                <a:lnTo>
                  <a:pt x="127390" y="283955"/>
                </a:lnTo>
                <a:lnTo>
                  <a:pt x="128363" y="284927"/>
                </a:lnTo>
                <a:lnTo>
                  <a:pt x="129335" y="285899"/>
                </a:lnTo>
                <a:lnTo>
                  <a:pt x="131280" y="286872"/>
                </a:lnTo>
                <a:lnTo>
                  <a:pt x="130307" y="284927"/>
                </a:lnTo>
                <a:lnTo>
                  <a:pt x="128363" y="282982"/>
                </a:lnTo>
                <a:lnTo>
                  <a:pt x="124473" y="280065"/>
                </a:lnTo>
                <a:lnTo>
                  <a:pt x="125445" y="281037"/>
                </a:lnTo>
                <a:lnTo>
                  <a:pt x="124473" y="282010"/>
                </a:lnTo>
                <a:lnTo>
                  <a:pt x="121555" y="280065"/>
                </a:lnTo>
                <a:lnTo>
                  <a:pt x="121555" y="279092"/>
                </a:lnTo>
                <a:lnTo>
                  <a:pt x="122528" y="279092"/>
                </a:lnTo>
                <a:lnTo>
                  <a:pt x="120583" y="277148"/>
                </a:lnTo>
                <a:lnTo>
                  <a:pt x="117666" y="276175"/>
                </a:lnTo>
                <a:lnTo>
                  <a:pt x="118638" y="277147"/>
                </a:lnTo>
                <a:lnTo>
                  <a:pt x="116693" y="276175"/>
                </a:lnTo>
                <a:lnTo>
                  <a:pt x="114748" y="275203"/>
                </a:lnTo>
                <a:lnTo>
                  <a:pt x="113776" y="273258"/>
                </a:lnTo>
                <a:lnTo>
                  <a:pt x="111831" y="271313"/>
                </a:lnTo>
                <a:lnTo>
                  <a:pt x="112804" y="270340"/>
                </a:lnTo>
                <a:lnTo>
                  <a:pt x="114748" y="271313"/>
                </a:lnTo>
                <a:lnTo>
                  <a:pt x="115721" y="271313"/>
                </a:lnTo>
                <a:lnTo>
                  <a:pt x="114748" y="268395"/>
                </a:lnTo>
                <a:lnTo>
                  <a:pt x="113776" y="268396"/>
                </a:lnTo>
                <a:lnTo>
                  <a:pt x="110858" y="267423"/>
                </a:lnTo>
                <a:lnTo>
                  <a:pt x="109886" y="266450"/>
                </a:lnTo>
                <a:lnTo>
                  <a:pt x="108914" y="266450"/>
                </a:lnTo>
                <a:lnTo>
                  <a:pt x="108914" y="267423"/>
                </a:lnTo>
                <a:lnTo>
                  <a:pt x="108914" y="265478"/>
                </a:lnTo>
                <a:lnTo>
                  <a:pt x="109886" y="265478"/>
                </a:lnTo>
                <a:lnTo>
                  <a:pt x="107941" y="263533"/>
                </a:lnTo>
                <a:lnTo>
                  <a:pt x="105997" y="261588"/>
                </a:lnTo>
                <a:lnTo>
                  <a:pt x="104051" y="260616"/>
                </a:lnTo>
                <a:lnTo>
                  <a:pt x="104051" y="258671"/>
                </a:lnTo>
                <a:lnTo>
                  <a:pt x="102107" y="258671"/>
                </a:lnTo>
                <a:lnTo>
                  <a:pt x="101134" y="254781"/>
                </a:lnTo>
                <a:lnTo>
                  <a:pt x="96272" y="250891"/>
                </a:lnTo>
                <a:lnTo>
                  <a:pt x="95299" y="248946"/>
                </a:lnTo>
                <a:lnTo>
                  <a:pt x="94327" y="247974"/>
                </a:lnTo>
                <a:lnTo>
                  <a:pt x="95299" y="247002"/>
                </a:lnTo>
                <a:lnTo>
                  <a:pt x="92382" y="244084"/>
                </a:lnTo>
                <a:lnTo>
                  <a:pt x="91409" y="243112"/>
                </a:lnTo>
                <a:lnTo>
                  <a:pt x="90437" y="244084"/>
                </a:lnTo>
                <a:lnTo>
                  <a:pt x="92382" y="246029"/>
                </a:lnTo>
                <a:lnTo>
                  <a:pt x="93354" y="247974"/>
                </a:lnTo>
                <a:lnTo>
                  <a:pt x="92382" y="247002"/>
                </a:lnTo>
                <a:lnTo>
                  <a:pt x="88492" y="244084"/>
                </a:lnTo>
                <a:lnTo>
                  <a:pt x="89465" y="243112"/>
                </a:lnTo>
                <a:lnTo>
                  <a:pt x="87520" y="241167"/>
                </a:lnTo>
                <a:lnTo>
                  <a:pt x="85575" y="239222"/>
                </a:lnTo>
                <a:lnTo>
                  <a:pt x="85575" y="238250"/>
                </a:lnTo>
                <a:lnTo>
                  <a:pt x="83630" y="237277"/>
                </a:lnTo>
                <a:lnTo>
                  <a:pt x="82657" y="235332"/>
                </a:lnTo>
                <a:lnTo>
                  <a:pt x="82657" y="234360"/>
                </a:lnTo>
                <a:lnTo>
                  <a:pt x="82657" y="233387"/>
                </a:lnTo>
                <a:lnTo>
                  <a:pt x="80713" y="231442"/>
                </a:lnTo>
                <a:lnTo>
                  <a:pt x="84602" y="234360"/>
                </a:lnTo>
                <a:lnTo>
                  <a:pt x="82657" y="232415"/>
                </a:lnTo>
                <a:lnTo>
                  <a:pt x="81685" y="229498"/>
                </a:lnTo>
                <a:lnTo>
                  <a:pt x="76823" y="227553"/>
                </a:lnTo>
                <a:lnTo>
                  <a:pt x="75850" y="226580"/>
                </a:lnTo>
                <a:lnTo>
                  <a:pt x="74878" y="225608"/>
                </a:lnTo>
                <a:lnTo>
                  <a:pt x="74878" y="224635"/>
                </a:lnTo>
                <a:lnTo>
                  <a:pt x="73906" y="223663"/>
                </a:lnTo>
                <a:lnTo>
                  <a:pt x="76823" y="226580"/>
                </a:lnTo>
                <a:lnTo>
                  <a:pt x="76823" y="224635"/>
                </a:lnTo>
                <a:lnTo>
                  <a:pt x="73905" y="219773"/>
                </a:lnTo>
                <a:lnTo>
                  <a:pt x="70988" y="217828"/>
                </a:lnTo>
                <a:lnTo>
                  <a:pt x="70016" y="217828"/>
                </a:lnTo>
                <a:lnTo>
                  <a:pt x="69043" y="216856"/>
                </a:lnTo>
                <a:lnTo>
                  <a:pt x="69043" y="215883"/>
                </a:lnTo>
                <a:lnTo>
                  <a:pt x="70016" y="215883"/>
                </a:lnTo>
                <a:lnTo>
                  <a:pt x="69043" y="213938"/>
                </a:lnTo>
                <a:lnTo>
                  <a:pt x="68071" y="213938"/>
                </a:lnTo>
                <a:lnTo>
                  <a:pt x="68071" y="214911"/>
                </a:lnTo>
                <a:lnTo>
                  <a:pt x="67098" y="213938"/>
                </a:lnTo>
                <a:lnTo>
                  <a:pt x="63208" y="203242"/>
                </a:lnTo>
                <a:lnTo>
                  <a:pt x="67098" y="206159"/>
                </a:lnTo>
                <a:lnTo>
                  <a:pt x="65154" y="204214"/>
                </a:lnTo>
                <a:lnTo>
                  <a:pt x="67098" y="204214"/>
                </a:lnTo>
                <a:lnTo>
                  <a:pt x="67098" y="203242"/>
                </a:lnTo>
                <a:lnTo>
                  <a:pt x="67098" y="202269"/>
                </a:lnTo>
                <a:lnTo>
                  <a:pt x="68070" y="202269"/>
                </a:lnTo>
                <a:lnTo>
                  <a:pt x="66126" y="200324"/>
                </a:lnTo>
                <a:lnTo>
                  <a:pt x="64181" y="197407"/>
                </a:lnTo>
                <a:lnTo>
                  <a:pt x="64181" y="199352"/>
                </a:lnTo>
                <a:lnTo>
                  <a:pt x="63209" y="199352"/>
                </a:lnTo>
                <a:lnTo>
                  <a:pt x="61264" y="198379"/>
                </a:lnTo>
                <a:lnTo>
                  <a:pt x="58347" y="196434"/>
                </a:lnTo>
                <a:lnTo>
                  <a:pt x="57374" y="195462"/>
                </a:lnTo>
                <a:lnTo>
                  <a:pt x="56401" y="196434"/>
                </a:lnTo>
                <a:lnTo>
                  <a:pt x="54457" y="192545"/>
                </a:lnTo>
                <a:lnTo>
                  <a:pt x="54457" y="189627"/>
                </a:lnTo>
                <a:lnTo>
                  <a:pt x="54457" y="187682"/>
                </a:lnTo>
                <a:lnTo>
                  <a:pt x="51539" y="183792"/>
                </a:lnTo>
                <a:lnTo>
                  <a:pt x="51539" y="181848"/>
                </a:lnTo>
                <a:lnTo>
                  <a:pt x="51539" y="180875"/>
                </a:lnTo>
                <a:lnTo>
                  <a:pt x="50567" y="177958"/>
                </a:lnTo>
                <a:lnTo>
                  <a:pt x="48622" y="174068"/>
                </a:lnTo>
                <a:lnTo>
                  <a:pt x="46677" y="173096"/>
                </a:lnTo>
                <a:lnTo>
                  <a:pt x="46677" y="174068"/>
                </a:lnTo>
                <a:lnTo>
                  <a:pt x="46677" y="175041"/>
                </a:lnTo>
                <a:lnTo>
                  <a:pt x="47649" y="176013"/>
                </a:lnTo>
                <a:lnTo>
                  <a:pt x="46677" y="176013"/>
                </a:lnTo>
                <a:lnTo>
                  <a:pt x="43760" y="170178"/>
                </a:lnTo>
                <a:lnTo>
                  <a:pt x="42787" y="169206"/>
                </a:lnTo>
                <a:lnTo>
                  <a:pt x="41815" y="167261"/>
                </a:lnTo>
                <a:lnTo>
                  <a:pt x="42787" y="171151"/>
                </a:lnTo>
                <a:lnTo>
                  <a:pt x="41815" y="173096"/>
                </a:lnTo>
                <a:lnTo>
                  <a:pt x="39870" y="169206"/>
                </a:lnTo>
                <a:lnTo>
                  <a:pt x="40842" y="169206"/>
                </a:lnTo>
                <a:lnTo>
                  <a:pt x="38897" y="166288"/>
                </a:lnTo>
                <a:lnTo>
                  <a:pt x="37925" y="165316"/>
                </a:lnTo>
                <a:lnTo>
                  <a:pt x="36952" y="164344"/>
                </a:lnTo>
                <a:lnTo>
                  <a:pt x="35007" y="161426"/>
                </a:lnTo>
                <a:lnTo>
                  <a:pt x="35007" y="158509"/>
                </a:lnTo>
                <a:lnTo>
                  <a:pt x="36953" y="160454"/>
                </a:lnTo>
                <a:lnTo>
                  <a:pt x="37925" y="163371"/>
                </a:lnTo>
                <a:lnTo>
                  <a:pt x="39870" y="165316"/>
                </a:lnTo>
                <a:lnTo>
                  <a:pt x="40842" y="165316"/>
                </a:lnTo>
                <a:lnTo>
                  <a:pt x="37925" y="160454"/>
                </a:lnTo>
                <a:lnTo>
                  <a:pt x="36953" y="159158"/>
                </a:lnTo>
                <a:lnTo>
                  <a:pt x="36953" y="155592"/>
                </a:lnTo>
                <a:lnTo>
                  <a:pt x="35980" y="153647"/>
                </a:lnTo>
                <a:lnTo>
                  <a:pt x="35007" y="151702"/>
                </a:lnTo>
                <a:lnTo>
                  <a:pt x="36952" y="153647"/>
                </a:lnTo>
                <a:lnTo>
                  <a:pt x="35980" y="149757"/>
                </a:lnTo>
                <a:lnTo>
                  <a:pt x="35980" y="147812"/>
                </a:lnTo>
                <a:lnTo>
                  <a:pt x="36952" y="145867"/>
                </a:lnTo>
                <a:lnTo>
                  <a:pt x="35007" y="142950"/>
                </a:lnTo>
                <a:lnTo>
                  <a:pt x="34035" y="142950"/>
                </a:lnTo>
                <a:lnTo>
                  <a:pt x="34035" y="143922"/>
                </a:lnTo>
                <a:lnTo>
                  <a:pt x="33063" y="144894"/>
                </a:lnTo>
                <a:lnTo>
                  <a:pt x="29173" y="136143"/>
                </a:lnTo>
                <a:lnTo>
                  <a:pt x="25283" y="130308"/>
                </a:lnTo>
                <a:lnTo>
                  <a:pt x="25283" y="129336"/>
                </a:lnTo>
                <a:lnTo>
                  <a:pt x="26255" y="128363"/>
                </a:lnTo>
                <a:lnTo>
                  <a:pt x="28200" y="130308"/>
                </a:lnTo>
                <a:lnTo>
                  <a:pt x="23338" y="119611"/>
                </a:lnTo>
                <a:lnTo>
                  <a:pt x="19448" y="108914"/>
                </a:lnTo>
                <a:lnTo>
                  <a:pt x="19448" y="109886"/>
                </a:lnTo>
                <a:lnTo>
                  <a:pt x="18476" y="109886"/>
                </a:lnTo>
                <a:lnTo>
                  <a:pt x="17503" y="106969"/>
                </a:lnTo>
                <a:lnTo>
                  <a:pt x="16531" y="104052"/>
                </a:lnTo>
                <a:lnTo>
                  <a:pt x="16531" y="103079"/>
                </a:lnTo>
                <a:lnTo>
                  <a:pt x="17503" y="103079"/>
                </a:lnTo>
                <a:lnTo>
                  <a:pt x="16531" y="101135"/>
                </a:lnTo>
                <a:lnTo>
                  <a:pt x="17503" y="100162"/>
                </a:lnTo>
                <a:lnTo>
                  <a:pt x="17503" y="98217"/>
                </a:lnTo>
                <a:lnTo>
                  <a:pt x="13613" y="90437"/>
                </a:lnTo>
                <a:lnTo>
                  <a:pt x="10696" y="82658"/>
                </a:lnTo>
                <a:lnTo>
                  <a:pt x="9724" y="75851"/>
                </a:lnTo>
                <a:lnTo>
                  <a:pt x="7779" y="70016"/>
                </a:lnTo>
                <a:lnTo>
                  <a:pt x="4862" y="58347"/>
                </a:lnTo>
                <a:lnTo>
                  <a:pt x="4862" y="56402"/>
                </a:lnTo>
                <a:lnTo>
                  <a:pt x="5834" y="55429"/>
                </a:lnTo>
                <a:lnTo>
                  <a:pt x="6807" y="55429"/>
                </a:lnTo>
                <a:lnTo>
                  <a:pt x="6806" y="53484"/>
                </a:lnTo>
                <a:lnTo>
                  <a:pt x="5834" y="51539"/>
                </a:lnTo>
                <a:lnTo>
                  <a:pt x="5834" y="52512"/>
                </a:lnTo>
                <a:lnTo>
                  <a:pt x="4861" y="52512"/>
                </a:lnTo>
                <a:lnTo>
                  <a:pt x="4861" y="50567"/>
                </a:lnTo>
                <a:lnTo>
                  <a:pt x="4862" y="44732"/>
                </a:lnTo>
                <a:lnTo>
                  <a:pt x="3889" y="39870"/>
                </a:lnTo>
                <a:lnTo>
                  <a:pt x="2917" y="35980"/>
                </a:lnTo>
                <a:lnTo>
                  <a:pt x="3889" y="35980"/>
                </a:lnTo>
                <a:lnTo>
                  <a:pt x="4862" y="36953"/>
                </a:lnTo>
                <a:lnTo>
                  <a:pt x="4862" y="34035"/>
                </a:lnTo>
                <a:lnTo>
                  <a:pt x="3889" y="31118"/>
                </a:lnTo>
                <a:lnTo>
                  <a:pt x="2917" y="24311"/>
                </a:lnTo>
                <a:lnTo>
                  <a:pt x="1944" y="27228"/>
                </a:lnTo>
                <a:lnTo>
                  <a:pt x="972" y="22366"/>
                </a:lnTo>
                <a:lnTo>
                  <a:pt x="972" y="17504"/>
                </a:lnTo>
                <a:lnTo>
                  <a:pt x="0" y="8752"/>
                </a:lnTo>
                <a:lnTo>
                  <a:pt x="971" y="8752"/>
                </a:lnTo>
                <a:lnTo>
                  <a:pt x="972" y="4862"/>
                </a:lnTo>
                <a:lnTo>
                  <a:pt x="1884" y="3038"/>
                </a:lnTo>
                <a:lnTo>
                  <a:pt x="3890" y="9724"/>
                </a:lnTo>
                <a:lnTo>
                  <a:pt x="3890" y="10697"/>
                </a:lnTo>
                <a:lnTo>
                  <a:pt x="2917" y="9724"/>
                </a:lnTo>
                <a:lnTo>
                  <a:pt x="2917" y="8752"/>
                </a:lnTo>
                <a:lnTo>
                  <a:pt x="1944" y="8752"/>
                </a:lnTo>
                <a:lnTo>
                  <a:pt x="1944" y="13614"/>
                </a:lnTo>
                <a:lnTo>
                  <a:pt x="2917" y="13614"/>
                </a:lnTo>
                <a:lnTo>
                  <a:pt x="2917" y="14587"/>
                </a:lnTo>
                <a:lnTo>
                  <a:pt x="4667" y="18087"/>
                </a:lnTo>
                <a:lnTo>
                  <a:pt x="5658" y="22543"/>
                </a:lnTo>
                <a:lnTo>
                  <a:pt x="4862" y="23339"/>
                </a:lnTo>
                <a:lnTo>
                  <a:pt x="4862" y="24311"/>
                </a:lnTo>
                <a:lnTo>
                  <a:pt x="5834" y="25283"/>
                </a:lnTo>
                <a:lnTo>
                  <a:pt x="6806" y="27228"/>
                </a:lnTo>
                <a:lnTo>
                  <a:pt x="7779" y="34035"/>
                </a:lnTo>
                <a:lnTo>
                  <a:pt x="7779" y="36953"/>
                </a:lnTo>
                <a:lnTo>
                  <a:pt x="8752" y="40842"/>
                </a:lnTo>
                <a:lnTo>
                  <a:pt x="9724" y="44733"/>
                </a:lnTo>
                <a:lnTo>
                  <a:pt x="9724" y="48622"/>
                </a:lnTo>
                <a:lnTo>
                  <a:pt x="7779" y="44732"/>
                </a:lnTo>
                <a:lnTo>
                  <a:pt x="5834" y="40843"/>
                </a:lnTo>
                <a:lnTo>
                  <a:pt x="6806" y="48622"/>
                </a:lnTo>
                <a:lnTo>
                  <a:pt x="8751" y="50567"/>
                </a:lnTo>
                <a:lnTo>
                  <a:pt x="10696" y="55429"/>
                </a:lnTo>
                <a:lnTo>
                  <a:pt x="10696" y="56402"/>
                </a:lnTo>
                <a:lnTo>
                  <a:pt x="12641" y="60292"/>
                </a:lnTo>
                <a:lnTo>
                  <a:pt x="13614" y="62236"/>
                </a:lnTo>
                <a:lnTo>
                  <a:pt x="14586" y="65154"/>
                </a:lnTo>
                <a:lnTo>
                  <a:pt x="17503" y="79741"/>
                </a:lnTo>
                <a:lnTo>
                  <a:pt x="20421" y="91410"/>
                </a:lnTo>
                <a:lnTo>
                  <a:pt x="19449" y="92382"/>
                </a:lnTo>
                <a:lnTo>
                  <a:pt x="22366" y="96272"/>
                </a:lnTo>
                <a:lnTo>
                  <a:pt x="23338" y="100162"/>
                </a:lnTo>
                <a:lnTo>
                  <a:pt x="27228" y="109886"/>
                </a:lnTo>
                <a:lnTo>
                  <a:pt x="29173" y="116694"/>
                </a:lnTo>
                <a:lnTo>
                  <a:pt x="32091" y="123501"/>
                </a:lnTo>
                <a:lnTo>
                  <a:pt x="35008" y="129335"/>
                </a:lnTo>
                <a:lnTo>
                  <a:pt x="35980" y="133225"/>
                </a:lnTo>
                <a:lnTo>
                  <a:pt x="41814" y="144895"/>
                </a:lnTo>
                <a:lnTo>
                  <a:pt x="47649" y="154619"/>
                </a:lnTo>
                <a:lnTo>
                  <a:pt x="58346" y="176013"/>
                </a:lnTo>
                <a:lnTo>
                  <a:pt x="56402" y="174068"/>
                </a:lnTo>
                <a:lnTo>
                  <a:pt x="57374" y="176013"/>
                </a:lnTo>
                <a:lnTo>
                  <a:pt x="57374" y="176985"/>
                </a:lnTo>
                <a:lnTo>
                  <a:pt x="57374" y="177958"/>
                </a:lnTo>
                <a:lnTo>
                  <a:pt x="58346" y="178930"/>
                </a:lnTo>
                <a:lnTo>
                  <a:pt x="58346" y="177958"/>
                </a:lnTo>
                <a:lnTo>
                  <a:pt x="59319" y="179903"/>
                </a:lnTo>
                <a:lnTo>
                  <a:pt x="63208" y="183792"/>
                </a:lnTo>
                <a:lnTo>
                  <a:pt x="66126" y="188655"/>
                </a:lnTo>
                <a:lnTo>
                  <a:pt x="70015" y="194489"/>
                </a:lnTo>
                <a:lnTo>
                  <a:pt x="76823" y="203241"/>
                </a:lnTo>
                <a:lnTo>
                  <a:pt x="76823" y="204214"/>
                </a:lnTo>
                <a:lnTo>
                  <a:pt x="79740" y="208104"/>
                </a:lnTo>
                <a:lnTo>
                  <a:pt x="83630" y="212966"/>
                </a:lnTo>
                <a:lnTo>
                  <a:pt x="90437" y="223663"/>
                </a:lnTo>
                <a:lnTo>
                  <a:pt x="90437" y="225608"/>
                </a:lnTo>
                <a:lnTo>
                  <a:pt x="92382" y="228525"/>
                </a:lnTo>
                <a:lnTo>
                  <a:pt x="97244" y="232415"/>
                </a:lnTo>
                <a:lnTo>
                  <a:pt x="102106" y="238250"/>
                </a:lnTo>
                <a:lnTo>
                  <a:pt x="113776" y="251864"/>
                </a:lnTo>
                <a:lnTo>
                  <a:pt x="133225" y="272285"/>
                </a:lnTo>
                <a:lnTo>
                  <a:pt x="142949" y="282982"/>
                </a:lnTo>
                <a:lnTo>
                  <a:pt x="153646" y="292707"/>
                </a:lnTo>
                <a:lnTo>
                  <a:pt x="153646" y="294651"/>
                </a:lnTo>
                <a:lnTo>
                  <a:pt x="165316" y="303404"/>
                </a:lnTo>
                <a:lnTo>
                  <a:pt x="176012" y="314100"/>
                </a:lnTo>
                <a:lnTo>
                  <a:pt x="187682" y="323825"/>
                </a:lnTo>
                <a:lnTo>
                  <a:pt x="197406" y="332577"/>
                </a:lnTo>
                <a:lnTo>
                  <a:pt x="195461" y="332577"/>
                </a:lnTo>
                <a:lnTo>
                  <a:pt x="201296" y="337439"/>
                </a:lnTo>
                <a:lnTo>
                  <a:pt x="203241" y="338412"/>
                </a:lnTo>
                <a:lnTo>
                  <a:pt x="204214" y="338412"/>
                </a:lnTo>
                <a:lnTo>
                  <a:pt x="204214" y="337439"/>
                </a:lnTo>
                <a:lnTo>
                  <a:pt x="211021" y="343274"/>
                </a:lnTo>
                <a:lnTo>
                  <a:pt x="213938" y="346191"/>
                </a:lnTo>
                <a:lnTo>
                  <a:pt x="215883" y="348136"/>
                </a:lnTo>
                <a:lnTo>
                  <a:pt x="220745" y="352026"/>
                </a:lnTo>
                <a:lnTo>
                  <a:pt x="225607" y="353971"/>
                </a:lnTo>
                <a:lnTo>
                  <a:pt x="234360" y="361751"/>
                </a:lnTo>
                <a:lnTo>
                  <a:pt x="241795" y="366956"/>
                </a:lnTo>
                <a:lnTo>
                  <a:pt x="241167" y="367585"/>
                </a:lnTo>
                <a:lnTo>
                  <a:pt x="243111" y="368557"/>
                </a:lnTo>
                <a:lnTo>
                  <a:pt x="248946" y="373420"/>
                </a:lnTo>
                <a:lnTo>
                  <a:pt x="250891" y="374392"/>
                </a:lnTo>
                <a:lnTo>
                  <a:pt x="251863" y="374392"/>
                </a:lnTo>
                <a:lnTo>
                  <a:pt x="251863" y="373420"/>
                </a:lnTo>
                <a:lnTo>
                  <a:pt x="257698" y="378282"/>
                </a:lnTo>
                <a:lnTo>
                  <a:pt x="265478" y="383145"/>
                </a:lnTo>
                <a:lnTo>
                  <a:pt x="273257" y="388007"/>
                </a:lnTo>
                <a:lnTo>
                  <a:pt x="279092" y="392869"/>
                </a:lnTo>
                <a:lnTo>
                  <a:pt x="280065" y="392869"/>
                </a:lnTo>
                <a:lnTo>
                  <a:pt x="282009" y="393841"/>
                </a:lnTo>
                <a:lnTo>
                  <a:pt x="293679" y="401621"/>
                </a:lnTo>
                <a:lnTo>
                  <a:pt x="299513" y="404538"/>
                </a:lnTo>
                <a:lnTo>
                  <a:pt x="304375" y="407455"/>
                </a:lnTo>
                <a:lnTo>
                  <a:pt x="304375" y="408428"/>
                </a:lnTo>
                <a:lnTo>
                  <a:pt x="303403" y="408428"/>
                </a:lnTo>
                <a:lnTo>
                  <a:pt x="305348" y="409401"/>
                </a:lnTo>
                <a:lnTo>
                  <a:pt x="306321" y="409401"/>
                </a:lnTo>
                <a:lnTo>
                  <a:pt x="308265" y="409400"/>
                </a:lnTo>
                <a:lnTo>
                  <a:pt x="317990" y="415235"/>
                </a:lnTo>
                <a:lnTo>
                  <a:pt x="326742" y="421070"/>
                </a:lnTo>
                <a:lnTo>
                  <a:pt x="335494" y="427877"/>
                </a:lnTo>
                <a:lnTo>
                  <a:pt x="345218" y="432739"/>
                </a:lnTo>
                <a:lnTo>
                  <a:pt x="408427" y="464830"/>
                </a:lnTo>
                <a:lnTo>
                  <a:pt x="408428" y="465802"/>
                </a:lnTo>
                <a:lnTo>
                  <a:pt x="414262" y="467747"/>
                </a:lnTo>
                <a:lnTo>
                  <a:pt x="420097" y="470665"/>
                </a:lnTo>
                <a:lnTo>
                  <a:pt x="424959" y="473582"/>
                </a:lnTo>
                <a:lnTo>
                  <a:pt x="430794" y="475527"/>
                </a:lnTo>
                <a:lnTo>
                  <a:pt x="433711" y="477472"/>
                </a:lnTo>
                <a:lnTo>
                  <a:pt x="435656" y="477472"/>
                </a:lnTo>
                <a:lnTo>
                  <a:pt x="435656" y="478444"/>
                </a:lnTo>
                <a:lnTo>
                  <a:pt x="440519" y="480389"/>
                </a:lnTo>
                <a:lnTo>
                  <a:pt x="446353" y="483306"/>
                </a:lnTo>
                <a:lnTo>
                  <a:pt x="452188" y="486224"/>
                </a:lnTo>
                <a:lnTo>
                  <a:pt x="458992" y="489140"/>
                </a:lnTo>
                <a:lnTo>
                  <a:pt x="462885" y="491086"/>
                </a:lnTo>
                <a:lnTo>
                  <a:pt x="468719" y="493031"/>
                </a:lnTo>
                <a:lnTo>
                  <a:pt x="481362" y="498866"/>
                </a:lnTo>
                <a:lnTo>
                  <a:pt x="477472" y="497893"/>
                </a:lnTo>
                <a:lnTo>
                  <a:pt x="480389" y="499838"/>
                </a:lnTo>
                <a:lnTo>
                  <a:pt x="483306" y="499838"/>
                </a:lnTo>
                <a:lnTo>
                  <a:pt x="486223" y="500810"/>
                </a:lnTo>
                <a:lnTo>
                  <a:pt x="487196" y="502755"/>
                </a:lnTo>
                <a:lnTo>
                  <a:pt x="489141" y="502755"/>
                </a:lnTo>
                <a:lnTo>
                  <a:pt x="488168" y="501783"/>
                </a:lnTo>
                <a:lnTo>
                  <a:pt x="502755" y="508590"/>
                </a:lnTo>
                <a:lnTo>
                  <a:pt x="517342" y="513452"/>
                </a:lnTo>
                <a:lnTo>
                  <a:pt x="548460" y="524149"/>
                </a:lnTo>
                <a:lnTo>
                  <a:pt x="554295" y="527067"/>
                </a:lnTo>
                <a:lnTo>
                  <a:pt x="555267" y="528039"/>
                </a:lnTo>
                <a:lnTo>
                  <a:pt x="555267" y="529012"/>
                </a:lnTo>
                <a:lnTo>
                  <a:pt x="560129" y="529984"/>
                </a:lnTo>
                <a:lnTo>
                  <a:pt x="561102" y="529984"/>
                </a:lnTo>
                <a:lnTo>
                  <a:pt x="564019" y="530956"/>
                </a:lnTo>
                <a:lnTo>
                  <a:pt x="565964" y="532901"/>
                </a:lnTo>
                <a:lnTo>
                  <a:pt x="567909" y="533874"/>
                </a:lnTo>
                <a:lnTo>
                  <a:pt x="570826" y="534846"/>
                </a:lnTo>
                <a:lnTo>
                  <a:pt x="570826" y="533874"/>
                </a:lnTo>
                <a:lnTo>
                  <a:pt x="571799" y="533874"/>
                </a:lnTo>
                <a:lnTo>
                  <a:pt x="573744" y="533874"/>
                </a:lnTo>
                <a:lnTo>
                  <a:pt x="582496" y="538736"/>
                </a:lnTo>
                <a:lnTo>
                  <a:pt x="586386" y="539709"/>
                </a:lnTo>
                <a:lnTo>
                  <a:pt x="591248" y="541653"/>
                </a:lnTo>
                <a:lnTo>
                  <a:pt x="590276" y="541653"/>
                </a:lnTo>
                <a:lnTo>
                  <a:pt x="597082" y="542626"/>
                </a:lnTo>
                <a:lnTo>
                  <a:pt x="603889" y="544571"/>
                </a:lnTo>
                <a:lnTo>
                  <a:pt x="609724" y="546516"/>
                </a:lnTo>
                <a:lnTo>
                  <a:pt x="615559" y="546516"/>
                </a:lnTo>
                <a:lnTo>
                  <a:pt x="650567" y="556241"/>
                </a:lnTo>
                <a:lnTo>
                  <a:pt x="684603" y="565965"/>
                </a:lnTo>
                <a:lnTo>
                  <a:pt x="752674" y="581525"/>
                </a:lnTo>
                <a:lnTo>
                  <a:pt x="786710" y="589304"/>
                </a:lnTo>
                <a:lnTo>
                  <a:pt x="819773" y="596111"/>
                </a:lnTo>
                <a:lnTo>
                  <a:pt x="888817" y="608753"/>
                </a:lnTo>
                <a:lnTo>
                  <a:pt x="899514" y="611670"/>
                </a:lnTo>
                <a:lnTo>
                  <a:pt x="912155" y="613615"/>
                </a:lnTo>
                <a:lnTo>
                  <a:pt x="911183" y="613615"/>
                </a:lnTo>
                <a:lnTo>
                  <a:pt x="912156" y="613615"/>
                </a:lnTo>
                <a:lnTo>
                  <a:pt x="912155" y="613615"/>
                </a:lnTo>
                <a:lnTo>
                  <a:pt x="913128" y="613615"/>
                </a:lnTo>
                <a:lnTo>
                  <a:pt x="916046" y="613615"/>
                </a:lnTo>
                <a:lnTo>
                  <a:pt x="918963" y="613615"/>
                </a:lnTo>
                <a:lnTo>
                  <a:pt x="921880" y="613615"/>
                </a:lnTo>
                <a:lnTo>
                  <a:pt x="946191" y="617505"/>
                </a:lnTo>
                <a:lnTo>
                  <a:pt x="972448" y="620422"/>
                </a:lnTo>
                <a:lnTo>
                  <a:pt x="969530" y="620422"/>
                </a:lnTo>
                <a:lnTo>
                  <a:pt x="969530" y="621395"/>
                </a:lnTo>
                <a:lnTo>
                  <a:pt x="971475" y="621395"/>
                </a:lnTo>
                <a:lnTo>
                  <a:pt x="975365" y="620422"/>
                </a:lnTo>
                <a:lnTo>
                  <a:pt x="975365" y="621395"/>
                </a:lnTo>
                <a:lnTo>
                  <a:pt x="978282" y="621395"/>
                </a:lnTo>
                <a:lnTo>
                  <a:pt x="979164" y="620513"/>
                </a:lnTo>
                <a:lnTo>
                  <a:pt x="1044409" y="627229"/>
                </a:lnTo>
                <a:lnTo>
                  <a:pt x="1077472" y="631119"/>
                </a:lnTo>
                <a:lnTo>
                  <a:pt x="1110535" y="633064"/>
                </a:lnTo>
                <a:lnTo>
                  <a:pt x="1119287" y="634037"/>
                </a:lnTo>
                <a:lnTo>
                  <a:pt x="1129012" y="634037"/>
                </a:lnTo>
                <a:lnTo>
                  <a:pt x="1147488" y="635009"/>
                </a:lnTo>
                <a:lnTo>
                  <a:pt x="1171799" y="636954"/>
                </a:lnTo>
                <a:lnTo>
                  <a:pt x="1196111" y="638899"/>
                </a:lnTo>
                <a:lnTo>
                  <a:pt x="1220422" y="638899"/>
                </a:lnTo>
                <a:lnTo>
                  <a:pt x="1243275" y="638899"/>
                </a:lnTo>
                <a:lnTo>
                  <a:pt x="1243761" y="639871"/>
                </a:lnTo>
                <a:lnTo>
                  <a:pt x="1241816" y="640844"/>
                </a:lnTo>
                <a:lnTo>
                  <a:pt x="1235981" y="642788"/>
                </a:lnTo>
                <a:lnTo>
                  <a:pt x="1227229" y="643761"/>
                </a:lnTo>
                <a:lnTo>
                  <a:pt x="1212642" y="644733"/>
                </a:lnTo>
                <a:lnTo>
                  <a:pt x="1197083" y="644733"/>
                </a:lnTo>
                <a:lnTo>
                  <a:pt x="1180551" y="644733"/>
                </a:lnTo>
                <a:lnTo>
                  <a:pt x="1164992" y="644733"/>
                </a:lnTo>
                <a:lnTo>
                  <a:pt x="1164020" y="644733"/>
                </a:lnTo>
                <a:lnTo>
                  <a:pt x="1164020" y="643761"/>
                </a:lnTo>
                <a:lnTo>
                  <a:pt x="1163047" y="642789"/>
                </a:lnTo>
                <a:lnTo>
                  <a:pt x="1161102" y="642789"/>
                </a:lnTo>
                <a:lnTo>
                  <a:pt x="1144571" y="643761"/>
                </a:lnTo>
                <a:lnTo>
                  <a:pt x="1126095" y="642789"/>
                </a:lnTo>
                <a:lnTo>
                  <a:pt x="1106645" y="640844"/>
                </a:lnTo>
                <a:lnTo>
                  <a:pt x="1088169" y="637926"/>
                </a:lnTo>
                <a:lnTo>
                  <a:pt x="1089141" y="637926"/>
                </a:lnTo>
                <a:lnTo>
                  <a:pt x="1082334" y="637926"/>
                </a:lnTo>
                <a:lnTo>
                  <a:pt x="1074555" y="637926"/>
                </a:lnTo>
                <a:lnTo>
                  <a:pt x="1075527" y="637926"/>
                </a:lnTo>
                <a:lnTo>
                  <a:pt x="1075527" y="636954"/>
                </a:lnTo>
                <a:lnTo>
                  <a:pt x="1073582" y="636954"/>
                </a:lnTo>
                <a:lnTo>
                  <a:pt x="1069693" y="636954"/>
                </a:lnTo>
                <a:lnTo>
                  <a:pt x="1064830" y="637927"/>
                </a:lnTo>
                <a:lnTo>
                  <a:pt x="1062885" y="636954"/>
                </a:lnTo>
                <a:lnTo>
                  <a:pt x="1060941" y="635981"/>
                </a:lnTo>
                <a:lnTo>
                  <a:pt x="1058023" y="636954"/>
                </a:lnTo>
                <a:lnTo>
                  <a:pt x="1051216" y="636954"/>
                </a:lnTo>
                <a:lnTo>
                  <a:pt x="1044409" y="636954"/>
                </a:lnTo>
                <a:lnTo>
                  <a:pt x="1036629" y="635982"/>
                </a:lnTo>
                <a:lnTo>
                  <a:pt x="1028849" y="635009"/>
                </a:lnTo>
                <a:lnTo>
                  <a:pt x="1029822" y="635009"/>
                </a:lnTo>
                <a:lnTo>
                  <a:pt x="1017180" y="634037"/>
                </a:lnTo>
                <a:lnTo>
                  <a:pt x="1002593" y="633064"/>
                </a:lnTo>
                <a:lnTo>
                  <a:pt x="974392" y="631119"/>
                </a:lnTo>
                <a:lnTo>
                  <a:pt x="975365" y="630147"/>
                </a:lnTo>
                <a:lnTo>
                  <a:pt x="975365" y="629174"/>
                </a:lnTo>
                <a:lnTo>
                  <a:pt x="973420" y="630147"/>
                </a:lnTo>
                <a:lnTo>
                  <a:pt x="970503" y="630147"/>
                </a:lnTo>
                <a:lnTo>
                  <a:pt x="963695" y="630147"/>
                </a:lnTo>
                <a:lnTo>
                  <a:pt x="960778" y="629174"/>
                </a:lnTo>
                <a:lnTo>
                  <a:pt x="957861" y="629174"/>
                </a:lnTo>
                <a:lnTo>
                  <a:pt x="953971" y="629174"/>
                </a:lnTo>
                <a:lnTo>
                  <a:pt x="949109" y="628202"/>
                </a:lnTo>
                <a:lnTo>
                  <a:pt x="950081" y="628202"/>
                </a:lnTo>
                <a:lnTo>
                  <a:pt x="947164" y="628202"/>
                </a:lnTo>
                <a:lnTo>
                  <a:pt x="944247" y="628202"/>
                </a:lnTo>
                <a:lnTo>
                  <a:pt x="942301" y="627229"/>
                </a:lnTo>
                <a:lnTo>
                  <a:pt x="940357" y="628202"/>
                </a:lnTo>
                <a:lnTo>
                  <a:pt x="937439" y="626257"/>
                </a:lnTo>
                <a:lnTo>
                  <a:pt x="935495" y="627230"/>
                </a:lnTo>
                <a:lnTo>
                  <a:pt x="933549" y="626257"/>
                </a:lnTo>
                <a:lnTo>
                  <a:pt x="930632" y="625284"/>
                </a:lnTo>
                <a:lnTo>
                  <a:pt x="927715" y="625285"/>
                </a:lnTo>
                <a:lnTo>
                  <a:pt x="923825" y="625284"/>
                </a:lnTo>
                <a:lnTo>
                  <a:pt x="919936" y="624312"/>
                </a:lnTo>
                <a:lnTo>
                  <a:pt x="911183" y="622367"/>
                </a:lnTo>
                <a:lnTo>
                  <a:pt x="909463" y="622367"/>
                </a:lnTo>
                <a:lnTo>
                  <a:pt x="910211" y="622367"/>
                </a:lnTo>
                <a:lnTo>
                  <a:pt x="912155" y="622367"/>
                </a:lnTo>
                <a:lnTo>
                  <a:pt x="911183" y="621395"/>
                </a:lnTo>
                <a:lnTo>
                  <a:pt x="893679" y="619450"/>
                </a:lnTo>
                <a:lnTo>
                  <a:pt x="875203" y="617505"/>
                </a:lnTo>
                <a:lnTo>
                  <a:pt x="840194" y="610698"/>
                </a:lnTo>
                <a:lnTo>
                  <a:pt x="836305" y="609725"/>
                </a:lnTo>
                <a:lnTo>
                  <a:pt x="835332" y="608753"/>
                </a:lnTo>
                <a:lnTo>
                  <a:pt x="829498" y="607780"/>
                </a:lnTo>
                <a:lnTo>
                  <a:pt x="823663" y="607780"/>
                </a:lnTo>
                <a:lnTo>
                  <a:pt x="821718" y="605835"/>
                </a:lnTo>
                <a:lnTo>
                  <a:pt x="818800" y="605835"/>
                </a:lnTo>
                <a:lnTo>
                  <a:pt x="816856" y="605835"/>
                </a:lnTo>
                <a:lnTo>
                  <a:pt x="814911" y="605835"/>
                </a:lnTo>
                <a:lnTo>
                  <a:pt x="811993" y="605836"/>
                </a:lnTo>
                <a:lnTo>
                  <a:pt x="813939" y="604863"/>
                </a:lnTo>
                <a:lnTo>
                  <a:pt x="813939" y="603891"/>
                </a:lnTo>
                <a:lnTo>
                  <a:pt x="807131" y="603891"/>
                </a:lnTo>
                <a:lnTo>
                  <a:pt x="799352" y="602918"/>
                </a:lnTo>
                <a:lnTo>
                  <a:pt x="801297" y="602918"/>
                </a:lnTo>
                <a:lnTo>
                  <a:pt x="801297" y="601946"/>
                </a:lnTo>
                <a:lnTo>
                  <a:pt x="797407" y="601945"/>
                </a:lnTo>
                <a:lnTo>
                  <a:pt x="794489" y="600973"/>
                </a:lnTo>
                <a:lnTo>
                  <a:pt x="787682" y="600001"/>
                </a:lnTo>
                <a:lnTo>
                  <a:pt x="789627" y="599028"/>
                </a:lnTo>
                <a:lnTo>
                  <a:pt x="785738" y="598056"/>
                </a:lnTo>
                <a:lnTo>
                  <a:pt x="784765" y="599028"/>
                </a:lnTo>
                <a:lnTo>
                  <a:pt x="783792" y="599028"/>
                </a:lnTo>
                <a:lnTo>
                  <a:pt x="780875" y="599028"/>
                </a:lnTo>
                <a:lnTo>
                  <a:pt x="781848" y="599028"/>
                </a:lnTo>
                <a:lnTo>
                  <a:pt x="781848" y="598056"/>
                </a:lnTo>
                <a:lnTo>
                  <a:pt x="776985" y="598056"/>
                </a:lnTo>
                <a:lnTo>
                  <a:pt x="771151" y="597084"/>
                </a:lnTo>
                <a:lnTo>
                  <a:pt x="760454" y="595138"/>
                </a:lnTo>
                <a:lnTo>
                  <a:pt x="750730" y="592221"/>
                </a:lnTo>
                <a:lnTo>
                  <a:pt x="741005" y="590276"/>
                </a:lnTo>
                <a:lnTo>
                  <a:pt x="740032" y="589304"/>
                </a:lnTo>
                <a:lnTo>
                  <a:pt x="739060" y="589304"/>
                </a:lnTo>
                <a:lnTo>
                  <a:pt x="738087" y="588332"/>
                </a:lnTo>
                <a:lnTo>
                  <a:pt x="735170" y="587359"/>
                </a:lnTo>
                <a:lnTo>
                  <a:pt x="734198" y="587359"/>
                </a:lnTo>
                <a:lnTo>
                  <a:pt x="733225" y="587359"/>
                </a:lnTo>
                <a:lnTo>
                  <a:pt x="729336" y="587359"/>
                </a:lnTo>
                <a:lnTo>
                  <a:pt x="726418" y="587359"/>
                </a:lnTo>
                <a:lnTo>
                  <a:pt x="727390" y="588331"/>
                </a:lnTo>
                <a:lnTo>
                  <a:pt x="716694" y="585414"/>
                </a:lnTo>
                <a:lnTo>
                  <a:pt x="707942" y="583469"/>
                </a:lnTo>
                <a:lnTo>
                  <a:pt x="708914" y="582497"/>
                </a:lnTo>
                <a:lnTo>
                  <a:pt x="708914" y="581524"/>
                </a:lnTo>
                <a:lnTo>
                  <a:pt x="710859" y="581524"/>
                </a:lnTo>
                <a:lnTo>
                  <a:pt x="707942" y="579580"/>
                </a:lnTo>
                <a:lnTo>
                  <a:pt x="709887" y="579580"/>
                </a:lnTo>
                <a:lnTo>
                  <a:pt x="704052" y="578607"/>
                </a:lnTo>
                <a:lnTo>
                  <a:pt x="699190" y="577635"/>
                </a:lnTo>
                <a:lnTo>
                  <a:pt x="691410" y="577634"/>
                </a:lnTo>
                <a:lnTo>
                  <a:pt x="687520" y="576662"/>
                </a:lnTo>
                <a:lnTo>
                  <a:pt x="682658" y="575690"/>
                </a:lnTo>
                <a:lnTo>
                  <a:pt x="683631" y="575690"/>
                </a:lnTo>
                <a:lnTo>
                  <a:pt x="683630" y="574717"/>
                </a:lnTo>
                <a:lnTo>
                  <a:pt x="682658" y="574717"/>
                </a:lnTo>
                <a:lnTo>
                  <a:pt x="683630" y="573745"/>
                </a:lnTo>
                <a:lnTo>
                  <a:pt x="672933" y="574717"/>
                </a:lnTo>
                <a:lnTo>
                  <a:pt x="670989" y="573745"/>
                </a:lnTo>
                <a:lnTo>
                  <a:pt x="670989" y="572772"/>
                </a:lnTo>
                <a:lnTo>
                  <a:pt x="669044" y="572772"/>
                </a:lnTo>
                <a:lnTo>
                  <a:pt x="668071" y="572772"/>
                </a:lnTo>
                <a:lnTo>
                  <a:pt x="666126" y="572772"/>
                </a:lnTo>
                <a:lnTo>
                  <a:pt x="660292" y="571800"/>
                </a:lnTo>
                <a:lnTo>
                  <a:pt x="657374" y="569855"/>
                </a:lnTo>
                <a:lnTo>
                  <a:pt x="655429" y="568882"/>
                </a:lnTo>
                <a:lnTo>
                  <a:pt x="657374" y="568883"/>
                </a:lnTo>
                <a:lnTo>
                  <a:pt x="657374" y="567910"/>
                </a:lnTo>
                <a:lnTo>
                  <a:pt x="647650" y="565965"/>
                </a:lnTo>
                <a:lnTo>
                  <a:pt x="642787" y="564993"/>
                </a:lnTo>
                <a:lnTo>
                  <a:pt x="641815" y="564993"/>
                </a:lnTo>
                <a:lnTo>
                  <a:pt x="641815" y="565965"/>
                </a:lnTo>
                <a:lnTo>
                  <a:pt x="638898" y="565965"/>
                </a:lnTo>
                <a:lnTo>
                  <a:pt x="633063" y="564021"/>
                </a:lnTo>
                <a:lnTo>
                  <a:pt x="634036" y="564021"/>
                </a:lnTo>
                <a:lnTo>
                  <a:pt x="635008" y="563048"/>
                </a:lnTo>
                <a:lnTo>
                  <a:pt x="625284" y="562076"/>
                </a:lnTo>
                <a:lnTo>
                  <a:pt x="615559" y="560130"/>
                </a:lnTo>
                <a:lnTo>
                  <a:pt x="617504" y="560130"/>
                </a:lnTo>
                <a:lnTo>
                  <a:pt x="619449" y="560130"/>
                </a:lnTo>
                <a:lnTo>
                  <a:pt x="613614" y="558186"/>
                </a:lnTo>
                <a:lnTo>
                  <a:pt x="606807" y="556241"/>
                </a:lnTo>
                <a:lnTo>
                  <a:pt x="600972" y="554295"/>
                </a:lnTo>
                <a:lnTo>
                  <a:pt x="595138" y="552350"/>
                </a:lnTo>
                <a:lnTo>
                  <a:pt x="596110" y="553323"/>
                </a:lnTo>
                <a:lnTo>
                  <a:pt x="595138" y="553323"/>
                </a:lnTo>
                <a:lnTo>
                  <a:pt x="592220" y="551378"/>
                </a:lnTo>
                <a:lnTo>
                  <a:pt x="589303" y="550406"/>
                </a:lnTo>
                <a:lnTo>
                  <a:pt x="587358" y="549433"/>
                </a:lnTo>
                <a:lnTo>
                  <a:pt x="583468" y="548461"/>
                </a:lnTo>
                <a:lnTo>
                  <a:pt x="582496" y="548461"/>
                </a:lnTo>
                <a:lnTo>
                  <a:pt x="585413" y="549433"/>
                </a:lnTo>
                <a:lnTo>
                  <a:pt x="572771" y="545543"/>
                </a:lnTo>
                <a:lnTo>
                  <a:pt x="564992" y="543598"/>
                </a:lnTo>
                <a:lnTo>
                  <a:pt x="557212" y="540681"/>
                </a:lnTo>
                <a:lnTo>
                  <a:pt x="554295" y="540681"/>
                </a:lnTo>
                <a:lnTo>
                  <a:pt x="549433" y="539708"/>
                </a:lnTo>
                <a:lnTo>
                  <a:pt x="550405" y="538736"/>
                </a:lnTo>
                <a:lnTo>
                  <a:pt x="546515" y="536791"/>
                </a:lnTo>
                <a:lnTo>
                  <a:pt x="544570" y="535819"/>
                </a:lnTo>
                <a:lnTo>
                  <a:pt x="547488" y="536791"/>
                </a:lnTo>
                <a:lnTo>
                  <a:pt x="548460" y="537763"/>
                </a:lnTo>
                <a:lnTo>
                  <a:pt x="550405" y="537764"/>
                </a:lnTo>
                <a:lnTo>
                  <a:pt x="554295" y="538736"/>
                </a:lnTo>
                <a:lnTo>
                  <a:pt x="553322" y="537764"/>
                </a:lnTo>
                <a:lnTo>
                  <a:pt x="550405" y="537764"/>
                </a:lnTo>
                <a:lnTo>
                  <a:pt x="544570" y="535819"/>
                </a:lnTo>
                <a:lnTo>
                  <a:pt x="544570" y="535819"/>
                </a:lnTo>
                <a:lnTo>
                  <a:pt x="544570" y="535819"/>
                </a:lnTo>
                <a:lnTo>
                  <a:pt x="541653" y="534846"/>
                </a:lnTo>
                <a:lnTo>
                  <a:pt x="538736" y="533874"/>
                </a:lnTo>
                <a:lnTo>
                  <a:pt x="536791" y="532901"/>
                </a:lnTo>
                <a:lnTo>
                  <a:pt x="537763" y="532901"/>
                </a:lnTo>
                <a:lnTo>
                  <a:pt x="538735" y="531929"/>
                </a:lnTo>
                <a:lnTo>
                  <a:pt x="536791" y="531929"/>
                </a:lnTo>
                <a:lnTo>
                  <a:pt x="532901" y="530956"/>
                </a:lnTo>
                <a:lnTo>
                  <a:pt x="529984" y="529984"/>
                </a:lnTo>
                <a:lnTo>
                  <a:pt x="527067" y="529011"/>
                </a:lnTo>
                <a:lnTo>
                  <a:pt x="526094" y="529011"/>
                </a:lnTo>
                <a:lnTo>
                  <a:pt x="525121" y="529012"/>
                </a:lnTo>
                <a:lnTo>
                  <a:pt x="524149" y="529012"/>
                </a:lnTo>
                <a:lnTo>
                  <a:pt x="523177" y="528039"/>
                </a:lnTo>
                <a:lnTo>
                  <a:pt x="520259" y="527067"/>
                </a:lnTo>
                <a:lnTo>
                  <a:pt x="517342" y="526094"/>
                </a:lnTo>
                <a:lnTo>
                  <a:pt x="517342" y="525122"/>
                </a:lnTo>
                <a:lnTo>
                  <a:pt x="518314" y="524149"/>
                </a:lnTo>
                <a:lnTo>
                  <a:pt x="514425" y="524149"/>
                </a:lnTo>
                <a:lnTo>
                  <a:pt x="511507" y="524150"/>
                </a:lnTo>
                <a:lnTo>
                  <a:pt x="511507" y="523177"/>
                </a:lnTo>
                <a:lnTo>
                  <a:pt x="509562" y="523177"/>
                </a:lnTo>
                <a:lnTo>
                  <a:pt x="507617" y="522204"/>
                </a:lnTo>
                <a:lnTo>
                  <a:pt x="504700" y="521232"/>
                </a:lnTo>
                <a:lnTo>
                  <a:pt x="501782" y="521232"/>
                </a:lnTo>
                <a:lnTo>
                  <a:pt x="494003" y="517342"/>
                </a:lnTo>
                <a:lnTo>
                  <a:pt x="490114" y="515397"/>
                </a:lnTo>
                <a:lnTo>
                  <a:pt x="487195" y="513452"/>
                </a:lnTo>
                <a:lnTo>
                  <a:pt x="481361" y="512480"/>
                </a:lnTo>
                <a:lnTo>
                  <a:pt x="475527" y="509563"/>
                </a:lnTo>
                <a:lnTo>
                  <a:pt x="477471" y="509563"/>
                </a:lnTo>
                <a:lnTo>
                  <a:pt x="474554" y="508590"/>
                </a:lnTo>
                <a:lnTo>
                  <a:pt x="471637" y="507617"/>
                </a:lnTo>
                <a:lnTo>
                  <a:pt x="468719" y="505673"/>
                </a:lnTo>
                <a:lnTo>
                  <a:pt x="463857" y="502755"/>
                </a:lnTo>
                <a:lnTo>
                  <a:pt x="461912" y="501783"/>
                </a:lnTo>
                <a:lnTo>
                  <a:pt x="460939" y="502756"/>
                </a:lnTo>
                <a:lnTo>
                  <a:pt x="459967" y="503728"/>
                </a:lnTo>
                <a:lnTo>
                  <a:pt x="457050" y="501783"/>
                </a:lnTo>
                <a:lnTo>
                  <a:pt x="453160" y="499838"/>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Content Placeholder 12"/>
          <p:cNvSpPr>
            <a:spLocks noGrp="1"/>
          </p:cNvSpPr>
          <p:nvPr>
            <p:ph sz="quarter" idx="13"/>
          </p:nvPr>
        </p:nvSpPr>
        <p:spPr>
          <a:xfrm>
            <a:off x="841248" y="2743199"/>
            <a:ext cx="3017520" cy="324612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5" name="Content Placeholder 14"/>
          <p:cNvSpPr>
            <a:spLocks noGrp="1"/>
          </p:cNvSpPr>
          <p:nvPr>
            <p:ph sz="quarter" idx="14"/>
          </p:nvPr>
        </p:nvSpPr>
        <p:spPr>
          <a:xfrm>
            <a:off x="5294376" y="2743200"/>
            <a:ext cx="3017520" cy="324612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extLst>
      <p:ext uri="{BB962C8B-B14F-4D97-AF65-F5344CB8AC3E}">
        <p14:creationId xmlns:p14="http://schemas.microsoft.com/office/powerpoint/2010/main" val="21843009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41248" y="2038388"/>
            <a:ext cx="3017520" cy="542395"/>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5291091" y="2038387"/>
            <a:ext cx="3014708" cy="542394"/>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7" name="Date Placeholder 6"/>
          <p:cNvSpPr>
            <a:spLocks noGrp="1"/>
          </p:cNvSpPr>
          <p:nvPr>
            <p:ph type="dt" sz="half" idx="10"/>
          </p:nvPr>
        </p:nvSpPr>
        <p:spPr/>
        <p:txBody>
          <a:bodyPr/>
          <a:lstStyle/>
          <a:p>
            <a:fld id="{2F2F7B2A-BD27-4165-BD6F-99B05DB8CE58}" type="datetimeFigureOut">
              <a:rPr lang="es-MX" smtClean="0"/>
              <a:t>26/06/2012</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F580E4F2-9618-4CC8-AA3F-B31F2FE40C29}" type="slidenum">
              <a:rPr lang="es-MX" smtClean="0"/>
              <a:t>‹Nº›</a:t>
            </a:fld>
            <a:endParaRPr lang="es-MX"/>
          </a:p>
        </p:txBody>
      </p:sp>
      <p:sp>
        <p:nvSpPr>
          <p:cNvPr id="16" name="Freeform 22"/>
          <p:cNvSpPr>
            <a:spLocks/>
          </p:cNvSpPr>
          <p:nvPr/>
        </p:nvSpPr>
        <p:spPr bwMode="auto">
          <a:xfrm rot="20274567">
            <a:off x="3933637" y="4281002"/>
            <a:ext cx="1288495" cy="722529"/>
          </a:xfrm>
          <a:custGeom>
            <a:avLst/>
            <a:gdLst/>
            <a:ahLst/>
            <a:cxnLst/>
            <a:rect l="l" t="t" r="r" b="b"/>
            <a:pathLst>
              <a:path w="1288494" h="722529">
                <a:moveTo>
                  <a:pt x="548461" y="537763"/>
                </a:moveTo>
                <a:lnTo>
                  <a:pt x="548461" y="537763"/>
                </a:lnTo>
                <a:lnTo>
                  <a:pt x="548461" y="537763"/>
                </a:lnTo>
                <a:close/>
                <a:moveTo>
                  <a:pt x="547489" y="536791"/>
                </a:moveTo>
                <a:lnTo>
                  <a:pt x="548461" y="537763"/>
                </a:lnTo>
                <a:lnTo>
                  <a:pt x="546516" y="536791"/>
                </a:lnTo>
                <a:lnTo>
                  <a:pt x="544572" y="535818"/>
                </a:lnTo>
                <a:close/>
                <a:moveTo>
                  <a:pt x="338413" y="443436"/>
                </a:moveTo>
                <a:lnTo>
                  <a:pt x="340357" y="444408"/>
                </a:lnTo>
                <a:lnTo>
                  <a:pt x="339385" y="444408"/>
                </a:lnTo>
                <a:close/>
                <a:moveTo>
                  <a:pt x="337440" y="442463"/>
                </a:moveTo>
                <a:lnTo>
                  <a:pt x="338413" y="443436"/>
                </a:lnTo>
                <a:lnTo>
                  <a:pt x="338412" y="443436"/>
                </a:lnTo>
                <a:close/>
                <a:moveTo>
                  <a:pt x="334522" y="440518"/>
                </a:moveTo>
                <a:lnTo>
                  <a:pt x="334523" y="441491"/>
                </a:lnTo>
                <a:lnTo>
                  <a:pt x="333550" y="441491"/>
                </a:lnTo>
                <a:lnTo>
                  <a:pt x="331605" y="439546"/>
                </a:lnTo>
                <a:close/>
                <a:moveTo>
                  <a:pt x="644733" y="565964"/>
                </a:moveTo>
                <a:lnTo>
                  <a:pt x="642788" y="565964"/>
                </a:lnTo>
                <a:lnTo>
                  <a:pt x="641816" y="565964"/>
                </a:lnTo>
                <a:lnTo>
                  <a:pt x="641816" y="565964"/>
                </a:lnTo>
                <a:close/>
                <a:moveTo>
                  <a:pt x="457051" y="488168"/>
                </a:moveTo>
                <a:lnTo>
                  <a:pt x="458996" y="489140"/>
                </a:lnTo>
                <a:lnTo>
                  <a:pt x="458993" y="489139"/>
                </a:lnTo>
                <a:close/>
                <a:moveTo>
                  <a:pt x="243112" y="383144"/>
                </a:moveTo>
                <a:lnTo>
                  <a:pt x="244085" y="384117"/>
                </a:lnTo>
                <a:lnTo>
                  <a:pt x="244085" y="384117"/>
                </a:lnTo>
                <a:close/>
                <a:moveTo>
                  <a:pt x="781848" y="599027"/>
                </a:moveTo>
                <a:lnTo>
                  <a:pt x="781848" y="599027"/>
                </a:lnTo>
                <a:lnTo>
                  <a:pt x="780876" y="599027"/>
                </a:lnTo>
                <a:close/>
                <a:moveTo>
                  <a:pt x="242140" y="366612"/>
                </a:moveTo>
                <a:lnTo>
                  <a:pt x="244085" y="368557"/>
                </a:lnTo>
                <a:lnTo>
                  <a:pt x="241797" y="366956"/>
                </a:lnTo>
                <a:close/>
                <a:moveTo>
                  <a:pt x="141978" y="301458"/>
                </a:moveTo>
                <a:lnTo>
                  <a:pt x="141978" y="301459"/>
                </a:lnTo>
                <a:lnTo>
                  <a:pt x="141977" y="301459"/>
                </a:lnTo>
                <a:close/>
                <a:moveTo>
                  <a:pt x="142950" y="301458"/>
                </a:moveTo>
                <a:lnTo>
                  <a:pt x="142950" y="302430"/>
                </a:lnTo>
                <a:lnTo>
                  <a:pt x="141978" y="301459"/>
                </a:lnTo>
                <a:close/>
                <a:moveTo>
                  <a:pt x="979256" y="620421"/>
                </a:moveTo>
                <a:lnTo>
                  <a:pt x="979165" y="620512"/>
                </a:lnTo>
                <a:lnTo>
                  <a:pt x="978283" y="620421"/>
                </a:lnTo>
                <a:close/>
                <a:moveTo>
                  <a:pt x="93355" y="247974"/>
                </a:moveTo>
                <a:lnTo>
                  <a:pt x="94328" y="248946"/>
                </a:lnTo>
                <a:lnTo>
                  <a:pt x="94328" y="249919"/>
                </a:lnTo>
                <a:close/>
                <a:moveTo>
                  <a:pt x="1075528" y="637925"/>
                </a:moveTo>
                <a:lnTo>
                  <a:pt x="1075528" y="637925"/>
                </a:lnTo>
                <a:lnTo>
                  <a:pt x="1074555" y="637925"/>
                </a:lnTo>
                <a:close/>
                <a:moveTo>
                  <a:pt x="47650" y="177958"/>
                </a:moveTo>
                <a:lnTo>
                  <a:pt x="49595" y="178930"/>
                </a:lnTo>
                <a:lnTo>
                  <a:pt x="49595" y="180875"/>
                </a:lnTo>
                <a:lnTo>
                  <a:pt x="51540" y="183792"/>
                </a:lnTo>
                <a:lnTo>
                  <a:pt x="50568" y="184764"/>
                </a:lnTo>
                <a:lnTo>
                  <a:pt x="49595" y="184765"/>
                </a:lnTo>
                <a:lnTo>
                  <a:pt x="48623" y="183792"/>
                </a:lnTo>
                <a:lnTo>
                  <a:pt x="46678" y="182820"/>
                </a:lnTo>
                <a:lnTo>
                  <a:pt x="45705" y="179903"/>
                </a:lnTo>
                <a:lnTo>
                  <a:pt x="46678" y="179902"/>
                </a:lnTo>
                <a:lnTo>
                  <a:pt x="46678" y="178930"/>
                </a:lnTo>
                <a:close/>
                <a:moveTo>
                  <a:pt x="35008" y="156564"/>
                </a:moveTo>
                <a:lnTo>
                  <a:pt x="36953" y="159157"/>
                </a:lnTo>
                <a:lnTo>
                  <a:pt x="36953" y="159481"/>
                </a:lnTo>
                <a:close/>
                <a:moveTo>
                  <a:pt x="25284" y="133225"/>
                </a:moveTo>
                <a:lnTo>
                  <a:pt x="28201" y="141005"/>
                </a:lnTo>
                <a:lnTo>
                  <a:pt x="30146" y="144894"/>
                </a:lnTo>
                <a:lnTo>
                  <a:pt x="33063" y="147811"/>
                </a:lnTo>
                <a:lnTo>
                  <a:pt x="33063" y="146839"/>
                </a:lnTo>
                <a:lnTo>
                  <a:pt x="34036" y="148784"/>
                </a:lnTo>
                <a:lnTo>
                  <a:pt x="35008" y="151701"/>
                </a:lnTo>
                <a:lnTo>
                  <a:pt x="34036" y="149756"/>
                </a:lnTo>
                <a:lnTo>
                  <a:pt x="33064" y="148784"/>
                </a:lnTo>
                <a:lnTo>
                  <a:pt x="32091" y="149756"/>
                </a:lnTo>
                <a:lnTo>
                  <a:pt x="25284" y="137114"/>
                </a:lnTo>
                <a:lnTo>
                  <a:pt x="26256" y="137115"/>
                </a:lnTo>
                <a:lnTo>
                  <a:pt x="25284" y="136142"/>
                </a:lnTo>
                <a:close/>
                <a:moveTo>
                  <a:pt x="1277796" y="622366"/>
                </a:moveTo>
                <a:lnTo>
                  <a:pt x="1283631" y="625284"/>
                </a:lnTo>
                <a:lnTo>
                  <a:pt x="1285576" y="628201"/>
                </a:lnTo>
                <a:lnTo>
                  <a:pt x="1287521" y="630146"/>
                </a:lnTo>
                <a:lnTo>
                  <a:pt x="1288494" y="634036"/>
                </a:lnTo>
                <a:lnTo>
                  <a:pt x="1287521" y="637926"/>
                </a:lnTo>
                <a:lnTo>
                  <a:pt x="1285576" y="642788"/>
                </a:lnTo>
                <a:lnTo>
                  <a:pt x="1282659" y="646677"/>
                </a:lnTo>
                <a:lnTo>
                  <a:pt x="1277797" y="650567"/>
                </a:lnTo>
                <a:lnTo>
                  <a:pt x="1271962" y="654457"/>
                </a:lnTo>
                <a:lnTo>
                  <a:pt x="1264183" y="658347"/>
                </a:lnTo>
                <a:lnTo>
                  <a:pt x="1255431" y="662237"/>
                </a:lnTo>
                <a:lnTo>
                  <a:pt x="1235982" y="670016"/>
                </a:lnTo>
                <a:lnTo>
                  <a:pt x="1215560" y="676824"/>
                </a:lnTo>
                <a:lnTo>
                  <a:pt x="1207780" y="680713"/>
                </a:lnTo>
                <a:lnTo>
                  <a:pt x="1199028" y="685575"/>
                </a:lnTo>
                <a:lnTo>
                  <a:pt x="1179579" y="698217"/>
                </a:lnTo>
                <a:lnTo>
                  <a:pt x="1146516" y="722528"/>
                </a:lnTo>
                <a:lnTo>
                  <a:pt x="1140681" y="722529"/>
                </a:lnTo>
                <a:lnTo>
                  <a:pt x="1137764" y="721556"/>
                </a:lnTo>
                <a:lnTo>
                  <a:pt x="1129985" y="714748"/>
                </a:lnTo>
                <a:lnTo>
                  <a:pt x="1137764" y="708914"/>
                </a:lnTo>
                <a:lnTo>
                  <a:pt x="1146516" y="703079"/>
                </a:lnTo>
                <a:lnTo>
                  <a:pt x="1156241" y="696273"/>
                </a:lnTo>
                <a:lnTo>
                  <a:pt x="1168883" y="690437"/>
                </a:lnTo>
                <a:lnTo>
                  <a:pt x="1209726" y="669044"/>
                </a:lnTo>
                <a:lnTo>
                  <a:pt x="1220422" y="662237"/>
                </a:lnTo>
                <a:lnTo>
                  <a:pt x="1229174" y="655429"/>
                </a:lnTo>
                <a:lnTo>
                  <a:pt x="1237926" y="647649"/>
                </a:lnTo>
                <a:lnTo>
                  <a:pt x="1243761" y="639870"/>
                </a:lnTo>
                <a:lnTo>
                  <a:pt x="1243761" y="639870"/>
                </a:lnTo>
                <a:lnTo>
                  <a:pt x="1245706" y="638898"/>
                </a:lnTo>
                <a:lnTo>
                  <a:pt x="1243275" y="638898"/>
                </a:lnTo>
                <a:lnTo>
                  <a:pt x="1242789" y="637925"/>
                </a:lnTo>
                <a:lnTo>
                  <a:pt x="1240844" y="635981"/>
                </a:lnTo>
                <a:lnTo>
                  <a:pt x="1237926" y="634036"/>
                </a:lnTo>
                <a:lnTo>
                  <a:pt x="1226257" y="630145"/>
                </a:lnTo>
                <a:lnTo>
                  <a:pt x="1207780" y="625284"/>
                </a:lnTo>
                <a:lnTo>
                  <a:pt x="1182496" y="620421"/>
                </a:lnTo>
                <a:lnTo>
                  <a:pt x="1113453" y="607780"/>
                </a:lnTo>
                <a:lnTo>
                  <a:pt x="1074555" y="600000"/>
                </a:lnTo>
                <a:lnTo>
                  <a:pt x="1060940" y="596110"/>
                </a:lnTo>
                <a:lnTo>
                  <a:pt x="1048299" y="592221"/>
                </a:lnTo>
                <a:lnTo>
                  <a:pt x="1036630" y="587358"/>
                </a:lnTo>
                <a:lnTo>
                  <a:pt x="1027877" y="583469"/>
                </a:lnTo>
                <a:lnTo>
                  <a:pt x="1020098" y="579579"/>
                </a:lnTo>
                <a:lnTo>
                  <a:pt x="1014263" y="574716"/>
                </a:lnTo>
                <a:lnTo>
                  <a:pt x="1009401" y="569854"/>
                </a:lnTo>
                <a:lnTo>
                  <a:pt x="1006483" y="564992"/>
                </a:lnTo>
                <a:lnTo>
                  <a:pt x="1002594" y="554295"/>
                </a:lnTo>
                <a:lnTo>
                  <a:pt x="1030795" y="566937"/>
                </a:lnTo>
                <a:lnTo>
                  <a:pt x="1058996" y="577634"/>
                </a:lnTo>
                <a:lnTo>
                  <a:pt x="1087197" y="587358"/>
                </a:lnTo>
                <a:lnTo>
                  <a:pt x="1116371" y="596110"/>
                </a:lnTo>
                <a:lnTo>
                  <a:pt x="1145544" y="602917"/>
                </a:lnTo>
                <a:lnTo>
                  <a:pt x="1174717" y="609725"/>
                </a:lnTo>
                <a:lnTo>
                  <a:pt x="1204863" y="614587"/>
                </a:lnTo>
                <a:lnTo>
                  <a:pt x="1234036" y="618476"/>
                </a:lnTo>
                <a:lnTo>
                  <a:pt x="1248623" y="618476"/>
                </a:lnTo>
                <a:lnTo>
                  <a:pt x="1260293" y="619449"/>
                </a:lnTo>
                <a:lnTo>
                  <a:pt x="1270017" y="620422"/>
                </a:lnTo>
                <a:close/>
                <a:moveTo>
                  <a:pt x="13614" y="101134"/>
                </a:moveTo>
                <a:lnTo>
                  <a:pt x="15560" y="104051"/>
                </a:lnTo>
                <a:lnTo>
                  <a:pt x="16532" y="104052"/>
                </a:lnTo>
                <a:lnTo>
                  <a:pt x="15559" y="105024"/>
                </a:lnTo>
                <a:lnTo>
                  <a:pt x="16532" y="109886"/>
                </a:lnTo>
                <a:lnTo>
                  <a:pt x="16532" y="110859"/>
                </a:lnTo>
                <a:lnTo>
                  <a:pt x="15559" y="110858"/>
                </a:lnTo>
                <a:lnTo>
                  <a:pt x="14587" y="108913"/>
                </a:lnTo>
                <a:lnTo>
                  <a:pt x="15559" y="108913"/>
                </a:lnTo>
                <a:lnTo>
                  <a:pt x="15559" y="106969"/>
                </a:lnTo>
                <a:lnTo>
                  <a:pt x="14587" y="105024"/>
                </a:lnTo>
                <a:lnTo>
                  <a:pt x="14587" y="103079"/>
                </a:lnTo>
                <a:close/>
                <a:moveTo>
                  <a:pt x="5835" y="22366"/>
                </a:moveTo>
                <a:lnTo>
                  <a:pt x="5835" y="23338"/>
                </a:lnTo>
                <a:lnTo>
                  <a:pt x="5658" y="22542"/>
                </a:lnTo>
                <a:close/>
                <a:moveTo>
                  <a:pt x="3890" y="14586"/>
                </a:moveTo>
                <a:lnTo>
                  <a:pt x="4862" y="15559"/>
                </a:lnTo>
                <a:lnTo>
                  <a:pt x="4862" y="18476"/>
                </a:lnTo>
                <a:lnTo>
                  <a:pt x="4668" y="18087"/>
                </a:lnTo>
                <a:close/>
                <a:moveTo>
                  <a:pt x="1884" y="3039"/>
                </a:moveTo>
                <a:lnTo>
                  <a:pt x="3890" y="9724"/>
                </a:lnTo>
                <a:lnTo>
                  <a:pt x="3890" y="10697"/>
                </a:lnTo>
                <a:lnTo>
                  <a:pt x="2917" y="9724"/>
                </a:lnTo>
                <a:lnTo>
                  <a:pt x="2917" y="8752"/>
                </a:lnTo>
                <a:lnTo>
                  <a:pt x="1945" y="8751"/>
                </a:lnTo>
                <a:lnTo>
                  <a:pt x="1945" y="13613"/>
                </a:lnTo>
                <a:lnTo>
                  <a:pt x="2917" y="13613"/>
                </a:lnTo>
                <a:lnTo>
                  <a:pt x="2917" y="14586"/>
                </a:lnTo>
                <a:lnTo>
                  <a:pt x="4668" y="18087"/>
                </a:lnTo>
                <a:lnTo>
                  <a:pt x="5658" y="22542"/>
                </a:lnTo>
                <a:lnTo>
                  <a:pt x="4862" y="23338"/>
                </a:lnTo>
                <a:lnTo>
                  <a:pt x="4862" y="24310"/>
                </a:lnTo>
                <a:lnTo>
                  <a:pt x="5835" y="25283"/>
                </a:lnTo>
                <a:lnTo>
                  <a:pt x="6807" y="27228"/>
                </a:lnTo>
                <a:lnTo>
                  <a:pt x="7780" y="34035"/>
                </a:lnTo>
                <a:lnTo>
                  <a:pt x="7780" y="36952"/>
                </a:lnTo>
                <a:lnTo>
                  <a:pt x="8752" y="40842"/>
                </a:lnTo>
                <a:lnTo>
                  <a:pt x="9725" y="44732"/>
                </a:lnTo>
                <a:lnTo>
                  <a:pt x="9724" y="48622"/>
                </a:lnTo>
                <a:lnTo>
                  <a:pt x="7780" y="44732"/>
                </a:lnTo>
                <a:lnTo>
                  <a:pt x="5835" y="40842"/>
                </a:lnTo>
                <a:lnTo>
                  <a:pt x="6807" y="48622"/>
                </a:lnTo>
                <a:lnTo>
                  <a:pt x="8752" y="50567"/>
                </a:lnTo>
                <a:lnTo>
                  <a:pt x="10697" y="55429"/>
                </a:lnTo>
                <a:lnTo>
                  <a:pt x="10697" y="56401"/>
                </a:lnTo>
                <a:lnTo>
                  <a:pt x="12642" y="60291"/>
                </a:lnTo>
                <a:lnTo>
                  <a:pt x="13614" y="62236"/>
                </a:lnTo>
                <a:lnTo>
                  <a:pt x="14587" y="65153"/>
                </a:lnTo>
                <a:lnTo>
                  <a:pt x="17504" y="79740"/>
                </a:lnTo>
                <a:lnTo>
                  <a:pt x="20422" y="91410"/>
                </a:lnTo>
                <a:lnTo>
                  <a:pt x="19449" y="92382"/>
                </a:lnTo>
                <a:lnTo>
                  <a:pt x="22367" y="96271"/>
                </a:lnTo>
                <a:lnTo>
                  <a:pt x="23339" y="100162"/>
                </a:lnTo>
                <a:lnTo>
                  <a:pt x="27229" y="109886"/>
                </a:lnTo>
                <a:lnTo>
                  <a:pt x="29174" y="116693"/>
                </a:lnTo>
                <a:lnTo>
                  <a:pt x="32091" y="123501"/>
                </a:lnTo>
                <a:lnTo>
                  <a:pt x="35008" y="129335"/>
                </a:lnTo>
                <a:lnTo>
                  <a:pt x="35981" y="133225"/>
                </a:lnTo>
                <a:lnTo>
                  <a:pt x="41816" y="144894"/>
                </a:lnTo>
                <a:lnTo>
                  <a:pt x="47650" y="154619"/>
                </a:lnTo>
                <a:lnTo>
                  <a:pt x="58347" y="176013"/>
                </a:lnTo>
                <a:lnTo>
                  <a:pt x="56402" y="174068"/>
                </a:lnTo>
                <a:lnTo>
                  <a:pt x="57375" y="176012"/>
                </a:lnTo>
                <a:lnTo>
                  <a:pt x="57375" y="176985"/>
                </a:lnTo>
                <a:lnTo>
                  <a:pt x="57374" y="177957"/>
                </a:lnTo>
                <a:lnTo>
                  <a:pt x="58347" y="178930"/>
                </a:lnTo>
                <a:lnTo>
                  <a:pt x="58347" y="177957"/>
                </a:lnTo>
                <a:lnTo>
                  <a:pt x="59319" y="179902"/>
                </a:lnTo>
                <a:lnTo>
                  <a:pt x="63209" y="183792"/>
                </a:lnTo>
                <a:lnTo>
                  <a:pt x="66127" y="188654"/>
                </a:lnTo>
                <a:lnTo>
                  <a:pt x="70017" y="194489"/>
                </a:lnTo>
                <a:lnTo>
                  <a:pt x="76824" y="203241"/>
                </a:lnTo>
                <a:lnTo>
                  <a:pt x="76823" y="204213"/>
                </a:lnTo>
                <a:lnTo>
                  <a:pt x="79741" y="208103"/>
                </a:lnTo>
                <a:lnTo>
                  <a:pt x="83631" y="212966"/>
                </a:lnTo>
                <a:lnTo>
                  <a:pt x="90438" y="223662"/>
                </a:lnTo>
                <a:lnTo>
                  <a:pt x="90438" y="225607"/>
                </a:lnTo>
                <a:lnTo>
                  <a:pt x="92383" y="228525"/>
                </a:lnTo>
                <a:lnTo>
                  <a:pt x="97245" y="232415"/>
                </a:lnTo>
                <a:lnTo>
                  <a:pt x="102107" y="238249"/>
                </a:lnTo>
                <a:lnTo>
                  <a:pt x="113776" y="251863"/>
                </a:lnTo>
                <a:lnTo>
                  <a:pt x="133226" y="272285"/>
                </a:lnTo>
                <a:lnTo>
                  <a:pt x="142950" y="282982"/>
                </a:lnTo>
                <a:lnTo>
                  <a:pt x="153647" y="292707"/>
                </a:lnTo>
                <a:lnTo>
                  <a:pt x="153647" y="294651"/>
                </a:lnTo>
                <a:lnTo>
                  <a:pt x="165316" y="303403"/>
                </a:lnTo>
                <a:lnTo>
                  <a:pt x="176013" y="314100"/>
                </a:lnTo>
                <a:lnTo>
                  <a:pt x="187683" y="323824"/>
                </a:lnTo>
                <a:lnTo>
                  <a:pt x="197407" y="332577"/>
                </a:lnTo>
                <a:lnTo>
                  <a:pt x="195462" y="332576"/>
                </a:lnTo>
                <a:lnTo>
                  <a:pt x="201297" y="337439"/>
                </a:lnTo>
                <a:lnTo>
                  <a:pt x="203242" y="338411"/>
                </a:lnTo>
                <a:lnTo>
                  <a:pt x="204214" y="338411"/>
                </a:lnTo>
                <a:lnTo>
                  <a:pt x="204214" y="337439"/>
                </a:lnTo>
                <a:lnTo>
                  <a:pt x="211021" y="343273"/>
                </a:lnTo>
                <a:lnTo>
                  <a:pt x="213939" y="346191"/>
                </a:lnTo>
                <a:lnTo>
                  <a:pt x="215883" y="348136"/>
                </a:lnTo>
                <a:lnTo>
                  <a:pt x="220746" y="352026"/>
                </a:lnTo>
                <a:lnTo>
                  <a:pt x="225608" y="353970"/>
                </a:lnTo>
                <a:lnTo>
                  <a:pt x="234360" y="361750"/>
                </a:lnTo>
                <a:lnTo>
                  <a:pt x="241797" y="366956"/>
                </a:lnTo>
                <a:lnTo>
                  <a:pt x="241167" y="367584"/>
                </a:lnTo>
                <a:lnTo>
                  <a:pt x="243112" y="368557"/>
                </a:lnTo>
                <a:lnTo>
                  <a:pt x="248947" y="373420"/>
                </a:lnTo>
                <a:lnTo>
                  <a:pt x="250892" y="374392"/>
                </a:lnTo>
                <a:lnTo>
                  <a:pt x="251864" y="374392"/>
                </a:lnTo>
                <a:lnTo>
                  <a:pt x="251864" y="373419"/>
                </a:lnTo>
                <a:lnTo>
                  <a:pt x="257699" y="378282"/>
                </a:lnTo>
                <a:lnTo>
                  <a:pt x="265479" y="383144"/>
                </a:lnTo>
                <a:lnTo>
                  <a:pt x="273258" y="388006"/>
                </a:lnTo>
                <a:lnTo>
                  <a:pt x="279093" y="392869"/>
                </a:lnTo>
                <a:lnTo>
                  <a:pt x="280065" y="392868"/>
                </a:lnTo>
                <a:lnTo>
                  <a:pt x="282010" y="393841"/>
                </a:lnTo>
                <a:lnTo>
                  <a:pt x="293679" y="401621"/>
                </a:lnTo>
                <a:lnTo>
                  <a:pt x="299514" y="404538"/>
                </a:lnTo>
                <a:lnTo>
                  <a:pt x="304376" y="407455"/>
                </a:lnTo>
                <a:lnTo>
                  <a:pt x="304377" y="408428"/>
                </a:lnTo>
                <a:lnTo>
                  <a:pt x="303404" y="408427"/>
                </a:lnTo>
                <a:lnTo>
                  <a:pt x="305349" y="409400"/>
                </a:lnTo>
                <a:lnTo>
                  <a:pt x="306321" y="409400"/>
                </a:lnTo>
                <a:lnTo>
                  <a:pt x="308266" y="409400"/>
                </a:lnTo>
                <a:lnTo>
                  <a:pt x="317991" y="415235"/>
                </a:lnTo>
                <a:lnTo>
                  <a:pt x="326743" y="421069"/>
                </a:lnTo>
                <a:lnTo>
                  <a:pt x="335495" y="427876"/>
                </a:lnTo>
                <a:lnTo>
                  <a:pt x="345219" y="432738"/>
                </a:lnTo>
                <a:lnTo>
                  <a:pt x="408428" y="464829"/>
                </a:lnTo>
                <a:lnTo>
                  <a:pt x="408429" y="465802"/>
                </a:lnTo>
                <a:lnTo>
                  <a:pt x="414263" y="467747"/>
                </a:lnTo>
                <a:lnTo>
                  <a:pt x="420098" y="470664"/>
                </a:lnTo>
                <a:lnTo>
                  <a:pt x="424960" y="473582"/>
                </a:lnTo>
                <a:lnTo>
                  <a:pt x="430795" y="475527"/>
                </a:lnTo>
                <a:lnTo>
                  <a:pt x="433712" y="477472"/>
                </a:lnTo>
                <a:lnTo>
                  <a:pt x="435657" y="477471"/>
                </a:lnTo>
                <a:lnTo>
                  <a:pt x="435657" y="478444"/>
                </a:lnTo>
                <a:lnTo>
                  <a:pt x="440519" y="480389"/>
                </a:lnTo>
                <a:lnTo>
                  <a:pt x="446354" y="483306"/>
                </a:lnTo>
                <a:lnTo>
                  <a:pt x="452189" y="486223"/>
                </a:lnTo>
                <a:lnTo>
                  <a:pt x="458993" y="489139"/>
                </a:lnTo>
                <a:lnTo>
                  <a:pt x="462885" y="491085"/>
                </a:lnTo>
                <a:lnTo>
                  <a:pt x="468720" y="493031"/>
                </a:lnTo>
                <a:lnTo>
                  <a:pt x="481362" y="498865"/>
                </a:lnTo>
                <a:lnTo>
                  <a:pt x="477472" y="497893"/>
                </a:lnTo>
                <a:lnTo>
                  <a:pt x="480389" y="499838"/>
                </a:lnTo>
                <a:lnTo>
                  <a:pt x="483307" y="499837"/>
                </a:lnTo>
                <a:lnTo>
                  <a:pt x="486225" y="500810"/>
                </a:lnTo>
                <a:lnTo>
                  <a:pt x="487197" y="502755"/>
                </a:lnTo>
                <a:lnTo>
                  <a:pt x="489142" y="502755"/>
                </a:lnTo>
                <a:lnTo>
                  <a:pt x="488169" y="501782"/>
                </a:lnTo>
                <a:lnTo>
                  <a:pt x="502756" y="508590"/>
                </a:lnTo>
                <a:lnTo>
                  <a:pt x="517343" y="513452"/>
                </a:lnTo>
                <a:lnTo>
                  <a:pt x="548461" y="524149"/>
                </a:lnTo>
                <a:lnTo>
                  <a:pt x="554296" y="527066"/>
                </a:lnTo>
                <a:lnTo>
                  <a:pt x="555268" y="528039"/>
                </a:lnTo>
                <a:lnTo>
                  <a:pt x="555268" y="529011"/>
                </a:lnTo>
                <a:lnTo>
                  <a:pt x="560130" y="529984"/>
                </a:lnTo>
                <a:lnTo>
                  <a:pt x="561103" y="529984"/>
                </a:lnTo>
                <a:lnTo>
                  <a:pt x="564020" y="530956"/>
                </a:lnTo>
                <a:lnTo>
                  <a:pt x="565965" y="532901"/>
                </a:lnTo>
                <a:lnTo>
                  <a:pt x="567910" y="533873"/>
                </a:lnTo>
                <a:lnTo>
                  <a:pt x="570827" y="534846"/>
                </a:lnTo>
                <a:lnTo>
                  <a:pt x="570827" y="533873"/>
                </a:lnTo>
                <a:lnTo>
                  <a:pt x="571800" y="533873"/>
                </a:lnTo>
                <a:lnTo>
                  <a:pt x="573745" y="533873"/>
                </a:lnTo>
                <a:lnTo>
                  <a:pt x="582497" y="538735"/>
                </a:lnTo>
                <a:lnTo>
                  <a:pt x="586386" y="539708"/>
                </a:lnTo>
                <a:lnTo>
                  <a:pt x="591248" y="541653"/>
                </a:lnTo>
                <a:lnTo>
                  <a:pt x="590276" y="541653"/>
                </a:lnTo>
                <a:lnTo>
                  <a:pt x="597084" y="542625"/>
                </a:lnTo>
                <a:lnTo>
                  <a:pt x="603891" y="544570"/>
                </a:lnTo>
                <a:lnTo>
                  <a:pt x="609725" y="546515"/>
                </a:lnTo>
                <a:lnTo>
                  <a:pt x="615560" y="546515"/>
                </a:lnTo>
                <a:lnTo>
                  <a:pt x="650568" y="556239"/>
                </a:lnTo>
                <a:lnTo>
                  <a:pt x="684604" y="565964"/>
                </a:lnTo>
                <a:lnTo>
                  <a:pt x="752675" y="581523"/>
                </a:lnTo>
                <a:lnTo>
                  <a:pt x="786711" y="589303"/>
                </a:lnTo>
                <a:lnTo>
                  <a:pt x="819774" y="596110"/>
                </a:lnTo>
                <a:lnTo>
                  <a:pt x="888818" y="608752"/>
                </a:lnTo>
                <a:lnTo>
                  <a:pt x="899515" y="611669"/>
                </a:lnTo>
                <a:lnTo>
                  <a:pt x="912157" y="613614"/>
                </a:lnTo>
                <a:lnTo>
                  <a:pt x="911184" y="613614"/>
                </a:lnTo>
                <a:lnTo>
                  <a:pt x="913129" y="613614"/>
                </a:lnTo>
                <a:lnTo>
                  <a:pt x="916046" y="613614"/>
                </a:lnTo>
                <a:lnTo>
                  <a:pt x="918964" y="613614"/>
                </a:lnTo>
                <a:lnTo>
                  <a:pt x="921881" y="613614"/>
                </a:lnTo>
                <a:lnTo>
                  <a:pt x="946193" y="617504"/>
                </a:lnTo>
                <a:lnTo>
                  <a:pt x="972448" y="620421"/>
                </a:lnTo>
                <a:lnTo>
                  <a:pt x="969531" y="620421"/>
                </a:lnTo>
                <a:lnTo>
                  <a:pt x="969531" y="621394"/>
                </a:lnTo>
                <a:lnTo>
                  <a:pt x="971476" y="621394"/>
                </a:lnTo>
                <a:lnTo>
                  <a:pt x="975366" y="620421"/>
                </a:lnTo>
                <a:lnTo>
                  <a:pt x="975366" y="621393"/>
                </a:lnTo>
                <a:lnTo>
                  <a:pt x="978283" y="621394"/>
                </a:lnTo>
                <a:lnTo>
                  <a:pt x="979165" y="620512"/>
                </a:lnTo>
                <a:lnTo>
                  <a:pt x="1044409" y="627228"/>
                </a:lnTo>
                <a:lnTo>
                  <a:pt x="1077472" y="631118"/>
                </a:lnTo>
                <a:lnTo>
                  <a:pt x="1110536" y="633063"/>
                </a:lnTo>
                <a:lnTo>
                  <a:pt x="1119288" y="634036"/>
                </a:lnTo>
                <a:lnTo>
                  <a:pt x="1129013" y="634035"/>
                </a:lnTo>
                <a:lnTo>
                  <a:pt x="1147489" y="635008"/>
                </a:lnTo>
                <a:lnTo>
                  <a:pt x="1171801" y="636953"/>
                </a:lnTo>
                <a:lnTo>
                  <a:pt x="1196111" y="638897"/>
                </a:lnTo>
                <a:lnTo>
                  <a:pt x="1220423" y="638898"/>
                </a:lnTo>
                <a:lnTo>
                  <a:pt x="1243275" y="638898"/>
                </a:lnTo>
                <a:lnTo>
                  <a:pt x="1243761" y="639870"/>
                </a:lnTo>
                <a:lnTo>
                  <a:pt x="1241817" y="640842"/>
                </a:lnTo>
                <a:lnTo>
                  <a:pt x="1235982" y="642788"/>
                </a:lnTo>
                <a:lnTo>
                  <a:pt x="1227230" y="643760"/>
                </a:lnTo>
                <a:lnTo>
                  <a:pt x="1212643" y="644732"/>
                </a:lnTo>
                <a:lnTo>
                  <a:pt x="1197084" y="644732"/>
                </a:lnTo>
                <a:lnTo>
                  <a:pt x="1180552" y="644732"/>
                </a:lnTo>
                <a:lnTo>
                  <a:pt x="1164993" y="644732"/>
                </a:lnTo>
                <a:lnTo>
                  <a:pt x="1164021" y="644732"/>
                </a:lnTo>
                <a:lnTo>
                  <a:pt x="1164021" y="643760"/>
                </a:lnTo>
                <a:lnTo>
                  <a:pt x="1163048" y="642788"/>
                </a:lnTo>
                <a:lnTo>
                  <a:pt x="1161103" y="642788"/>
                </a:lnTo>
                <a:lnTo>
                  <a:pt x="1144571" y="643760"/>
                </a:lnTo>
                <a:lnTo>
                  <a:pt x="1126095" y="642788"/>
                </a:lnTo>
                <a:lnTo>
                  <a:pt x="1106646" y="640843"/>
                </a:lnTo>
                <a:lnTo>
                  <a:pt x="1088170" y="637926"/>
                </a:lnTo>
                <a:lnTo>
                  <a:pt x="1089142" y="637925"/>
                </a:lnTo>
                <a:lnTo>
                  <a:pt x="1082335" y="637926"/>
                </a:lnTo>
                <a:lnTo>
                  <a:pt x="1075528" y="637925"/>
                </a:lnTo>
                <a:lnTo>
                  <a:pt x="1075528" y="636953"/>
                </a:lnTo>
                <a:lnTo>
                  <a:pt x="1073583" y="636953"/>
                </a:lnTo>
                <a:lnTo>
                  <a:pt x="1069693" y="636953"/>
                </a:lnTo>
                <a:lnTo>
                  <a:pt x="1064831" y="637926"/>
                </a:lnTo>
                <a:lnTo>
                  <a:pt x="1062886" y="636953"/>
                </a:lnTo>
                <a:lnTo>
                  <a:pt x="1060942" y="635981"/>
                </a:lnTo>
                <a:lnTo>
                  <a:pt x="1058024" y="636953"/>
                </a:lnTo>
                <a:lnTo>
                  <a:pt x="1051217" y="636953"/>
                </a:lnTo>
                <a:lnTo>
                  <a:pt x="1044409" y="636953"/>
                </a:lnTo>
                <a:lnTo>
                  <a:pt x="1036630" y="635980"/>
                </a:lnTo>
                <a:lnTo>
                  <a:pt x="1028850" y="635008"/>
                </a:lnTo>
                <a:lnTo>
                  <a:pt x="1029823" y="635008"/>
                </a:lnTo>
                <a:lnTo>
                  <a:pt x="1017181" y="634036"/>
                </a:lnTo>
                <a:lnTo>
                  <a:pt x="1002594" y="633063"/>
                </a:lnTo>
                <a:lnTo>
                  <a:pt x="974393" y="631118"/>
                </a:lnTo>
                <a:lnTo>
                  <a:pt x="975366" y="630146"/>
                </a:lnTo>
                <a:lnTo>
                  <a:pt x="975365" y="629173"/>
                </a:lnTo>
                <a:lnTo>
                  <a:pt x="973421" y="630146"/>
                </a:lnTo>
                <a:lnTo>
                  <a:pt x="970504" y="630146"/>
                </a:lnTo>
                <a:lnTo>
                  <a:pt x="963696" y="630145"/>
                </a:lnTo>
                <a:lnTo>
                  <a:pt x="960779" y="629173"/>
                </a:lnTo>
                <a:lnTo>
                  <a:pt x="957862" y="629173"/>
                </a:lnTo>
                <a:lnTo>
                  <a:pt x="953972" y="629173"/>
                </a:lnTo>
                <a:lnTo>
                  <a:pt x="949111" y="628201"/>
                </a:lnTo>
                <a:lnTo>
                  <a:pt x="950082" y="628201"/>
                </a:lnTo>
                <a:lnTo>
                  <a:pt x="949110" y="628201"/>
                </a:lnTo>
                <a:lnTo>
                  <a:pt x="949111" y="628201"/>
                </a:lnTo>
                <a:lnTo>
                  <a:pt x="947165" y="628201"/>
                </a:lnTo>
                <a:lnTo>
                  <a:pt x="944247" y="628201"/>
                </a:lnTo>
                <a:lnTo>
                  <a:pt x="942303" y="627228"/>
                </a:lnTo>
                <a:lnTo>
                  <a:pt x="940358" y="628201"/>
                </a:lnTo>
                <a:lnTo>
                  <a:pt x="937441" y="626256"/>
                </a:lnTo>
                <a:lnTo>
                  <a:pt x="935496" y="627228"/>
                </a:lnTo>
                <a:lnTo>
                  <a:pt x="933550" y="626256"/>
                </a:lnTo>
                <a:lnTo>
                  <a:pt x="930633" y="625283"/>
                </a:lnTo>
                <a:lnTo>
                  <a:pt x="927716" y="625283"/>
                </a:lnTo>
                <a:lnTo>
                  <a:pt x="923826" y="625283"/>
                </a:lnTo>
                <a:lnTo>
                  <a:pt x="919936" y="624311"/>
                </a:lnTo>
                <a:lnTo>
                  <a:pt x="911184" y="622366"/>
                </a:lnTo>
                <a:lnTo>
                  <a:pt x="909239" y="622366"/>
                </a:lnTo>
                <a:lnTo>
                  <a:pt x="908267" y="623339"/>
                </a:lnTo>
                <a:lnTo>
                  <a:pt x="908267" y="622366"/>
                </a:lnTo>
                <a:lnTo>
                  <a:pt x="910212" y="622366"/>
                </a:lnTo>
                <a:lnTo>
                  <a:pt x="912157" y="622366"/>
                </a:lnTo>
                <a:lnTo>
                  <a:pt x="911184" y="621394"/>
                </a:lnTo>
                <a:lnTo>
                  <a:pt x="893680" y="619449"/>
                </a:lnTo>
                <a:lnTo>
                  <a:pt x="875204" y="617504"/>
                </a:lnTo>
                <a:lnTo>
                  <a:pt x="840196" y="610697"/>
                </a:lnTo>
                <a:lnTo>
                  <a:pt x="836306" y="609725"/>
                </a:lnTo>
                <a:lnTo>
                  <a:pt x="835333" y="608752"/>
                </a:lnTo>
                <a:lnTo>
                  <a:pt x="829499" y="607779"/>
                </a:lnTo>
                <a:lnTo>
                  <a:pt x="823664" y="607779"/>
                </a:lnTo>
                <a:lnTo>
                  <a:pt x="821719" y="605834"/>
                </a:lnTo>
                <a:lnTo>
                  <a:pt x="818802" y="605834"/>
                </a:lnTo>
                <a:lnTo>
                  <a:pt x="816856" y="605835"/>
                </a:lnTo>
                <a:lnTo>
                  <a:pt x="814912" y="605834"/>
                </a:lnTo>
                <a:lnTo>
                  <a:pt x="811994" y="605835"/>
                </a:lnTo>
                <a:lnTo>
                  <a:pt x="813939" y="604862"/>
                </a:lnTo>
                <a:lnTo>
                  <a:pt x="813939" y="603889"/>
                </a:lnTo>
                <a:lnTo>
                  <a:pt x="807132" y="603890"/>
                </a:lnTo>
                <a:lnTo>
                  <a:pt x="799352" y="602917"/>
                </a:lnTo>
                <a:lnTo>
                  <a:pt x="801298" y="602917"/>
                </a:lnTo>
                <a:lnTo>
                  <a:pt x="801297" y="601945"/>
                </a:lnTo>
                <a:lnTo>
                  <a:pt x="797407" y="601944"/>
                </a:lnTo>
                <a:lnTo>
                  <a:pt x="794490" y="600972"/>
                </a:lnTo>
                <a:lnTo>
                  <a:pt x="787683" y="600000"/>
                </a:lnTo>
                <a:lnTo>
                  <a:pt x="789628" y="599027"/>
                </a:lnTo>
                <a:lnTo>
                  <a:pt x="785738" y="598055"/>
                </a:lnTo>
                <a:lnTo>
                  <a:pt x="784765" y="599027"/>
                </a:lnTo>
                <a:lnTo>
                  <a:pt x="783793" y="599027"/>
                </a:lnTo>
                <a:lnTo>
                  <a:pt x="781848" y="599027"/>
                </a:lnTo>
                <a:lnTo>
                  <a:pt x="781849" y="598055"/>
                </a:lnTo>
                <a:lnTo>
                  <a:pt x="776986" y="598055"/>
                </a:lnTo>
                <a:lnTo>
                  <a:pt x="771152" y="597082"/>
                </a:lnTo>
                <a:lnTo>
                  <a:pt x="760455" y="595137"/>
                </a:lnTo>
                <a:lnTo>
                  <a:pt x="750730" y="592220"/>
                </a:lnTo>
                <a:lnTo>
                  <a:pt x="741006" y="590275"/>
                </a:lnTo>
                <a:lnTo>
                  <a:pt x="740034" y="589303"/>
                </a:lnTo>
                <a:lnTo>
                  <a:pt x="739061" y="589303"/>
                </a:lnTo>
                <a:lnTo>
                  <a:pt x="738088" y="588330"/>
                </a:lnTo>
                <a:lnTo>
                  <a:pt x="735171" y="587358"/>
                </a:lnTo>
                <a:lnTo>
                  <a:pt x="734199" y="587358"/>
                </a:lnTo>
                <a:lnTo>
                  <a:pt x="733226" y="587358"/>
                </a:lnTo>
                <a:lnTo>
                  <a:pt x="729336" y="587358"/>
                </a:lnTo>
                <a:lnTo>
                  <a:pt x="726419" y="587358"/>
                </a:lnTo>
                <a:lnTo>
                  <a:pt x="727392" y="588331"/>
                </a:lnTo>
                <a:lnTo>
                  <a:pt x="716694" y="585413"/>
                </a:lnTo>
                <a:lnTo>
                  <a:pt x="707942" y="583468"/>
                </a:lnTo>
                <a:lnTo>
                  <a:pt x="708915" y="582496"/>
                </a:lnTo>
                <a:lnTo>
                  <a:pt x="708915" y="581523"/>
                </a:lnTo>
                <a:lnTo>
                  <a:pt x="710860" y="581523"/>
                </a:lnTo>
                <a:lnTo>
                  <a:pt x="707942" y="579578"/>
                </a:lnTo>
                <a:lnTo>
                  <a:pt x="709888" y="579578"/>
                </a:lnTo>
                <a:lnTo>
                  <a:pt x="704052" y="578606"/>
                </a:lnTo>
                <a:lnTo>
                  <a:pt x="699190" y="577634"/>
                </a:lnTo>
                <a:lnTo>
                  <a:pt x="691411" y="577633"/>
                </a:lnTo>
                <a:lnTo>
                  <a:pt x="687521" y="576661"/>
                </a:lnTo>
                <a:lnTo>
                  <a:pt x="682659" y="575689"/>
                </a:lnTo>
                <a:lnTo>
                  <a:pt x="683631" y="575688"/>
                </a:lnTo>
                <a:lnTo>
                  <a:pt x="683631" y="574716"/>
                </a:lnTo>
                <a:lnTo>
                  <a:pt x="682659" y="574716"/>
                </a:lnTo>
                <a:lnTo>
                  <a:pt x="683632" y="573744"/>
                </a:lnTo>
                <a:lnTo>
                  <a:pt x="672934" y="574716"/>
                </a:lnTo>
                <a:lnTo>
                  <a:pt x="670990" y="573744"/>
                </a:lnTo>
                <a:lnTo>
                  <a:pt x="670990" y="572771"/>
                </a:lnTo>
                <a:lnTo>
                  <a:pt x="669045" y="572771"/>
                </a:lnTo>
                <a:lnTo>
                  <a:pt x="668072" y="572771"/>
                </a:lnTo>
                <a:lnTo>
                  <a:pt x="666127" y="572771"/>
                </a:lnTo>
                <a:lnTo>
                  <a:pt x="660292" y="571799"/>
                </a:lnTo>
                <a:lnTo>
                  <a:pt x="657375" y="569854"/>
                </a:lnTo>
                <a:lnTo>
                  <a:pt x="655430" y="568882"/>
                </a:lnTo>
                <a:lnTo>
                  <a:pt x="657375" y="568881"/>
                </a:lnTo>
                <a:lnTo>
                  <a:pt x="657375" y="567909"/>
                </a:lnTo>
                <a:lnTo>
                  <a:pt x="647651" y="565964"/>
                </a:lnTo>
                <a:lnTo>
                  <a:pt x="642788" y="564992"/>
                </a:lnTo>
                <a:lnTo>
                  <a:pt x="641816" y="564992"/>
                </a:lnTo>
                <a:lnTo>
                  <a:pt x="641816" y="565964"/>
                </a:lnTo>
                <a:lnTo>
                  <a:pt x="638899" y="565964"/>
                </a:lnTo>
                <a:lnTo>
                  <a:pt x="633064" y="564020"/>
                </a:lnTo>
                <a:lnTo>
                  <a:pt x="634036" y="564019"/>
                </a:lnTo>
                <a:lnTo>
                  <a:pt x="635009" y="563047"/>
                </a:lnTo>
                <a:lnTo>
                  <a:pt x="625284" y="562075"/>
                </a:lnTo>
                <a:lnTo>
                  <a:pt x="615560" y="560129"/>
                </a:lnTo>
                <a:lnTo>
                  <a:pt x="617505" y="560130"/>
                </a:lnTo>
                <a:lnTo>
                  <a:pt x="619450" y="560129"/>
                </a:lnTo>
                <a:lnTo>
                  <a:pt x="613615" y="558185"/>
                </a:lnTo>
                <a:lnTo>
                  <a:pt x="606808" y="556240"/>
                </a:lnTo>
                <a:lnTo>
                  <a:pt x="600973" y="554295"/>
                </a:lnTo>
                <a:lnTo>
                  <a:pt x="595138" y="552350"/>
                </a:lnTo>
                <a:lnTo>
                  <a:pt x="596111" y="553322"/>
                </a:lnTo>
                <a:lnTo>
                  <a:pt x="595139" y="553323"/>
                </a:lnTo>
                <a:lnTo>
                  <a:pt x="592221" y="551377"/>
                </a:lnTo>
                <a:lnTo>
                  <a:pt x="589304" y="550405"/>
                </a:lnTo>
                <a:lnTo>
                  <a:pt x="587359" y="549432"/>
                </a:lnTo>
                <a:lnTo>
                  <a:pt x="583469" y="548460"/>
                </a:lnTo>
                <a:lnTo>
                  <a:pt x="582497" y="548460"/>
                </a:lnTo>
                <a:lnTo>
                  <a:pt x="585414" y="549432"/>
                </a:lnTo>
                <a:lnTo>
                  <a:pt x="572772" y="545542"/>
                </a:lnTo>
                <a:lnTo>
                  <a:pt x="564993" y="543597"/>
                </a:lnTo>
                <a:lnTo>
                  <a:pt x="557213" y="540680"/>
                </a:lnTo>
                <a:lnTo>
                  <a:pt x="554295" y="540680"/>
                </a:lnTo>
                <a:lnTo>
                  <a:pt x="549433" y="539708"/>
                </a:lnTo>
                <a:lnTo>
                  <a:pt x="550406" y="538735"/>
                </a:lnTo>
                <a:lnTo>
                  <a:pt x="548461" y="537763"/>
                </a:lnTo>
                <a:lnTo>
                  <a:pt x="550406" y="537763"/>
                </a:lnTo>
                <a:lnTo>
                  <a:pt x="554296" y="538735"/>
                </a:lnTo>
                <a:lnTo>
                  <a:pt x="553323" y="537763"/>
                </a:lnTo>
                <a:lnTo>
                  <a:pt x="550406" y="537763"/>
                </a:lnTo>
                <a:lnTo>
                  <a:pt x="544572" y="535818"/>
                </a:lnTo>
                <a:lnTo>
                  <a:pt x="544572" y="535818"/>
                </a:lnTo>
                <a:lnTo>
                  <a:pt x="544572" y="535818"/>
                </a:lnTo>
                <a:lnTo>
                  <a:pt x="541654" y="534845"/>
                </a:lnTo>
                <a:lnTo>
                  <a:pt x="538736" y="533873"/>
                </a:lnTo>
                <a:lnTo>
                  <a:pt x="536792" y="532901"/>
                </a:lnTo>
                <a:lnTo>
                  <a:pt x="537764" y="532901"/>
                </a:lnTo>
                <a:lnTo>
                  <a:pt x="538737" y="531928"/>
                </a:lnTo>
                <a:lnTo>
                  <a:pt x="536792" y="531928"/>
                </a:lnTo>
                <a:lnTo>
                  <a:pt x="532902" y="530956"/>
                </a:lnTo>
                <a:lnTo>
                  <a:pt x="529985" y="529983"/>
                </a:lnTo>
                <a:lnTo>
                  <a:pt x="527067" y="529011"/>
                </a:lnTo>
                <a:lnTo>
                  <a:pt x="526095" y="529011"/>
                </a:lnTo>
                <a:lnTo>
                  <a:pt x="525122" y="529011"/>
                </a:lnTo>
                <a:lnTo>
                  <a:pt x="524150" y="529011"/>
                </a:lnTo>
                <a:lnTo>
                  <a:pt x="523178" y="528039"/>
                </a:lnTo>
                <a:lnTo>
                  <a:pt x="520260" y="527066"/>
                </a:lnTo>
                <a:lnTo>
                  <a:pt x="517342" y="526094"/>
                </a:lnTo>
                <a:lnTo>
                  <a:pt x="517343" y="525122"/>
                </a:lnTo>
                <a:lnTo>
                  <a:pt x="518315" y="524149"/>
                </a:lnTo>
                <a:lnTo>
                  <a:pt x="514425" y="524149"/>
                </a:lnTo>
                <a:lnTo>
                  <a:pt x="511508" y="524149"/>
                </a:lnTo>
                <a:lnTo>
                  <a:pt x="511508" y="523176"/>
                </a:lnTo>
                <a:lnTo>
                  <a:pt x="509563" y="523177"/>
                </a:lnTo>
                <a:lnTo>
                  <a:pt x="507619" y="522204"/>
                </a:lnTo>
                <a:lnTo>
                  <a:pt x="504701" y="521232"/>
                </a:lnTo>
                <a:lnTo>
                  <a:pt x="501783" y="521232"/>
                </a:lnTo>
                <a:lnTo>
                  <a:pt x="494004" y="517342"/>
                </a:lnTo>
                <a:lnTo>
                  <a:pt x="490114" y="515396"/>
                </a:lnTo>
                <a:lnTo>
                  <a:pt x="487197" y="513452"/>
                </a:lnTo>
                <a:lnTo>
                  <a:pt x="481362" y="512480"/>
                </a:lnTo>
                <a:lnTo>
                  <a:pt x="475527" y="509562"/>
                </a:lnTo>
                <a:lnTo>
                  <a:pt x="477472" y="509562"/>
                </a:lnTo>
                <a:lnTo>
                  <a:pt x="474555" y="508590"/>
                </a:lnTo>
                <a:lnTo>
                  <a:pt x="471638" y="507617"/>
                </a:lnTo>
                <a:lnTo>
                  <a:pt x="468720" y="505672"/>
                </a:lnTo>
                <a:lnTo>
                  <a:pt x="463858" y="502755"/>
                </a:lnTo>
                <a:lnTo>
                  <a:pt x="461913" y="501783"/>
                </a:lnTo>
                <a:lnTo>
                  <a:pt x="460941" y="502755"/>
                </a:lnTo>
                <a:lnTo>
                  <a:pt x="459968" y="503727"/>
                </a:lnTo>
                <a:lnTo>
                  <a:pt x="457051" y="501783"/>
                </a:lnTo>
                <a:lnTo>
                  <a:pt x="453161" y="499838"/>
                </a:lnTo>
                <a:lnTo>
                  <a:pt x="448299" y="498865"/>
                </a:lnTo>
                <a:lnTo>
                  <a:pt x="445381" y="495948"/>
                </a:lnTo>
                <a:lnTo>
                  <a:pt x="448299" y="496920"/>
                </a:lnTo>
                <a:lnTo>
                  <a:pt x="449271" y="496921"/>
                </a:lnTo>
                <a:lnTo>
                  <a:pt x="448299" y="495948"/>
                </a:lnTo>
                <a:lnTo>
                  <a:pt x="445381" y="494003"/>
                </a:lnTo>
                <a:lnTo>
                  <a:pt x="442464" y="493031"/>
                </a:lnTo>
                <a:lnTo>
                  <a:pt x="439547" y="492058"/>
                </a:lnTo>
                <a:lnTo>
                  <a:pt x="435657" y="491086"/>
                </a:lnTo>
                <a:lnTo>
                  <a:pt x="436630" y="493030"/>
                </a:lnTo>
                <a:lnTo>
                  <a:pt x="433712" y="491086"/>
                </a:lnTo>
                <a:lnTo>
                  <a:pt x="431767" y="490113"/>
                </a:lnTo>
                <a:lnTo>
                  <a:pt x="428850" y="490113"/>
                </a:lnTo>
                <a:lnTo>
                  <a:pt x="428850" y="489141"/>
                </a:lnTo>
                <a:lnTo>
                  <a:pt x="424960" y="487196"/>
                </a:lnTo>
                <a:lnTo>
                  <a:pt x="423015" y="486223"/>
                </a:lnTo>
                <a:lnTo>
                  <a:pt x="422043" y="487196"/>
                </a:lnTo>
                <a:lnTo>
                  <a:pt x="415236" y="483306"/>
                </a:lnTo>
                <a:lnTo>
                  <a:pt x="407456" y="479416"/>
                </a:lnTo>
                <a:lnTo>
                  <a:pt x="400649" y="475527"/>
                </a:lnTo>
                <a:lnTo>
                  <a:pt x="397732" y="473582"/>
                </a:lnTo>
                <a:lnTo>
                  <a:pt x="395787" y="471637"/>
                </a:lnTo>
                <a:lnTo>
                  <a:pt x="392869" y="470664"/>
                </a:lnTo>
                <a:lnTo>
                  <a:pt x="391897" y="470664"/>
                </a:lnTo>
                <a:lnTo>
                  <a:pt x="392869" y="471637"/>
                </a:lnTo>
                <a:lnTo>
                  <a:pt x="393842" y="471636"/>
                </a:lnTo>
                <a:lnTo>
                  <a:pt x="395787" y="472609"/>
                </a:lnTo>
                <a:lnTo>
                  <a:pt x="393842" y="472609"/>
                </a:lnTo>
                <a:lnTo>
                  <a:pt x="390925" y="470664"/>
                </a:lnTo>
                <a:lnTo>
                  <a:pt x="390924" y="469691"/>
                </a:lnTo>
                <a:lnTo>
                  <a:pt x="391897" y="469692"/>
                </a:lnTo>
                <a:lnTo>
                  <a:pt x="388007" y="467747"/>
                </a:lnTo>
                <a:lnTo>
                  <a:pt x="385090" y="466774"/>
                </a:lnTo>
                <a:lnTo>
                  <a:pt x="381200" y="466774"/>
                </a:lnTo>
                <a:lnTo>
                  <a:pt x="377310" y="463857"/>
                </a:lnTo>
                <a:lnTo>
                  <a:pt x="374393" y="461913"/>
                </a:lnTo>
                <a:lnTo>
                  <a:pt x="369531" y="460940"/>
                </a:lnTo>
                <a:lnTo>
                  <a:pt x="367586" y="458995"/>
                </a:lnTo>
                <a:lnTo>
                  <a:pt x="366613" y="458994"/>
                </a:lnTo>
                <a:lnTo>
                  <a:pt x="367586" y="457050"/>
                </a:lnTo>
                <a:lnTo>
                  <a:pt x="363696" y="455105"/>
                </a:lnTo>
                <a:lnTo>
                  <a:pt x="360779" y="454133"/>
                </a:lnTo>
                <a:lnTo>
                  <a:pt x="357861" y="451215"/>
                </a:lnTo>
                <a:lnTo>
                  <a:pt x="357861" y="452187"/>
                </a:lnTo>
                <a:lnTo>
                  <a:pt x="356889" y="451216"/>
                </a:lnTo>
                <a:lnTo>
                  <a:pt x="353971" y="450243"/>
                </a:lnTo>
                <a:lnTo>
                  <a:pt x="354944" y="450243"/>
                </a:lnTo>
                <a:lnTo>
                  <a:pt x="352999" y="449270"/>
                </a:lnTo>
                <a:lnTo>
                  <a:pt x="350081" y="447325"/>
                </a:lnTo>
                <a:lnTo>
                  <a:pt x="352026" y="449270"/>
                </a:lnTo>
                <a:lnTo>
                  <a:pt x="354944" y="451215"/>
                </a:lnTo>
                <a:lnTo>
                  <a:pt x="349109" y="449271"/>
                </a:lnTo>
                <a:lnTo>
                  <a:pt x="347164" y="447325"/>
                </a:lnTo>
                <a:lnTo>
                  <a:pt x="343274" y="445381"/>
                </a:lnTo>
                <a:lnTo>
                  <a:pt x="340357" y="444408"/>
                </a:lnTo>
                <a:lnTo>
                  <a:pt x="339385" y="442463"/>
                </a:lnTo>
                <a:lnTo>
                  <a:pt x="336468" y="440518"/>
                </a:lnTo>
                <a:lnTo>
                  <a:pt x="334522" y="440518"/>
                </a:lnTo>
                <a:lnTo>
                  <a:pt x="330633" y="437601"/>
                </a:lnTo>
                <a:lnTo>
                  <a:pt x="329660" y="437601"/>
                </a:lnTo>
                <a:lnTo>
                  <a:pt x="327715" y="436628"/>
                </a:lnTo>
                <a:lnTo>
                  <a:pt x="324798" y="435656"/>
                </a:lnTo>
                <a:lnTo>
                  <a:pt x="322853" y="434683"/>
                </a:lnTo>
                <a:lnTo>
                  <a:pt x="320908" y="434683"/>
                </a:lnTo>
                <a:lnTo>
                  <a:pt x="314101" y="429822"/>
                </a:lnTo>
                <a:lnTo>
                  <a:pt x="315073" y="429821"/>
                </a:lnTo>
                <a:lnTo>
                  <a:pt x="311184" y="426904"/>
                </a:lnTo>
                <a:lnTo>
                  <a:pt x="306322" y="424959"/>
                </a:lnTo>
                <a:lnTo>
                  <a:pt x="307294" y="424959"/>
                </a:lnTo>
                <a:lnTo>
                  <a:pt x="303404" y="423014"/>
                </a:lnTo>
                <a:lnTo>
                  <a:pt x="300487" y="421069"/>
                </a:lnTo>
                <a:lnTo>
                  <a:pt x="298542" y="420097"/>
                </a:lnTo>
                <a:lnTo>
                  <a:pt x="298542" y="418152"/>
                </a:lnTo>
                <a:lnTo>
                  <a:pt x="298542" y="417180"/>
                </a:lnTo>
                <a:lnTo>
                  <a:pt x="296597" y="416207"/>
                </a:lnTo>
                <a:lnTo>
                  <a:pt x="293679" y="415235"/>
                </a:lnTo>
                <a:lnTo>
                  <a:pt x="291735" y="414262"/>
                </a:lnTo>
                <a:lnTo>
                  <a:pt x="290762" y="415235"/>
                </a:lnTo>
                <a:lnTo>
                  <a:pt x="290762" y="416207"/>
                </a:lnTo>
                <a:lnTo>
                  <a:pt x="281038" y="409400"/>
                </a:lnTo>
                <a:lnTo>
                  <a:pt x="276175" y="406483"/>
                </a:lnTo>
                <a:lnTo>
                  <a:pt x="271313" y="402592"/>
                </a:lnTo>
                <a:lnTo>
                  <a:pt x="270341" y="402593"/>
                </a:lnTo>
                <a:lnTo>
                  <a:pt x="269368" y="401620"/>
                </a:lnTo>
                <a:lnTo>
                  <a:pt x="254782" y="392868"/>
                </a:lnTo>
                <a:lnTo>
                  <a:pt x="247975" y="388006"/>
                </a:lnTo>
                <a:lnTo>
                  <a:pt x="244085" y="384117"/>
                </a:lnTo>
                <a:lnTo>
                  <a:pt x="244085" y="383144"/>
                </a:lnTo>
                <a:lnTo>
                  <a:pt x="244085" y="382172"/>
                </a:lnTo>
                <a:lnTo>
                  <a:pt x="242140" y="381199"/>
                </a:lnTo>
                <a:lnTo>
                  <a:pt x="241167" y="380227"/>
                </a:lnTo>
                <a:lnTo>
                  <a:pt x="240195" y="380226"/>
                </a:lnTo>
                <a:lnTo>
                  <a:pt x="240195" y="381199"/>
                </a:lnTo>
                <a:lnTo>
                  <a:pt x="241167" y="383144"/>
                </a:lnTo>
                <a:lnTo>
                  <a:pt x="232415" y="376337"/>
                </a:lnTo>
                <a:lnTo>
                  <a:pt x="225608" y="370502"/>
                </a:lnTo>
                <a:lnTo>
                  <a:pt x="225608" y="371474"/>
                </a:lnTo>
                <a:lnTo>
                  <a:pt x="223663" y="370502"/>
                </a:lnTo>
                <a:lnTo>
                  <a:pt x="223663" y="369530"/>
                </a:lnTo>
                <a:lnTo>
                  <a:pt x="222691" y="368557"/>
                </a:lnTo>
                <a:lnTo>
                  <a:pt x="217829" y="364668"/>
                </a:lnTo>
                <a:lnTo>
                  <a:pt x="216856" y="365640"/>
                </a:lnTo>
                <a:lnTo>
                  <a:pt x="215883" y="363695"/>
                </a:lnTo>
                <a:lnTo>
                  <a:pt x="213939" y="362722"/>
                </a:lnTo>
                <a:lnTo>
                  <a:pt x="212966" y="362723"/>
                </a:lnTo>
                <a:lnTo>
                  <a:pt x="211021" y="360777"/>
                </a:lnTo>
                <a:lnTo>
                  <a:pt x="211022" y="359805"/>
                </a:lnTo>
                <a:lnTo>
                  <a:pt x="205187" y="356888"/>
                </a:lnTo>
                <a:lnTo>
                  <a:pt x="199352" y="352025"/>
                </a:lnTo>
                <a:lnTo>
                  <a:pt x="198380" y="349108"/>
                </a:lnTo>
                <a:lnTo>
                  <a:pt x="195462" y="348136"/>
                </a:lnTo>
                <a:lnTo>
                  <a:pt x="195462" y="349108"/>
                </a:lnTo>
                <a:lnTo>
                  <a:pt x="189628" y="342301"/>
                </a:lnTo>
                <a:lnTo>
                  <a:pt x="186710" y="338411"/>
                </a:lnTo>
                <a:lnTo>
                  <a:pt x="177958" y="333549"/>
                </a:lnTo>
                <a:lnTo>
                  <a:pt x="169206" y="326742"/>
                </a:lnTo>
                <a:lnTo>
                  <a:pt x="151702" y="311183"/>
                </a:lnTo>
                <a:lnTo>
                  <a:pt x="152674" y="311182"/>
                </a:lnTo>
                <a:lnTo>
                  <a:pt x="150730" y="309238"/>
                </a:lnTo>
                <a:lnTo>
                  <a:pt x="149757" y="309238"/>
                </a:lnTo>
                <a:lnTo>
                  <a:pt x="148785" y="308265"/>
                </a:lnTo>
                <a:lnTo>
                  <a:pt x="148785" y="307293"/>
                </a:lnTo>
                <a:lnTo>
                  <a:pt x="148785" y="306320"/>
                </a:lnTo>
                <a:lnTo>
                  <a:pt x="150730" y="306320"/>
                </a:lnTo>
                <a:lnTo>
                  <a:pt x="147812" y="304375"/>
                </a:lnTo>
                <a:lnTo>
                  <a:pt x="145867" y="302431"/>
                </a:lnTo>
                <a:lnTo>
                  <a:pt x="141978" y="300486"/>
                </a:lnTo>
                <a:lnTo>
                  <a:pt x="141978" y="301458"/>
                </a:lnTo>
                <a:lnTo>
                  <a:pt x="140033" y="299513"/>
                </a:lnTo>
                <a:lnTo>
                  <a:pt x="138088" y="297569"/>
                </a:lnTo>
                <a:lnTo>
                  <a:pt x="136143" y="296596"/>
                </a:lnTo>
                <a:lnTo>
                  <a:pt x="136143" y="295623"/>
                </a:lnTo>
                <a:lnTo>
                  <a:pt x="137115" y="295624"/>
                </a:lnTo>
                <a:lnTo>
                  <a:pt x="138088" y="295624"/>
                </a:lnTo>
                <a:lnTo>
                  <a:pt x="135171" y="293679"/>
                </a:lnTo>
                <a:lnTo>
                  <a:pt x="135170" y="292706"/>
                </a:lnTo>
                <a:lnTo>
                  <a:pt x="136143" y="292706"/>
                </a:lnTo>
                <a:lnTo>
                  <a:pt x="139060" y="293679"/>
                </a:lnTo>
                <a:lnTo>
                  <a:pt x="141977" y="294651"/>
                </a:lnTo>
                <a:lnTo>
                  <a:pt x="141978" y="293679"/>
                </a:lnTo>
                <a:lnTo>
                  <a:pt x="140033" y="291734"/>
                </a:lnTo>
                <a:lnTo>
                  <a:pt x="140033" y="290761"/>
                </a:lnTo>
                <a:lnTo>
                  <a:pt x="141005" y="290761"/>
                </a:lnTo>
                <a:lnTo>
                  <a:pt x="141978" y="291734"/>
                </a:lnTo>
                <a:lnTo>
                  <a:pt x="143922" y="292707"/>
                </a:lnTo>
                <a:lnTo>
                  <a:pt x="141978" y="290761"/>
                </a:lnTo>
                <a:lnTo>
                  <a:pt x="138088" y="288817"/>
                </a:lnTo>
                <a:lnTo>
                  <a:pt x="137115" y="288816"/>
                </a:lnTo>
                <a:lnTo>
                  <a:pt x="137116" y="290761"/>
                </a:lnTo>
                <a:lnTo>
                  <a:pt x="134198" y="287844"/>
                </a:lnTo>
                <a:lnTo>
                  <a:pt x="132253" y="287844"/>
                </a:lnTo>
                <a:lnTo>
                  <a:pt x="131281" y="287358"/>
                </a:lnTo>
                <a:lnTo>
                  <a:pt x="130308" y="286872"/>
                </a:lnTo>
                <a:lnTo>
                  <a:pt x="127391" y="284927"/>
                </a:lnTo>
                <a:lnTo>
                  <a:pt x="127391" y="283954"/>
                </a:lnTo>
                <a:lnTo>
                  <a:pt x="128363" y="284926"/>
                </a:lnTo>
                <a:lnTo>
                  <a:pt x="129336" y="285899"/>
                </a:lnTo>
                <a:lnTo>
                  <a:pt x="131281" y="286871"/>
                </a:lnTo>
                <a:lnTo>
                  <a:pt x="130308" y="284927"/>
                </a:lnTo>
                <a:lnTo>
                  <a:pt x="128363" y="282981"/>
                </a:lnTo>
                <a:lnTo>
                  <a:pt x="124473" y="280065"/>
                </a:lnTo>
                <a:lnTo>
                  <a:pt x="125446" y="281037"/>
                </a:lnTo>
                <a:lnTo>
                  <a:pt x="124474" y="282009"/>
                </a:lnTo>
                <a:lnTo>
                  <a:pt x="121556" y="280064"/>
                </a:lnTo>
                <a:lnTo>
                  <a:pt x="121556" y="279092"/>
                </a:lnTo>
                <a:lnTo>
                  <a:pt x="122529" y="279092"/>
                </a:lnTo>
                <a:lnTo>
                  <a:pt x="120584" y="277147"/>
                </a:lnTo>
                <a:lnTo>
                  <a:pt x="117666" y="276175"/>
                </a:lnTo>
                <a:lnTo>
                  <a:pt x="118639" y="277147"/>
                </a:lnTo>
                <a:lnTo>
                  <a:pt x="116694" y="276174"/>
                </a:lnTo>
                <a:lnTo>
                  <a:pt x="114749" y="275202"/>
                </a:lnTo>
                <a:lnTo>
                  <a:pt x="113777" y="273257"/>
                </a:lnTo>
                <a:lnTo>
                  <a:pt x="111832" y="271312"/>
                </a:lnTo>
                <a:lnTo>
                  <a:pt x="112804" y="270340"/>
                </a:lnTo>
                <a:lnTo>
                  <a:pt x="114749" y="271312"/>
                </a:lnTo>
                <a:lnTo>
                  <a:pt x="115721" y="271312"/>
                </a:lnTo>
                <a:lnTo>
                  <a:pt x="114749" y="268395"/>
                </a:lnTo>
                <a:lnTo>
                  <a:pt x="113777" y="268395"/>
                </a:lnTo>
                <a:lnTo>
                  <a:pt x="110859" y="267423"/>
                </a:lnTo>
                <a:lnTo>
                  <a:pt x="109887" y="266450"/>
                </a:lnTo>
                <a:lnTo>
                  <a:pt x="108914" y="266451"/>
                </a:lnTo>
                <a:lnTo>
                  <a:pt x="108914" y="267423"/>
                </a:lnTo>
                <a:lnTo>
                  <a:pt x="108915" y="265478"/>
                </a:lnTo>
                <a:lnTo>
                  <a:pt x="109887" y="265478"/>
                </a:lnTo>
                <a:lnTo>
                  <a:pt x="107942" y="263533"/>
                </a:lnTo>
                <a:lnTo>
                  <a:pt x="105997" y="261588"/>
                </a:lnTo>
                <a:lnTo>
                  <a:pt x="104052" y="260616"/>
                </a:lnTo>
                <a:lnTo>
                  <a:pt x="104052" y="258671"/>
                </a:lnTo>
                <a:lnTo>
                  <a:pt x="102107" y="258670"/>
                </a:lnTo>
                <a:lnTo>
                  <a:pt x="101135" y="254781"/>
                </a:lnTo>
                <a:lnTo>
                  <a:pt x="96273" y="250891"/>
                </a:lnTo>
                <a:lnTo>
                  <a:pt x="95300" y="248946"/>
                </a:lnTo>
                <a:lnTo>
                  <a:pt x="94328" y="247974"/>
                </a:lnTo>
                <a:lnTo>
                  <a:pt x="95300" y="247001"/>
                </a:lnTo>
                <a:lnTo>
                  <a:pt x="92383" y="244084"/>
                </a:lnTo>
                <a:lnTo>
                  <a:pt x="91410" y="243111"/>
                </a:lnTo>
                <a:lnTo>
                  <a:pt x="90438" y="244084"/>
                </a:lnTo>
                <a:lnTo>
                  <a:pt x="92383" y="246029"/>
                </a:lnTo>
                <a:lnTo>
                  <a:pt x="93355" y="247974"/>
                </a:lnTo>
                <a:lnTo>
                  <a:pt x="92383" y="247001"/>
                </a:lnTo>
                <a:lnTo>
                  <a:pt x="88493" y="244084"/>
                </a:lnTo>
                <a:lnTo>
                  <a:pt x="89465" y="243111"/>
                </a:lnTo>
                <a:lnTo>
                  <a:pt x="87520" y="241167"/>
                </a:lnTo>
                <a:lnTo>
                  <a:pt x="85576" y="239221"/>
                </a:lnTo>
                <a:lnTo>
                  <a:pt x="85576" y="238249"/>
                </a:lnTo>
                <a:lnTo>
                  <a:pt x="83631" y="237277"/>
                </a:lnTo>
                <a:lnTo>
                  <a:pt x="82658" y="235332"/>
                </a:lnTo>
                <a:lnTo>
                  <a:pt x="82658" y="234360"/>
                </a:lnTo>
                <a:lnTo>
                  <a:pt x="82658" y="233387"/>
                </a:lnTo>
                <a:lnTo>
                  <a:pt x="80713" y="231442"/>
                </a:lnTo>
                <a:lnTo>
                  <a:pt x="84603" y="234359"/>
                </a:lnTo>
                <a:lnTo>
                  <a:pt x="82658" y="232415"/>
                </a:lnTo>
                <a:lnTo>
                  <a:pt x="81686" y="229497"/>
                </a:lnTo>
                <a:lnTo>
                  <a:pt x="76824" y="227552"/>
                </a:lnTo>
                <a:lnTo>
                  <a:pt x="75851" y="226580"/>
                </a:lnTo>
                <a:lnTo>
                  <a:pt x="74879" y="225607"/>
                </a:lnTo>
                <a:lnTo>
                  <a:pt x="74879" y="224635"/>
                </a:lnTo>
                <a:lnTo>
                  <a:pt x="73906" y="223663"/>
                </a:lnTo>
                <a:lnTo>
                  <a:pt x="76824" y="226580"/>
                </a:lnTo>
                <a:lnTo>
                  <a:pt x="76823" y="224635"/>
                </a:lnTo>
                <a:lnTo>
                  <a:pt x="73906" y="219773"/>
                </a:lnTo>
                <a:lnTo>
                  <a:pt x="70989" y="217828"/>
                </a:lnTo>
                <a:lnTo>
                  <a:pt x="70017" y="217827"/>
                </a:lnTo>
                <a:lnTo>
                  <a:pt x="69044" y="216855"/>
                </a:lnTo>
                <a:lnTo>
                  <a:pt x="69044" y="215882"/>
                </a:lnTo>
                <a:lnTo>
                  <a:pt x="70016" y="215883"/>
                </a:lnTo>
                <a:lnTo>
                  <a:pt x="69044" y="213938"/>
                </a:lnTo>
                <a:lnTo>
                  <a:pt x="68072" y="213938"/>
                </a:lnTo>
                <a:lnTo>
                  <a:pt x="68071" y="214911"/>
                </a:lnTo>
                <a:lnTo>
                  <a:pt x="67099" y="213938"/>
                </a:lnTo>
                <a:lnTo>
                  <a:pt x="63209" y="203241"/>
                </a:lnTo>
                <a:lnTo>
                  <a:pt x="67099" y="206158"/>
                </a:lnTo>
                <a:lnTo>
                  <a:pt x="65154" y="204214"/>
                </a:lnTo>
                <a:lnTo>
                  <a:pt x="67099" y="204213"/>
                </a:lnTo>
                <a:lnTo>
                  <a:pt x="67099" y="203241"/>
                </a:lnTo>
                <a:lnTo>
                  <a:pt x="67099" y="202269"/>
                </a:lnTo>
                <a:lnTo>
                  <a:pt x="68072" y="202269"/>
                </a:lnTo>
                <a:lnTo>
                  <a:pt x="66127" y="200324"/>
                </a:lnTo>
                <a:lnTo>
                  <a:pt x="64182" y="197406"/>
                </a:lnTo>
                <a:lnTo>
                  <a:pt x="64182" y="199351"/>
                </a:lnTo>
                <a:lnTo>
                  <a:pt x="63209" y="199351"/>
                </a:lnTo>
                <a:lnTo>
                  <a:pt x="61264" y="198379"/>
                </a:lnTo>
                <a:lnTo>
                  <a:pt x="58347" y="196434"/>
                </a:lnTo>
                <a:lnTo>
                  <a:pt x="57374" y="195461"/>
                </a:lnTo>
                <a:lnTo>
                  <a:pt x="56402" y="196434"/>
                </a:lnTo>
                <a:lnTo>
                  <a:pt x="54457" y="192544"/>
                </a:lnTo>
                <a:lnTo>
                  <a:pt x="54457" y="189627"/>
                </a:lnTo>
                <a:lnTo>
                  <a:pt x="54457" y="187682"/>
                </a:lnTo>
                <a:lnTo>
                  <a:pt x="51540" y="183792"/>
                </a:lnTo>
                <a:lnTo>
                  <a:pt x="51540" y="181847"/>
                </a:lnTo>
                <a:lnTo>
                  <a:pt x="51540" y="180875"/>
                </a:lnTo>
                <a:lnTo>
                  <a:pt x="50567" y="177958"/>
                </a:lnTo>
                <a:lnTo>
                  <a:pt x="48623" y="174067"/>
                </a:lnTo>
                <a:lnTo>
                  <a:pt x="46678" y="173095"/>
                </a:lnTo>
                <a:lnTo>
                  <a:pt x="46678" y="174068"/>
                </a:lnTo>
                <a:lnTo>
                  <a:pt x="46678" y="175040"/>
                </a:lnTo>
                <a:lnTo>
                  <a:pt x="47650" y="176013"/>
                </a:lnTo>
                <a:lnTo>
                  <a:pt x="46678" y="176012"/>
                </a:lnTo>
                <a:lnTo>
                  <a:pt x="43760" y="170178"/>
                </a:lnTo>
                <a:lnTo>
                  <a:pt x="42788" y="169206"/>
                </a:lnTo>
                <a:lnTo>
                  <a:pt x="41815" y="167261"/>
                </a:lnTo>
                <a:lnTo>
                  <a:pt x="42788" y="171150"/>
                </a:lnTo>
                <a:lnTo>
                  <a:pt x="41815" y="173095"/>
                </a:lnTo>
                <a:lnTo>
                  <a:pt x="39870" y="169205"/>
                </a:lnTo>
                <a:lnTo>
                  <a:pt x="40843" y="169205"/>
                </a:lnTo>
                <a:lnTo>
                  <a:pt x="38898" y="166288"/>
                </a:lnTo>
                <a:lnTo>
                  <a:pt x="37926" y="165315"/>
                </a:lnTo>
                <a:lnTo>
                  <a:pt x="36953" y="164343"/>
                </a:lnTo>
                <a:lnTo>
                  <a:pt x="35008" y="161426"/>
                </a:lnTo>
                <a:lnTo>
                  <a:pt x="35008" y="158508"/>
                </a:lnTo>
                <a:lnTo>
                  <a:pt x="36953" y="160453"/>
                </a:lnTo>
                <a:lnTo>
                  <a:pt x="37926" y="163371"/>
                </a:lnTo>
                <a:lnTo>
                  <a:pt x="39871" y="165316"/>
                </a:lnTo>
                <a:lnTo>
                  <a:pt x="40843" y="165316"/>
                </a:lnTo>
                <a:lnTo>
                  <a:pt x="37926" y="160453"/>
                </a:lnTo>
                <a:lnTo>
                  <a:pt x="36953" y="159157"/>
                </a:lnTo>
                <a:lnTo>
                  <a:pt x="36953" y="155591"/>
                </a:lnTo>
                <a:lnTo>
                  <a:pt x="35981" y="153647"/>
                </a:lnTo>
                <a:lnTo>
                  <a:pt x="35008" y="151701"/>
                </a:lnTo>
                <a:lnTo>
                  <a:pt x="36953" y="153646"/>
                </a:lnTo>
                <a:lnTo>
                  <a:pt x="35981" y="149756"/>
                </a:lnTo>
                <a:lnTo>
                  <a:pt x="35981" y="147811"/>
                </a:lnTo>
                <a:lnTo>
                  <a:pt x="36953" y="145867"/>
                </a:lnTo>
                <a:lnTo>
                  <a:pt x="35008" y="142949"/>
                </a:lnTo>
                <a:lnTo>
                  <a:pt x="34036" y="142949"/>
                </a:lnTo>
                <a:lnTo>
                  <a:pt x="34036" y="143921"/>
                </a:lnTo>
                <a:lnTo>
                  <a:pt x="33063" y="144894"/>
                </a:lnTo>
                <a:lnTo>
                  <a:pt x="29174" y="136142"/>
                </a:lnTo>
                <a:lnTo>
                  <a:pt x="25284" y="130307"/>
                </a:lnTo>
                <a:lnTo>
                  <a:pt x="25284" y="129335"/>
                </a:lnTo>
                <a:lnTo>
                  <a:pt x="26256" y="128362"/>
                </a:lnTo>
                <a:lnTo>
                  <a:pt x="28201" y="130307"/>
                </a:lnTo>
                <a:lnTo>
                  <a:pt x="23339" y="119611"/>
                </a:lnTo>
                <a:lnTo>
                  <a:pt x="19449" y="108913"/>
                </a:lnTo>
                <a:lnTo>
                  <a:pt x="19449" y="109886"/>
                </a:lnTo>
                <a:lnTo>
                  <a:pt x="18477" y="109886"/>
                </a:lnTo>
                <a:lnTo>
                  <a:pt x="17504" y="106969"/>
                </a:lnTo>
                <a:lnTo>
                  <a:pt x="16532" y="104052"/>
                </a:lnTo>
                <a:lnTo>
                  <a:pt x="16532" y="103079"/>
                </a:lnTo>
                <a:lnTo>
                  <a:pt x="17504" y="103079"/>
                </a:lnTo>
                <a:lnTo>
                  <a:pt x="16532" y="101134"/>
                </a:lnTo>
                <a:lnTo>
                  <a:pt x="17504" y="100161"/>
                </a:lnTo>
                <a:lnTo>
                  <a:pt x="17504" y="98217"/>
                </a:lnTo>
                <a:lnTo>
                  <a:pt x="13614" y="90438"/>
                </a:lnTo>
                <a:lnTo>
                  <a:pt x="10697" y="82658"/>
                </a:lnTo>
                <a:lnTo>
                  <a:pt x="9725" y="75850"/>
                </a:lnTo>
                <a:lnTo>
                  <a:pt x="7780" y="70016"/>
                </a:lnTo>
                <a:lnTo>
                  <a:pt x="4862" y="58346"/>
                </a:lnTo>
                <a:lnTo>
                  <a:pt x="4862" y="56402"/>
                </a:lnTo>
                <a:lnTo>
                  <a:pt x="5835" y="55429"/>
                </a:lnTo>
                <a:lnTo>
                  <a:pt x="6807" y="55429"/>
                </a:lnTo>
                <a:lnTo>
                  <a:pt x="6807" y="53484"/>
                </a:lnTo>
                <a:lnTo>
                  <a:pt x="5835" y="51539"/>
                </a:lnTo>
                <a:lnTo>
                  <a:pt x="5835" y="52511"/>
                </a:lnTo>
                <a:lnTo>
                  <a:pt x="4862" y="52512"/>
                </a:lnTo>
                <a:lnTo>
                  <a:pt x="4863" y="50566"/>
                </a:lnTo>
                <a:lnTo>
                  <a:pt x="4862" y="44732"/>
                </a:lnTo>
                <a:lnTo>
                  <a:pt x="3890" y="39870"/>
                </a:lnTo>
                <a:lnTo>
                  <a:pt x="2918" y="35980"/>
                </a:lnTo>
                <a:lnTo>
                  <a:pt x="3890" y="35980"/>
                </a:lnTo>
                <a:lnTo>
                  <a:pt x="4862" y="36952"/>
                </a:lnTo>
                <a:lnTo>
                  <a:pt x="4863" y="34035"/>
                </a:lnTo>
                <a:lnTo>
                  <a:pt x="3890" y="31118"/>
                </a:lnTo>
                <a:lnTo>
                  <a:pt x="2918" y="24311"/>
                </a:lnTo>
                <a:lnTo>
                  <a:pt x="1945" y="27228"/>
                </a:lnTo>
                <a:lnTo>
                  <a:pt x="973" y="22365"/>
                </a:lnTo>
                <a:lnTo>
                  <a:pt x="972" y="17504"/>
                </a:lnTo>
                <a:lnTo>
                  <a:pt x="0" y="8751"/>
                </a:lnTo>
                <a:lnTo>
                  <a:pt x="972" y="8751"/>
                </a:lnTo>
                <a:lnTo>
                  <a:pt x="973" y="4861"/>
                </a:lnTo>
                <a:close/>
                <a:moveTo>
                  <a:pt x="972" y="0"/>
                </a:moveTo>
                <a:lnTo>
                  <a:pt x="1945" y="2917"/>
                </a:lnTo>
                <a:lnTo>
                  <a:pt x="1884" y="3039"/>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33"/>
          <p:cNvSpPr>
            <a:spLocks/>
          </p:cNvSpPr>
          <p:nvPr/>
        </p:nvSpPr>
        <p:spPr bwMode="auto">
          <a:xfrm rot="9377604">
            <a:off x="3925861" y="3316840"/>
            <a:ext cx="1288495" cy="722529"/>
          </a:xfrm>
          <a:custGeom>
            <a:avLst/>
            <a:gdLst/>
            <a:ahLst/>
            <a:cxnLst/>
            <a:rect l="l" t="t" r="r" b="b"/>
            <a:pathLst>
              <a:path w="1288494" h="722529">
                <a:moveTo>
                  <a:pt x="1884" y="3038"/>
                </a:moveTo>
                <a:lnTo>
                  <a:pt x="972" y="0"/>
                </a:lnTo>
                <a:lnTo>
                  <a:pt x="1944" y="2917"/>
                </a:lnTo>
                <a:close/>
                <a:moveTo>
                  <a:pt x="4861" y="18476"/>
                </a:moveTo>
                <a:lnTo>
                  <a:pt x="4667" y="18087"/>
                </a:lnTo>
                <a:lnTo>
                  <a:pt x="3889" y="14587"/>
                </a:lnTo>
                <a:lnTo>
                  <a:pt x="4861" y="15559"/>
                </a:lnTo>
                <a:close/>
                <a:moveTo>
                  <a:pt x="5834" y="23339"/>
                </a:moveTo>
                <a:lnTo>
                  <a:pt x="5658" y="22543"/>
                </a:lnTo>
                <a:lnTo>
                  <a:pt x="5834" y="22366"/>
                </a:lnTo>
                <a:close/>
                <a:moveTo>
                  <a:pt x="15559" y="110859"/>
                </a:moveTo>
                <a:lnTo>
                  <a:pt x="14586" y="108914"/>
                </a:lnTo>
                <a:lnTo>
                  <a:pt x="15559" y="108914"/>
                </a:lnTo>
                <a:lnTo>
                  <a:pt x="15558" y="106969"/>
                </a:lnTo>
                <a:lnTo>
                  <a:pt x="14586" y="105024"/>
                </a:lnTo>
                <a:lnTo>
                  <a:pt x="14586" y="103079"/>
                </a:lnTo>
                <a:lnTo>
                  <a:pt x="13614" y="101134"/>
                </a:lnTo>
                <a:lnTo>
                  <a:pt x="15558" y="104052"/>
                </a:lnTo>
                <a:lnTo>
                  <a:pt x="16531" y="104052"/>
                </a:lnTo>
                <a:lnTo>
                  <a:pt x="15558" y="105024"/>
                </a:lnTo>
                <a:lnTo>
                  <a:pt x="16531" y="109887"/>
                </a:lnTo>
                <a:lnTo>
                  <a:pt x="16531" y="110859"/>
                </a:lnTo>
                <a:close/>
                <a:moveTo>
                  <a:pt x="35007" y="151701"/>
                </a:moveTo>
                <a:lnTo>
                  <a:pt x="34035" y="149757"/>
                </a:lnTo>
                <a:lnTo>
                  <a:pt x="33063" y="148784"/>
                </a:lnTo>
                <a:lnTo>
                  <a:pt x="32090" y="149757"/>
                </a:lnTo>
                <a:lnTo>
                  <a:pt x="25283" y="137115"/>
                </a:lnTo>
                <a:lnTo>
                  <a:pt x="26256" y="137115"/>
                </a:lnTo>
                <a:lnTo>
                  <a:pt x="25283" y="136142"/>
                </a:lnTo>
                <a:lnTo>
                  <a:pt x="25283" y="133225"/>
                </a:lnTo>
                <a:lnTo>
                  <a:pt x="28201" y="141005"/>
                </a:lnTo>
                <a:lnTo>
                  <a:pt x="30146" y="144895"/>
                </a:lnTo>
                <a:lnTo>
                  <a:pt x="33063" y="147812"/>
                </a:lnTo>
                <a:lnTo>
                  <a:pt x="33063" y="146839"/>
                </a:lnTo>
                <a:lnTo>
                  <a:pt x="34035" y="148785"/>
                </a:lnTo>
                <a:close/>
                <a:moveTo>
                  <a:pt x="35007" y="151702"/>
                </a:moveTo>
                <a:lnTo>
                  <a:pt x="35007" y="151702"/>
                </a:lnTo>
                <a:lnTo>
                  <a:pt x="35007" y="151701"/>
                </a:lnTo>
                <a:close/>
                <a:moveTo>
                  <a:pt x="36953" y="159481"/>
                </a:moveTo>
                <a:lnTo>
                  <a:pt x="35007" y="156564"/>
                </a:lnTo>
                <a:lnTo>
                  <a:pt x="36953" y="159158"/>
                </a:lnTo>
                <a:close/>
                <a:moveTo>
                  <a:pt x="49595" y="184765"/>
                </a:moveTo>
                <a:lnTo>
                  <a:pt x="48622" y="183793"/>
                </a:lnTo>
                <a:lnTo>
                  <a:pt x="46677" y="182820"/>
                </a:lnTo>
                <a:lnTo>
                  <a:pt x="45705" y="179903"/>
                </a:lnTo>
                <a:lnTo>
                  <a:pt x="46677" y="179903"/>
                </a:lnTo>
                <a:lnTo>
                  <a:pt x="46677" y="178930"/>
                </a:lnTo>
                <a:lnTo>
                  <a:pt x="47649" y="177958"/>
                </a:lnTo>
                <a:lnTo>
                  <a:pt x="49594" y="178930"/>
                </a:lnTo>
                <a:lnTo>
                  <a:pt x="49595" y="180875"/>
                </a:lnTo>
                <a:lnTo>
                  <a:pt x="51539" y="183792"/>
                </a:lnTo>
                <a:lnTo>
                  <a:pt x="50567" y="184765"/>
                </a:lnTo>
                <a:close/>
                <a:moveTo>
                  <a:pt x="70988" y="218801"/>
                </a:moveTo>
                <a:lnTo>
                  <a:pt x="70016" y="217828"/>
                </a:lnTo>
                <a:lnTo>
                  <a:pt x="70016" y="217828"/>
                </a:lnTo>
                <a:close/>
                <a:moveTo>
                  <a:pt x="978282" y="620422"/>
                </a:moveTo>
                <a:lnTo>
                  <a:pt x="979254" y="620422"/>
                </a:lnTo>
                <a:lnTo>
                  <a:pt x="979164" y="620513"/>
                </a:lnTo>
                <a:close/>
                <a:moveTo>
                  <a:pt x="94327" y="249919"/>
                </a:moveTo>
                <a:lnTo>
                  <a:pt x="93354" y="247974"/>
                </a:lnTo>
                <a:lnTo>
                  <a:pt x="94327" y="248946"/>
                </a:lnTo>
                <a:close/>
                <a:moveTo>
                  <a:pt x="1137764" y="721557"/>
                </a:moveTo>
                <a:lnTo>
                  <a:pt x="1129985" y="714750"/>
                </a:lnTo>
                <a:lnTo>
                  <a:pt x="1137764" y="708915"/>
                </a:lnTo>
                <a:lnTo>
                  <a:pt x="1146516" y="703081"/>
                </a:lnTo>
                <a:lnTo>
                  <a:pt x="1156241" y="696273"/>
                </a:lnTo>
                <a:lnTo>
                  <a:pt x="1168883" y="690439"/>
                </a:lnTo>
                <a:lnTo>
                  <a:pt x="1209725" y="669045"/>
                </a:lnTo>
                <a:lnTo>
                  <a:pt x="1220422" y="662238"/>
                </a:lnTo>
                <a:lnTo>
                  <a:pt x="1229175" y="655431"/>
                </a:lnTo>
                <a:lnTo>
                  <a:pt x="1237927" y="647651"/>
                </a:lnTo>
                <a:lnTo>
                  <a:pt x="1243761" y="639872"/>
                </a:lnTo>
                <a:lnTo>
                  <a:pt x="1243761" y="639871"/>
                </a:lnTo>
                <a:lnTo>
                  <a:pt x="1245706" y="638899"/>
                </a:lnTo>
                <a:lnTo>
                  <a:pt x="1243275" y="638899"/>
                </a:lnTo>
                <a:lnTo>
                  <a:pt x="1242789" y="637927"/>
                </a:lnTo>
                <a:lnTo>
                  <a:pt x="1240844" y="635982"/>
                </a:lnTo>
                <a:lnTo>
                  <a:pt x="1237926" y="634037"/>
                </a:lnTo>
                <a:lnTo>
                  <a:pt x="1226257" y="630147"/>
                </a:lnTo>
                <a:lnTo>
                  <a:pt x="1207781" y="625285"/>
                </a:lnTo>
                <a:lnTo>
                  <a:pt x="1182497" y="620423"/>
                </a:lnTo>
                <a:lnTo>
                  <a:pt x="1113453" y="607781"/>
                </a:lnTo>
                <a:lnTo>
                  <a:pt x="1074555" y="600001"/>
                </a:lnTo>
                <a:lnTo>
                  <a:pt x="1060941" y="596111"/>
                </a:lnTo>
                <a:lnTo>
                  <a:pt x="1048299" y="592222"/>
                </a:lnTo>
                <a:lnTo>
                  <a:pt x="1036630" y="587359"/>
                </a:lnTo>
                <a:lnTo>
                  <a:pt x="1027878" y="583470"/>
                </a:lnTo>
                <a:lnTo>
                  <a:pt x="1020098" y="579580"/>
                </a:lnTo>
                <a:lnTo>
                  <a:pt x="1014263" y="574718"/>
                </a:lnTo>
                <a:lnTo>
                  <a:pt x="1009401" y="569855"/>
                </a:lnTo>
                <a:lnTo>
                  <a:pt x="1006484" y="564993"/>
                </a:lnTo>
                <a:lnTo>
                  <a:pt x="1002594" y="554296"/>
                </a:lnTo>
                <a:lnTo>
                  <a:pt x="1030795" y="566938"/>
                </a:lnTo>
                <a:lnTo>
                  <a:pt x="1058996" y="577635"/>
                </a:lnTo>
                <a:lnTo>
                  <a:pt x="1087197" y="587360"/>
                </a:lnTo>
                <a:lnTo>
                  <a:pt x="1116370" y="596112"/>
                </a:lnTo>
                <a:lnTo>
                  <a:pt x="1145544" y="602918"/>
                </a:lnTo>
                <a:lnTo>
                  <a:pt x="1174717" y="609726"/>
                </a:lnTo>
                <a:lnTo>
                  <a:pt x="1204863" y="614588"/>
                </a:lnTo>
                <a:lnTo>
                  <a:pt x="1234037" y="618478"/>
                </a:lnTo>
                <a:lnTo>
                  <a:pt x="1248623" y="618478"/>
                </a:lnTo>
                <a:lnTo>
                  <a:pt x="1260293" y="619450"/>
                </a:lnTo>
                <a:lnTo>
                  <a:pt x="1270017" y="620422"/>
                </a:lnTo>
                <a:lnTo>
                  <a:pt x="1277797" y="622368"/>
                </a:lnTo>
                <a:lnTo>
                  <a:pt x="1283632" y="625285"/>
                </a:lnTo>
                <a:lnTo>
                  <a:pt x="1285577" y="628202"/>
                </a:lnTo>
                <a:lnTo>
                  <a:pt x="1287521" y="630147"/>
                </a:lnTo>
                <a:lnTo>
                  <a:pt x="1288494" y="634037"/>
                </a:lnTo>
                <a:lnTo>
                  <a:pt x="1287522" y="637927"/>
                </a:lnTo>
                <a:lnTo>
                  <a:pt x="1285577" y="642789"/>
                </a:lnTo>
                <a:lnTo>
                  <a:pt x="1282659" y="646679"/>
                </a:lnTo>
                <a:lnTo>
                  <a:pt x="1277797" y="650569"/>
                </a:lnTo>
                <a:lnTo>
                  <a:pt x="1271962" y="654458"/>
                </a:lnTo>
                <a:lnTo>
                  <a:pt x="1264183" y="658348"/>
                </a:lnTo>
                <a:lnTo>
                  <a:pt x="1255431" y="662238"/>
                </a:lnTo>
                <a:lnTo>
                  <a:pt x="1235982" y="670017"/>
                </a:lnTo>
                <a:lnTo>
                  <a:pt x="1215560" y="676825"/>
                </a:lnTo>
                <a:lnTo>
                  <a:pt x="1207781" y="680714"/>
                </a:lnTo>
                <a:lnTo>
                  <a:pt x="1199029" y="685576"/>
                </a:lnTo>
                <a:lnTo>
                  <a:pt x="1179580" y="698218"/>
                </a:lnTo>
                <a:lnTo>
                  <a:pt x="1146516" y="722529"/>
                </a:lnTo>
                <a:lnTo>
                  <a:pt x="1140682" y="722529"/>
                </a:lnTo>
                <a:close/>
                <a:moveTo>
                  <a:pt x="909238" y="622367"/>
                </a:moveTo>
                <a:lnTo>
                  <a:pt x="909238" y="622367"/>
                </a:lnTo>
                <a:lnTo>
                  <a:pt x="909463" y="622367"/>
                </a:lnTo>
                <a:close/>
                <a:moveTo>
                  <a:pt x="908266" y="623340"/>
                </a:moveTo>
                <a:lnTo>
                  <a:pt x="908266" y="622367"/>
                </a:lnTo>
                <a:lnTo>
                  <a:pt x="909238" y="622367"/>
                </a:lnTo>
                <a:close/>
                <a:moveTo>
                  <a:pt x="141977" y="301459"/>
                </a:moveTo>
                <a:lnTo>
                  <a:pt x="141977" y="301459"/>
                </a:lnTo>
                <a:lnTo>
                  <a:pt x="141977" y="301459"/>
                </a:lnTo>
                <a:close/>
                <a:moveTo>
                  <a:pt x="142949" y="302431"/>
                </a:moveTo>
                <a:lnTo>
                  <a:pt x="141977" y="301459"/>
                </a:lnTo>
                <a:lnTo>
                  <a:pt x="142949" y="301459"/>
                </a:lnTo>
                <a:close/>
                <a:moveTo>
                  <a:pt x="244084" y="368557"/>
                </a:moveTo>
                <a:lnTo>
                  <a:pt x="241795" y="366956"/>
                </a:lnTo>
                <a:lnTo>
                  <a:pt x="242139" y="366613"/>
                </a:lnTo>
                <a:close/>
                <a:moveTo>
                  <a:pt x="641815" y="565965"/>
                </a:moveTo>
                <a:lnTo>
                  <a:pt x="641815" y="565965"/>
                </a:lnTo>
                <a:lnTo>
                  <a:pt x="644732" y="565965"/>
                </a:lnTo>
                <a:lnTo>
                  <a:pt x="642787" y="565965"/>
                </a:lnTo>
                <a:close/>
                <a:moveTo>
                  <a:pt x="458992" y="489140"/>
                </a:moveTo>
                <a:lnTo>
                  <a:pt x="457050" y="488169"/>
                </a:lnTo>
                <a:lnTo>
                  <a:pt x="458995" y="489141"/>
                </a:lnTo>
                <a:close/>
                <a:moveTo>
                  <a:pt x="333549" y="441491"/>
                </a:moveTo>
                <a:lnTo>
                  <a:pt x="331604" y="439546"/>
                </a:lnTo>
                <a:lnTo>
                  <a:pt x="334521" y="440519"/>
                </a:lnTo>
                <a:lnTo>
                  <a:pt x="334521" y="441491"/>
                </a:lnTo>
                <a:close/>
                <a:moveTo>
                  <a:pt x="339384" y="444409"/>
                </a:moveTo>
                <a:lnTo>
                  <a:pt x="337439" y="442464"/>
                </a:lnTo>
                <a:lnTo>
                  <a:pt x="338411" y="443436"/>
                </a:lnTo>
                <a:lnTo>
                  <a:pt x="340356" y="444408"/>
                </a:lnTo>
                <a:close/>
                <a:moveTo>
                  <a:pt x="448298" y="498866"/>
                </a:moveTo>
                <a:lnTo>
                  <a:pt x="445381" y="495948"/>
                </a:lnTo>
                <a:lnTo>
                  <a:pt x="448298" y="496921"/>
                </a:lnTo>
                <a:lnTo>
                  <a:pt x="449271" y="496921"/>
                </a:lnTo>
                <a:lnTo>
                  <a:pt x="448298" y="495948"/>
                </a:lnTo>
                <a:lnTo>
                  <a:pt x="445381" y="494003"/>
                </a:lnTo>
                <a:lnTo>
                  <a:pt x="442463" y="493031"/>
                </a:lnTo>
                <a:lnTo>
                  <a:pt x="439546" y="492059"/>
                </a:lnTo>
                <a:lnTo>
                  <a:pt x="435656" y="491086"/>
                </a:lnTo>
                <a:lnTo>
                  <a:pt x="436629" y="493031"/>
                </a:lnTo>
                <a:lnTo>
                  <a:pt x="433711" y="491086"/>
                </a:lnTo>
                <a:lnTo>
                  <a:pt x="431766" y="490113"/>
                </a:lnTo>
                <a:lnTo>
                  <a:pt x="428849" y="490114"/>
                </a:lnTo>
                <a:lnTo>
                  <a:pt x="428849" y="489141"/>
                </a:lnTo>
                <a:lnTo>
                  <a:pt x="424959" y="487196"/>
                </a:lnTo>
                <a:lnTo>
                  <a:pt x="423014" y="486224"/>
                </a:lnTo>
                <a:lnTo>
                  <a:pt x="422042" y="487196"/>
                </a:lnTo>
                <a:lnTo>
                  <a:pt x="415235" y="483306"/>
                </a:lnTo>
                <a:lnTo>
                  <a:pt x="407455" y="479417"/>
                </a:lnTo>
                <a:lnTo>
                  <a:pt x="400648" y="475527"/>
                </a:lnTo>
                <a:lnTo>
                  <a:pt x="397730" y="473582"/>
                </a:lnTo>
                <a:lnTo>
                  <a:pt x="395786" y="471637"/>
                </a:lnTo>
                <a:lnTo>
                  <a:pt x="392869" y="470665"/>
                </a:lnTo>
                <a:lnTo>
                  <a:pt x="391896" y="470664"/>
                </a:lnTo>
                <a:lnTo>
                  <a:pt x="392868" y="471637"/>
                </a:lnTo>
                <a:lnTo>
                  <a:pt x="393841" y="471637"/>
                </a:lnTo>
                <a:lnTo>
                  <a:pt x="395786" y="472610"/>
                </a:lnTo>
                <a:lnTo>
                  <a:pt x="393841" y="472610"/>
                </a:lnTo>
                <a:lnTo>
                  <a:pt x="390924" y="470665"/>
                </a:lnTo>
                <a:lnTo>
                  <a:pt x="390924" y="469692"/>
                </a:lnTo>
                <a:lnTo>
                  <a:pt x="391896" y="469692"/>
                </a:lnTo>
                <a:lnTo>
                  <a:pt x="388006" y="467747"/>
                </a:lnTo>
                <a:lnTo>
                  <a:pt x="385089" y="466775"/>
                </a:lnTo>
                <a:lnTo>
                  <a:pt x="381199" y="466775"/>
                </a:lnTo>
                <a:lnTo>
                  <a:pt x="377309" y="463857"/>
                </a:lnTo>
                <a:lnTo>
                  <a:pt x="374392" y="461913"/>
                </a:lnTo>
                <a:lnTo>
                  <a:pt x="369530" y="460940"/>
                </a:lnTo>
                <a:lnTo>
                  <a:pt x="367585" y="458995"/>
                </a:lnTo>
                <a:lnTo>
                  <a:pt x="366613" y="458995"/>
                </a:lnTo>
                <a:lnTo>
                  <a:pt x="367585" y="457050"/>
                </a:lnTo>
                <a:lnTo>
                  <a:pt x="363695" y="455105"/>
                </a:lnTo>
                <a:lnTo>
                  <a:pt x="360777" y="454133"/>
                </a:lnTo>
                <a:lnTo>
                  <a:pt x="357860" y="451216"/>
                </a:lnTo>
                <a:lnTo>
                  <a:pt x="357860" y="452188"/>
                </a:lnTo>
                <a:lnTo>
                  <a:pt x="356887" y="451216"/>
                </a:lnTo>
                <a:lnTo>
                  <a:pt x="353970" y="450243"/>
                </a:lnTo>
                <a:lnTo>
                  <a:pt x="354943" y="450243"/>
                </a:lnTo>
                <a:lnTo>
                  <a:pt x="352998" y="449271"/>
                </a:lnTo>
                <a:lnTo>
                  <a:pt x="350081" y="447326"/>
                </a:lnTo>
                <a:lnTo>
                  <a:pt x="352026" y="449271"/>
                </a:lnTo>
                <a:lnTo>
                  <a:pt x="354943" y="451216"/>
                </a:lnTo>
                <a:lnTo>
                  <a:pt x="349108" y="449271"/>
                </a:lnTo>
                <a:lnTo>
                  <a:pt x="347164" y="447326"/>
                </a:lnTo>
                <a:lnTo>
                  <a:pt x="343274" y="445381"/>
                </a:lnTo>
                <a:lnTo>
                  <a:pt x="340356" y="444408"/>
                </a:lnTo>
                <a:lnTo>
                  <a:pt x="339384" y="442464"/>
                </a:lnTo>
                <a:lnTo>
                  <a:pt x="336467" y="440519"/>
                </a:lnTo>
                <a:lnTo>
                  <a:pt x="334521" y="440519"/>
                </a:lnTo>
                <a:lnTo>
                  <a:pt x="330632" y="437601"/>
                </a:lnTo>
                <a:lnTo>
                  <a:pt x="329659" y="437601"/>
                </a:lnTo>
                <a:lnTo>
                  <a:pt x="327715" y="436629"/>
                </a:lnTo>
                <a:lnTo>
                  <a:pt x="324797" y="435657"/>
                </a:lnTo>
                <a:lnTo>
                  <a:pt x="322852" y="434684"/>
                </a:lnTo>
                <a:lnTo>
                  <a:pt x="320907" y="434684"/>
                </a:lnTo>
                <a:lnTo>
                  <a:pt x="314100" y="429822"/>
                </a:lnTo>
                <a:lnTo>
                  <a:pt x="315072" y="429822"/>
                </a:lnTo>
                <a:lnTo>
                  <a:pt x="311183" y="426904"/>
                </a:lnTo>
                <a:lnTo>
                  <a:pt x="306320" y="424960"/>
                </a:lnTo>
                <a:lnTo>
                  <a:pt x="307293" y="424960"/>
                </a:lnTo>
                <a:lnTo>
                  <a:pt x="303403" y="423015"/>
                </a:lnTo>
                <a:lnTo>
                  <a:pt x="300486" y="421070"/>
                </a:lnTo>
                <a:lnTo>
                  <a:pt x="298541" y="420097"/>
                </a:lnTo>
                <a:lnTo>
                  <a:pt x="298541" y="418152"/>
                </a:lnTo>
                <a:lnTo>
                  <a:pt x="298541" y="417180"/>
                </a:lnTo>
                <a:lnTo>
                  <a:pt x="296596" y="416208"/>
                </a:lnTo>
                <a:lnTo>
                  <a:pt x="293678" y="415235"/>
                </a:lnTo>
                <a:lnTo>
                  <a:pt x="291734" y="414263"/>
                </a:lnTo>
                <a:lnTo>
                  <a:pt x="290761" y="415235"/>
                </a:lnTo>
                <a:lnTo>
                  <a:pt x="290761" y="416208"/>
                </a:lnTo>
                <a:lnTo>
                  <a:pt x="281037" y="409401"/>
                </a:lnTo>
                <a:lnTo>
                  <a:pt x="276175" y="406483"/>
                </a:lnTo>
                <a:lnTo>
                  <a:pt x="271312" y="402593"/>
                </a:lnTo>
                <a:lnTo>
                  <a:pt x="270340" y="402593"/>
                </a:lnTo>
                <a:lnTo>
                  <a:pt x="269368" y="401621"/>
                </a:lnTo>
                <a:lnTo>
                  <a:pt x="254781" y="392869"/>
                </a:lnTo>
                <a:lnTo>
                  <a:pt x="247973" y="388007"/>
                </a:lnTo>
                <a:lnTo>
                  <a:pt x="243112" y="383144"/>
                </a:lnTo>
                <a:lnTo>
                  <a:pt x="244084" y="384117"/>
                </a:lnTo>
                <a:lnTo>
                  <a:pt x="244083" y="383144"/>
                </a:lnTo>
                <a:lnTo>
                  <a:pt x="244083" y="382172"/>
                </a:lnTo>
                <a:lnTo>
                  <a:pt x="242139" y="381200"/>
                </a:lnTo>
                <a:lnTo>
                  <a:pt x="241166" y="380227"/>
                </a:lnTo>
                <a:lnTo>
                  <a:pt x="240194" y="380227"/>
                </a:lnTo>
                <a:lnTo>
                  <a:pt x="240194" y="381199"/>
                </a:lnTo>
                <a:lnTo>
                  <a:pt x="241166" y="383144"/>
                </a:lnTo>
                <a:lnTo>
                  <a:pt x="232414" y="376337"/>
                </a:lnTo>
                <a:lnTo>
                  <a:pt x="225607" y="370502"/>
                </a:lnTo>
                <a:lnTo>
                  <a:pt x="225607" y="371475"/>
                </a:lnTo>
                <a:lnTo>
                  <a:pt x="223663" y="370503"/>
                </a:lnTo>
                <a:lnTo>
                  <a:pt x="223663" y="369530"/>
                </a:lnTo>
                <a:lnTo>
                  <a:pt x="222690" y="368558"/>
                </a:lnTo>
                <a:lnTo>
                  <a:pt x="217827" y="364668"/>
                </a:lnTo>
                <a:lnTo>
                  <a:pt x="216856" y="365640"/>
                </a:lnTo>
                <a:lnTo>
                  <a:pt x="215883" y="363696"/>
                </a:lnTo>
                <a:lnTo>
                  <a:pt x="213938" y="362723"/>
                </a:lnTo>
                <a:lnTo>
                  <a:pt x="212965" y="362723"/>
                </a:lnTo>
                <a:lnTo>
                  <a:pt x="211021" y="360778"/>
                </a:lnTo>
                <a:lnTo>
                  <a:pt x="211021" y="359806"/>
                </a:lnTo>
                <a:lnTo>
                  <a:pt x="205186" y="356888"/>
                </a:lnTo>
                <a:lnTo>
                  <a:pt x="199351" y="352026"/>
                </a:lnTo>
                <a:lnTo>
                  <a:pt x="198379" y="349109"/>
                </a:lnTo>
                <a:lnTo>
                  <a:pt x="195461" y="348136"/>
                </a:lnTo>
                <a:lnTo>
                  <a:pt x="195461" y="349109"/>
                </a:lnTo>
                <a:lnTo>
                  <a:pt x="189627" y="342302"/>
                </a:lnTo>
                <a:lnTo>
                  <a:pt x="186709" y="338412"/>
                </a:lnTo>
                <a:lnTo>
                  <a:pt x="177957" y="333550"/>
                </a:lnTo>
                <a:lnTo>
                  <a:pt x="169205" y="326742"/>
                </a:lnTo>
                <a:lnTo>
                  <a:pt x="151701" y="311183"/>
                </a:lnTo>
                <a:lnTo>
                  <a:pt x="152674" y="311183"/>
                </a:lnTo>
                <a:lnTo>
                  <a:pt x="150729" y="309238"/>
                </a:lnTo>
                <a:lnTo>
                  <a:pt x="149757" y="309238"/>
                </a:lnTo>
                <a:lnTo>
                  <a:pt x="148784" y="308266"/>
                </a:lnTo>
                <a:lnTo>
                  <a:pt x="148784" y="307293"/>
                </a:lnTo>
                <a:lnTo>
                  <a:pt x="148784" y="306321"/>
                </a:lnTo>
                <a:lnTo>
                  <a:pt x="150729" y="306321"/>
                </a:lnTo>
                <a:lnTo>
                  <a:pt x="147812" y="304376"/>
                </a:lnTo>
                <a:lnTo>
                  <a:pt x="145867" y="302431"/>
                </a:lnTo>
                <a:lnTo>
                  <a:pt x="141977" y="300486"/>
                </a:lnTo>
                <a:lnTo>
                  <a:pt x="141977" y="301459"/>
                </a:lnTo>
                <a:lnTo>
                  <a:pt x="140032" y="299514"/>
                </a:lnTo>
                <a:lnTo>
                  <a:pt x="138087" y="297569"/>
                </a:lnTo>
                <a:lnTo>
                  <a:pt x="136142" y="296596"/>
                </a:lnTo>
                <a:lnTo>
                  <a:pt x="136142" y="295624"/>
                </a:lnTo>
                <a:lnTo>
                  <a:pt x="137114" y="295624"/>
                </a:lnTo>
                <a:lnTo>
                  <a:pt x="138087" y="295624"/>
                </a:lnTo>
                <a:lnTo>
                  <a:pt x="135170" y="293679"/>
                </a:lnTo>
                <a:lnTo>
                  <a:pt x="135170" y="292707"/>
                </a:lnTo>
                <a:lnTo>
                  <a:pt x="136142" y="292707"/>
                </a:lnTo>
                <a:lnTo>
                  <a:pt x="139060" y="293679"/>
                </a:lnTo>
                <a:lnTo>
                  <a:pt x="141977" y="294652"/>
                </a:lnTo>
                <a:lnTo>
                  <a:pt x="141977" y="293679"/>
                </a:lnTo>
                <a:lnTo>
                  <a:pt x="140032" y="291734"/>
                </a:lnTo>
                <a:lnTo>
                  <a:pt x="140032" y="290762"/>
                </a:lnTo>
                <a:lnTo>
                  <a:pt x="141004" y="290762"/>
                </a:lnTo>
                <a:lnTo>
                  <a:pt x="141977" y="291734"/>
                </a:lnTo>
                <a:lnTo>
                  <a:pt x="143922" y="292707"/>
                </a:lnTo>
                <a:lnTo>
                  <a:pt x="141977" y="290762"/>
                </a:lnTo>
                <a:lnTo>
                  <a:pt x="138087" y="288817"/>
                </a:lnTo>
                <a:lnTo>
                  <a:pt x="137114" y="288817"/>
                </a:lnTo>
                <a:lnTo>
                  <a:pt x="137114" y="290762"/>
                </a:lnTo>
                <a:lnTo>
                  <a:pt x="134197" y="287844"/>
                </a:lnTo>
                <a:lnTo>
                  <a:pt x="132253" y="287845"/>
                </a:lnTo>
                <a:lnTo>
                  <a:pt x="131280" y="287358"/>
                </a:lnTo>
                <a:lnTo>
                  <a:pt x="130307" y="286872"/>
                </a:lnTo>
                <a:lnTo>
                  <a:pt x="127390" y="284927"/>
                </a:lnTo>
                <a:lnTo>
                  <a:pt x="127390" y="283955"/>
                </a:lnTo>
                <a:lnTo>
                  <a:pt x="128363" y="284927"/>
                </a:lnTo>
                <a:lnTo>
                  <a:pt x="129335" y="285899"/>
                </a:lnTo>
                <a:lnTo>
                  <a:pt x="131280" y="286872"/>
                </a:lnTo>
                <a:lnTo>
                  <a:pt x="130307" y="284927"/>
                </a:lnTo>
                <a:lnTo>
                  <a:pt x="128363" y="282982"/>
                </a:lnTo>
                <a:lnTo>
                  <a:pt x="124473" y="280065"/>
                </a:lnTo>
                <a:lnTo>
                  <a:pt x="125445" y="281037"/>
                </a:lnTo>
                <a:lnTo>
                  <a:pt x="124473" y="282010"/>
                </a:lnTo>
                <a:lnTo>
                  <a:pt x="121555" y="280065"/>
                </a:lnTo>
                <a:lnTo>
                  <a:pt x="121555" y="279092"/>
                </a:lnTo>
                <a:lnTo>
                  <a:pt x="122528" y="279092"/>
                </a:lnTo>
                <a:lnTo>
                  <a:pt x="120583" y="277148"/>
                </a:lnTo>
                <a:lnTo>
                  <a:pt x="117666" y="276175"/>
                </a:lnTo>
                <a:lnTo>
                  <a:pt x="118638" y="277147"/>
                </a:lnTo>
                <a:lnTo>
                  <a:pt x="116693" y="276175"/>
                </a:lnTo>
                <a:lnTo>
                  <a:pt x="114748" y="275203"/>
                </a:lnTo>
                <a:lnTo>
                  <a:pt x="113776" y="273258"/>
                </a:lnTo>
                <a:lnTo>
                  <a:pt x="111831" y="271313"/>
                </a:lnTo>
                <a:lnTo>
                  <a:pt x="112804" y="270340"/>
                </a:lnTo>
                <a:lnTo>
                  <a:pt x="114748" y="271313"/>
                </a:lnTo>
                <a:lnTo>
                  <a:pt x="115721" y="271313"/>
                </a:lnTo>
                <a:lnTo>
                  <a:pt x="114748" y="268395"/>
                </a:lnTo>
                <a:lnTo>
                  <a:pt x="113776" y="268396"/>
                </a:lnTo>
                <a:lnTo>
                  <a:pt x="110858" y="267423"/>
                </a:lnTo>
                <a:lnTo>
                  <a:pt x="109886" y="266450"/>
                </a:lnTo>
                <a:lnTo>
                  <a:pt x="108914" y="266450"/>
                </a:lnTo>
                <a:lnTo>
                  <a:pt x="108914" y="267423"/>
                </a:lnTo>
                <a:lnTo>
                  <a:pt x="108914" y="265478"/>
                </a:lnTo>
                <a:lnTo>
                  <a:pt x="109886" y="265478"/>
                </a:lnTo>
                <a:lnTo>
                  <a:pt x="107941" y="263533"/>
                </a:lnTo>
                <a:lnTo>
                  <a:pt x="105997" y="261588"/>
                </a:lnTo>
                <a:lnTo>
                  <a:pt x="104051" y="260616"/>
                </a:lnTo>
                <a:lnTo>
                  <a:pt x="104051" y="258671"/>
                </a:lnTo>
                <a:lnTo>
                  <a:pt x="102107" y="258671"/>
                </a:lnTo>
                <a:lnTo>
                  <a:pt x="101134" y="254781"/>
                </a:lnTo>
                <a:lnTo>
                  <a:pt x="96272" y="250891"/>
                </a:lnTo>
                <a:lnTo>
                  <a:pt x="95299" y="248946"/>
                </a:lnTo>
                <a:lnTo>
                  <a:pt x="94327" y="247974"/>
                </a:lnTo>
                <a:lnTo>
                  <a:pt x="95299" y="247002"/>
                </a:lnTo>
                <a:lnTo>
                  <a:pt x="92382" y="244084"/>
                </a:lnTo>
                <a:lnTo>
                  <a:pt x="91409" y="243112"/>
                </a:lnTo>
                <a:lnTo>
                  <a:pt x="90437" y="244084"/>
                </a:lnTo>
                <a:lnTo>
                  <a:pt x="92382" y="246029"/>
                </a:lnTo>
                <a:lnTo>
                  <a:pt x="93354" y="247974"/>
                </a:lnTo>
                <a:lnTo>
                  <a:pt x="92382" y="247002"/>
                </a:lnTo>
                <a:lnTo>
                  <a:pt x="88492" y="244084"/>
                </a:lnTo>
                <a:lnTo>
                  <a:pt x="89465" y="243112"/>
                </a:lnTo>
                <a:lnTo>
                  <a:pt x="87520" y="241167"/>
                </a:lnTo>
                <a:lnTo>
                  <a:pt x="85575" y="239222"/>
                </a:lnTo>
                <a:lnTo>
                  <a:pt x="85575" y="238250"/>
                </a:lnTo>
                <a:lnTo>
                  <a:pt x="83630" y="237277"/>
                </a:lnTo>
                <a:lnTo>
                  <a:pt x="82657" y="235332"/>
                </a:lnTo>
                <a:lnTo>
                  <a:pt x="82657" y="234360"/>
                </a:lnTo>
                <a:lnTo>
                  <a:pt x="82657" y="233387"/>
                </a:lnTo>
                <a:lnTo>
                  <a:pt x="80713" y="231442"/>
                </a:lnTo>
                <a:lnTo>
                  <a:pt x="84602" y="234360"/>
                </a:lnTo>
                <a:lnTo>
                  <a:pt x="82657" y="232415"/>
                </a:lnTo>
                <a:lnTo>
                  <a:pt x="81685" y="229498"/>
                </a:lnTo>
                <a:lnTo>
                  <a:pt x="76823" y="227553"/>
                </a:lnTo>
                <a:lnTo>
                  <a:pt x="75850" y="226580"/>
                </a:lnTo>
                <a:lnTo>
                  <a:pt x="74878" y="225608"/>
                </a:lnTo>
                <a:lnTo>
                  <a:pt x="74878" y="224635"/>
                </a:lnTo>
                <a:lnTo>
                  <a:pt x="73906" y="223663"/>
                </a:lnTo>
                <a:lnTo>
                  <a:pt x="76823" y="226580"/>
                </a:lnTo>
                <a:lnTo>
                  <a:pt x="76823" y="224635"/>
                </a:lnTo>
                <a:lnTo>
                  <a:pt x="73905" y="219773"/>
                </a:lnTo>
                <a:lnTo>
                  <a:pt x="70988" y="217828"/>
                </a:lnTo>
                <a:lnTo>
                  <a:pt x="70016" y="217828"/>
                </a:lnTo>
                <a:lnTo>
                  <a:pt x="69043" y="216856"/>
                </a:lnTo>
                <a:lnTo>
                  <a:pt x="69043" y="215883"/>
                </a:lnTo>
                <a:lnTo>
                  <a:pt x="70016" y="215883"/>
                </a:lnTo>
                <a:lnTo>
                  <a:pt x="69043" y="213938"/>
                </a:lnTo>
                <a:lnTo>
                  <a:pt x="68071" y="213938"/>
                </a:lnTo>
                <a:lnTo>
                  <a:pt x="68071" y="214911"/>
                </a:lnTo>
                <a:lnTo>
                  <a:pt x="67098" y="213938"/>
                </a:lnTo>
                <a:lnTo>
                  <a:pt x="63208" y="203242"/>
                </a:lnTo>
                <a:lnTo>
                  <a:pt x="67098" y="206159"/>
                </a:lnTo>
                <a:lnTo>
                  <a:pt x="65154" y="204214"/>
                </a:lnTo>
                <a:lnTo>
                  <a:pt x="67098" y="204214"/>
                </a:lnTo>
                <a:lnTo>
                  <a:pt x="67098" y="203242"/>
                </a:lnTo>
                <a:lnTo>
                  <a:pt x="67098" y="202269"/>
                </a:lnTo>
                <a:lnTo>
                  <a:pt x="68070" y="202269"/>
                </a:lnTo>
                <a:lnTo>
                  <a:pt x="66126" y="200324"/>
                </a:lnTo>
                <a:lnTo>
                  <a:pt x="64181" y="197407"/>
                </a:lnTo>
                <a:lnTo>
                  <a:pt x="64181" y="199352"/>
                </a:lnTo>
                <a:lnTo>
                  <a:pt x="63209" y="199352"/>
                </a:lnTo>
                <a:lnTo>
                  <a:pt x="61264" y="198379"/>
                </a:lnTo>
                <a:lnTo>
                  <a:pt x="58347" y="196434"/>
                </a:lnTo>
                <a:lnTo>
                  <a:pt x="57374" y="195462"/>
                </a:lnTo>
                <a:lnTo>
                  <a:pt x="56401" y="196434"/>
                </a:lnTo>
                <a:lnTo>
                  <a:pt x="54457" y="192545"/>
                </a:lnTo>
                <a:lnTo>
                  <a:pt x="54457" y="189627"/>
                </a:lnTo>
                <a:lnTo>
                  <a:pt x="54457" y="187682"/>
                </a:lnTo>
                <a:lnTo>
                  <a:pt x="51539" y="183792"/>
                </a:lnTo>
                <a:lnTo>
                  <a:pt x="51539" y="181848"/>
                </a:lnTo>
                <a:lnTo>
                  <a:pt x="51539" y="180875"/>
                </a:lnTo>
                <a:lnTo>
                  <a:pt x="50567" y="177958"/>
                </a:lnTo>
                <a:lnTo>
                  <a:pt x="48622" y="174068"/>
                </a:lnTo>
                <a:lnTo>
                  <a:pt x="46677" y="173096"/>
                </a:lnTo>
                <a:lnTo>
                  <a:pt x="46677" y="174068"/>
                </a:lnTo>
                <a:lnTo>
                  <a:pt x="46677" y="175041"/>
                </a:lnTo>
                <a:lnTo>
                  <a:pt x="47649" y="176013"/>
                </a:lnTo>
                <a:lnTo>
                  <a:pt x="46677" y="176013"/>
                </a:lnTo>
                <a:lnTo>
                  <a:pt x="43760" y="170178"/>
                </a:lnTo>
                <a:lnTo>
                  <a:pt x="42787" y="169206"/>
                </a:lnTo>
                <a:lnTo>
                  <a:pt x="41815" y="167261"/>
                </a:lnTo>
                <a:lnTo>
                  <a:pt x="42787" y="171151"/>
                </a:lnTo>
                <a:lnTo>
                  <a:pt x="41815" y="173096"/>
                </a:lnTo>
                <a:lnTo>
                  <a:pt x="39870" y="169206"/>
                </a:lnTo>
                <a:lnTo>
                  <a:pt x="40842" y="169206"/>
                </a:lnTo>
                <a:lnTo>
                  <a:pt x="38897" y="166288"/>
                </a:lnTo>
                <a:lnTo>
                  <a:pt x="37925" y="165316"/>
                </a:lnTo>
                <a:lnTo>
                  <a:pt x="36952" y="164344"/>
                </a:lnTo>
                <a:lnTo>
                  <a:pt x="35007" y="161426"/>
                </a:lnTo>
                <a:lnTo>
                  <a:pt x="35007" y="158509"/>
                </a:lnTo>
                <a:lnTo>
                  <a:pt x="36953" y="160454"/>
                </a:lnTo>
                <a:lnTo>
                  <a:pt x="37925" y="163371"/>
                </a:lnTo>
                <a:lnTo>
                  <a:pt x="39870" y="165316"/>
                </a:lnTo>
                <a:lnTo>
                  <a:pt x="40842" y="165316"/>
                </a:lnTo>
                <a:lnTo>
                  <a:pt x="37925" y="160454"/>
                </a:lnTo>
                <a:lnTo>
                  <a:pt x="36953" y="159158"/>
                </a:lnTo>
                <a:lnTo>
                  <a:pt x="36953" y="155592"/>
                </a:lnTo>
                <a:lnTo>
                  <a:pt x="35980" y="153647"/>
                </a:lnTo>
                <a:lnTo>
                  <a:pt x="35007" y="151702"/>
                </a:lnTo>
                <a:lnTo>
                  <a:pt x="36952" y="153647"/>
                </a:lnTo>
                <a:lnTo>
                  <a:pt x="35980" y="149757"/>
                </a:lnTo>
                <a:lnTo>
                  <a:pt x="35980" y="147812"/>
                </a:lnTo>
                <a:lnTo>
                  <a:pt x="36952" y="145867"/>
                </a:lnTo>
                <a:lnTo>
                  <a:pt x="35007" y="142950"/>
                </a:lnTo>
                <a:lnTo>
                  <a:pt x="34035" y="142950"/>
                </a:lnTo>
                <a:lnTo>
                  <a:pt x="34035" y="143922"/>
                </a:lnTo>
                <a:lnTo>
                  <a:pt x="33063" y="144894"/>
                </a:lnTo>
                <a:lnTo>
                  <a:pt x="29173" y="136143"/>
                </a:lnTo>
                <a:lnTo>
                  <a:pt x="25283" y="130308"/>
                </a:lnTo>
                <a:lnTo>
                  <a:pt x="25283" y="129336"/>
                </a:lnTo>
                <a:lnTo>
                  <a:pt x="26255" y="128363"/>
                </a:lnTo>
                <a:lnTo>
                  <a:pt x="28200" y="130308"/>
                </a:lnTo>
                <a:lnTo>
                  <a:pt x="23338" y="119611"/>
                </a:lnTo>
                <a:lnTo>
                  <a:pt x="19448" y="108914"/>
                </a:lnTo>
                <a:lnTo>
                  <a:pt x="19448" y="109886"/>
                </a:lnTo>
                <a:lnTo>
                  <a:pt x="18476" y="109886"/>
                </a:lnTo>
                <a:lnTo>
                  <a:pt x="17503" y="106969"/>
                </a:lnTo>
                <a:lnTo>
                  <a:pt x="16531" y="104052"/>
                </a:lnTo>
                <a:lnTo>
                  <a:pt x="16531" y="103079"/>
                </a:lnTo>
                <a:lnTo>
                  <a:pt x="17503" y="103079"/>
                </a:lnTo>
                <a:lnTo>
                  <a:pt x="16531" y="101135"/>
                </a:lnTo>
                <a:lnTo>
                  <a:pt x="17503" y="100162"/>
                </a:lnTo>
                <a:lnTo>
                  <a:pt x="17503" y="98217"/>
                </a:lnTo>
                <a:lnTo>
                  <a:pt x="13613" y="90437"/>
                </a:lnTo>
                <a:lnTo>
                  <a:pt x="10696" y="82658"/>
                </a:lnTo>
                <a:lnTo>
                  <a:pt x="9724" y="75851"/>
                </a:lnTo>
                <a:lnTo>
                  <a:pt x="7779" y="70016"/>
                </a:lnTo>
                <a:lnTo>
                  <a:pt x="4862" y="58347"/>
                </a:lnTo>
                <a:lnTo>
                  <a:pt x="4862" y="56402"/>
                </a:lnTo>
                <a:lnTo>
                  <a:pt x="5834" y="55429"/>
                </a:lnTo>
                <a:lnTo>
                  <a:pt x="6807" y="55429"/>
                </a:lnTo>
                <a:lnTo>
                  <a:pt x="6806" y="53484"/>
                </a:lnTo>
                <a:lnTo>
                  <a:pt x="5834" y="51539"/>
                </a:lnTo>
                <a:lnTo>
                  <a:pt x="5834" y="52512"/>
                </a:lnTo>
                <a:lnTo>
                  <a:pt x="4861" y="52512"/>
                </a:lnTo>
                <a:lnTo>
                  <a:pt x="4861" y="50567"/>
                </a:lnTo>
                <a:lnTo>
                  <a:pt x="4862" y="44732"/>
                </a:lnTo>
                <a:lnTo>
                  <a:pt x="3889" y="39870"/>
                </a:lnTo>
                <a:lnTo>
                  <a:pt x="2917" y="35980"/>
                </a:lnTo>
                <a:lnTo>
                  <a:pt x="3889" y="35980"/>
                </a:lnTo>
                <a:lnTo>
                  <a:pt x="4862" y="36953"/>
                </a:lnTo>
                <a:lnTo>
                  <a:pt x="4862" y="34035"/>
                </a:lnTo>
                <a:lnTo>
                  <a:pt x="3889" y="31118"/>
                </a:lnTo>
                <a:lnTo>
                  <a:pt x="2917" y="24311"/>
                </a:lnTo>
                <a:lnTo>
                  <a:pt x="1944" y="27228"/>
                </a:lnTo>
                <a:lnTo>
                  <a:pt x="972" y="22366"/>
                </a:lnTo>
                <a:lnTo>
                  <a:pt x="972" y="17504"/>
                </a:lnTo>
                <a:lnTo>
                  <a:pt x="0" y="8752"/>
                </a:lnTo>
                <a:lnTo>
                  <a:pt x="971" y="8752"/>
                </a:lnTo>
                <a:lnTo>
                  <a:pt x="972" y="4862"/>
                </a:lnTo>
                <a:lnTo>
                  <a:pt x="1884" y="3038"/>
                </a:lnTo>
                <a:lnTo>
                  <a:pt x="3890" y="9724"/>
                </a:lnTo>
                <a:lnTo>
                  <a:pt x="3890" y="10697"/>
                </a:lnTo>
                <a:lnTo>
                  <a:pt x="2917" y="9724"/>
                </a:lnTo>
                <a:lnTo>
                  <a:pt x="2917" y="8752"/>
                </a:lnTo>
                <a:lnTo>
                  <a:pt x="1944" y="8752"/>
                </a:lnTo>
                <a:lnTo>
                  <a:pt x="1944" y="13614"/>
                </a:lnTo>
                <a:lnTo>
                  <a:pt x="2917" y="13614"/>
                </a:lnTo>
                <a:lnTo>
                  <a:pt x="2917" y="14587"/>
                </a:lnTo>
                <a:lnTo>
                  <a:pt x="4667" y="18087"/>
                </a:lnTo>
                <a:lnTo>
                  <a:pt x="5658" y="22543"/>
                </a:lnTo>
                <a:lnTo>
                  <a:pt x="4862" y="23339"/>
                </a:lnTo>
                <a:lnTo>
                  <a:pt x="4862" y="24311"/>
                </a:lnTo>
                <a:lnTo>
                  <a:pt x="5834" y="25283"/>
                </a:lnTo>
                <a:lnTo>
                  <a:pt x="6806" y="27228"/>
                </a:lnTo>
                <a:lnTo>
                  <a:pt x="7779" y="34035"/>
                </a:lnTo>
                <a:lnTo>
                  <a:pt x="7779" y="36953"/>
                </a:lnTo>
                <a:lnTo>
                  <a:pt x="8752" y="40842"/>
                </a:lnTo>
                <a:lnTo>
                  <a:pt x="9724" y="44733"/>
                </a:lnTo>
                <a:lnTo>
                  <a:pt x="9724" y="48622"/>
                </a:lnTo>
                <a:lnTo>
                  <a:pt x="7779" y="44732"/>
                </a:lnTo>
                <a:lnTo>
                  <a:pt x="5834" y="40843"/>
                </a:lnTo>
                <a:lnTo>
                  <a:pt x="6806" y="48622"/>
                </a:lnTo>
                <a:lnTo>
                  <a:pt x="8751" y="50567"/>
                </a:lnTo>
                <a:lnTo>
                  <a:pt x="10696" y="55429"/>
                </a:lnTo>
                <a:lnTo>
                  <a:pt x="10696" y="56402"/>
                </a:lnTo>
                <a:lnTo>
                  <a:pt x="12641" y="60292"/>
                </a:lnTo>
                <a:lnTo>
                  <a:pt x="13614" y="62236"/>
                </a:lnTo>
                <a:lnTo>
                  <a:pt x="14586" y="65154"/>
                </a:lnTo>
                <a:lnTo>
                  <a:pt x="17503" y="79741"/>
                </a:lnTo>
                <a:lnTo>
                  <a:pt x="20421" y="91410"/>
                </a:lnTo>
                <a:lnTo>
                  <a:pt x="19449" y="92382"/>
                </a:lnTo>
                <a:lnTo>
                  <a:pt x="22366" y="96272"/>
                </a:lnTo>
                <a:lnTo>
                  <a:pt x="23338" y="100162"/>
                </a:lnTo>
                <a:lnTo>
                  <a:pt x="27228" y="109886"/>
                </a:lnTo>
                <a:lnTo>
                  <a:pt x="29173" y="116694"/>
                </a:lnTo>
                <a:lnTo>
                  <a:pt x="32091" y="123501"/>
                </a:lnTo>
                <a:lnTo>
                  <a:pt x="35008" y="129335"/>
                </a:lnTo>
                <a:lnTo>
                  <a:pt x="35980" y="133225"/>
                </a:lnTo>
                <a:lnTo>
                  <a:pt x="41814" y="144895"/>
                </a:lnTo>
                <a:lnTo>
                  <a:pt x="47649" y="154619"/>
                </a:lnTo>
                <a:lnTo>
                  <a:pt x="58346" y="176013"/>
                </a:lnTo>
                <a:lnTo>
                  <a:pt x="56402" y="174068"/>
                </a:lnTo>
                <a:lnTo>
                  <a:pt x="57374" y="176013"/>
                </a:lnTo>
                <a:lnTo>
                  <a:pt x="57374" y="176985"/>
                </a:lnTo>
                <a:lnTo>
                  <a:pt x="57374" y="177958"/>
                </a:lnTo>
                <a:lnTo>
                  <a:pt x="58346" y="178930"/>
                </a:lnTo>
                <a:lnTo>
                  <a:pt x="58346" y="177958"/>
                </a:lnTo>
                <a:lnTo>
                  <a:pt x="59319" y="179903"/>
                </a:lnTo>
                <a:lnTo>
                  <a:pt x="63208" y="183792"/>
                </a:lnTo>
                <a:lnTo>
                  <a:pt x="66126" y="188655"/>
                </a:lnTo>
                <a:lnTo>
                  <a:pt x="70015" y="194489"/>
                </a:lnTo>
                <a:lnTo>
                  <a:pt x="76823" y="203241"/>
                </a:lnTo>
                <a:lnTo>
                  <a:pt x="76823" y="204214"/>
                </a:lnTo>
                <a:lnTo>
                  <a:pt x="79740" y="208104"/>
                </a:lnTo>
                <a:lnTo>
                  <a:pt x="83630" y="212966"/>
                </a:lnTo>
                <a:lnTo>
                  <a:pt x="90437" y="223663"/>
                </a:lnTo>
                <a:lnTo>
                  <a:pt x="90437" y="225608"/>
                </a:lnTo>
                <a:lnTo>
                  <a:pt x="92382" y="228525"/>
                </a:lnTo>
                <a:lnTo>
                  <a:pt x="97244" y="232415"/>
                </a:lnTo>
                <a:lnTo>
                  <a:pt x="102106" y="238250"/>
                </a:lnTo>
                <a:lnTo>
                  <a:pt x="113776" y="251864"/>
                </a:lnTo>
                <a:lnTo>
                  <a:pt x="133225" y="272285"/>
                </a:lnTo>
                <a:lnTo>
                  <a:pt x="142949" y="282982"/>
                </a:lnTo>
                <a:lnTo>
                  <a:pt x="153646" y="292707"/>
                </a:lnTo>
                <a:lnTo>
                  <a:pt x="153646" y="294651"/>
                </a:lnTo>
                <a:lnTo>
                  <a:pt x="165316" y="303404"/>
                </a:lnTo>
                <a:lnTo>
                  <a:pt x="176012" y="314100"/>
                </a:lnTo>
                <a:lnTo>
                  <a:pt x="187682" y="323825"/>
                </a:lnTo>
                <a:lnTo>
                  <a:pt x="197406" y="332577"/>
                </a:lnTo>
                <a:lnTo>
                  <a:pt x="195461" y="332577"/>
                </a:lnTo>
                <a:lnTo>
                  <a:pt x="201296" y="337439"/>
                </a:lnTo>
                <a:lnTo>
                  <a:pt x="203241" y="338412"/>
                </a:lnTo>
                <a:lnTo>
                  <a:pt x="204214" y="338412"/>
                </a:lnTo>
                <a:lnTo>
                  <a:pt x="204214" y="337439"/>
                </a:lnTo>
                <a:lnTo>
                  <a:pt x="211021" y="343274"/>
                </a:lnTo>
                <a:lnTo>
                  <a:pt x="213938" y="346191"/>
                </a:lnTo>
                <a:lnTo>
                  <a:pt x="215883" y="348136"/>
                </a:lnTo>
                <a:lnTo>
                  <a:pt x="220745" y="352026"/>
                </a:lnTo>
                <a:lnTo>
                  <a:pt x="225607" y="353971"/>
                </a:lnTo>
                <a:lnTo>
                  <a:pt x="234360" y="361751"/>
                </a:lnTo>
                <a:lnTo>
                  <a:pt x="241795" y="366956"/>
                </a:lnTo>
                <a:lnTo>
                  <a:pt x="241167" y="367585"/>
                </a:lnTo>
                <a:lnTo>
                  <a:pt x="243111" y="368557"/>
                </a:lnTo>
                <a:lnTo>
                  <a:pt x="248946" y="373420"/>
                </a:lnTo>
                <a:lnTo>
                  <a:pt x="250891" y="374392"/>
                </a:lnTo>
                <a:lnTo>
                  <a:pt x="251863" y="374392"/>
                </a:lnTo>
                <a:lnTo>
                  <a:pt x="251863" y="373420"/>
                </a:lnTo>
                <a:lnTo>
                  <a:pt x="257698" y="378282"/>
                </a:lnTo>
                <a:lnTo>
                  <a:pt x="265478" y="383145"/>
                </a:lnTo>
                <a:lnTo>
                  <a:pt x="273257" y="388007"/>
                </a:lnTo>
                <a:lnTo>
                  <a:pt x="279092" y="392869"/>
                </a:lnTo>
                <a:lnTo>
                  <a:pt x="280065" y="392869"/>
                </a:lnTo>
                <a:lnTo>
                  <a:pt x="282009" y="393841"/>
                </a:lnTo>
                <a:lnTo>
                  <a:pt x="293679" y="401621"/>
                </a:lnTo>
                <a:lnTo>
                  <a:pt x="299513" y="404538"/>
                </a:lnTo>
                <a:lnTo>
                  <a:pt x="304375" y="407455"/>
                </a:lnTo>
                <a:lnTo>
                  <a:pt x="304375" y="408428"/>
                </a:lnTo>
                <a:lnTo>
                  <a:pt x="303403" y="408428"/>
                </a:lnTo>
                <a:lnTo>
                  <a:pt x="305348" y="409401"/>
                </a:lnTo>
                <a:lnTo>
                  <a:pt x="306321" y="409401"/>
                </a:lnTo>
                <a:lnTo>
                  <a:pt x="308265" y="409400"/>
                </a:lnTo>
                <a:lnTo>
                  <a:pt x="317990" y="415235"/>
                </a:lnTo>
                <a:lnTo>
                  <a:pt x="326742" y="421070"/>
                </a:lnTo>
                <a:lnTo>
                  <a:pt x="335494" y="427877"/>
                </a:lnTo>
                <a:lnTo>
                  <a:pt x="345218" y="432739"/>
                </a:lnTo>
                <a:lnTo>
                  <a:pt x="408427" y="464830"/>
                </a:lnTo>
                <a:lnTo>
                  <a:pt x="408428" y="465802"/>
                </a:lnTo>
                <a:lnTo>
                  <a:pt x="414262" y="467747"/>
                </a:lnTo>
                <a:lnTo>
                  <a:pt x="420097" y="470665"/>
                </a:lnTo>
                <a:lnTo>
                  <a:pt x="424959" y="473582"/>
                </a:lnTo>
                <a:lnTo>
                  <a:pt x="430794" y="475527"/>
                </a:lnTo>
                <a:lnTo>
                  <a:pt x="433711" y="477472"/>
                </a:lnTo>
                <a:lnTo>
                  <a:pt x="435656" y="477472"/>
                </a:lnTo>
                <a:lnTo>
                  <a:pt x="435656" y="478444"/>
                </a:lnTo>
                <a:lnTo>
                  <a:pt x="440519" y="480389"/>
                </a:lnTo>
                <a:lnTo>
                  <a:pt x="446353" y="483306"/>
                </a:lnTo>
                <a:lnTo>
                  <a:pt x="452188" y="486224"/>
                </a:lnTo>
                <a:lnTo>
                  <a:pt x="458992" y="489140"/>
                </a:lnTo>
                <a:lnTo>
                  <a:pt x="462885" y="491086"/>
                </a:lnTo>
                <a:lnTo>
                  <a:pt x="468719" y="493031"/>
                </a:lnTo>
                <a:lnTo>
                  <a:pt x="481362" y="498866"/>
                </a:lnTo>
                <a:lnTo>
                  <a:pt x="477472" y="497893"/>
                </a:lnTo>
                <a:lnTo>
                  <a:pt x="480389" y="499838"/>
                </a:lnTo>
                <a:lnTo>
                  <a:pt x="483306" y="499838"/>
                </a:lnTo>
                <a:lnTo>
                  <a:pt x="486223" y="500810"/>
                </a:lnTo>
                <a:lnTo>
                  <a:pt x="487196" y="502755"/>
                </a:lnTo>
                <a:lnTo>
                  <a:pt x="489141" y="502755"/>
                </a:lnTo>
                <a:lnTo>
                  <a:pt x="488168" y="501783"/>
                </a:lnTo>
                <a:lnTo>
                  <a:pt x="502755" y="508590"/>
                </a:lnTo>
                <a:lnTo>
                  <a:pt x="517342" y="513452"/>
                </a:lnTo>
                <a:lnTo>
                  <a:pt x="548460" y="524149"/>
                </a:lnTo>
                <a:lnTo>
                  <a:pt x="554295" y="527067"/>
                </a:lnTo>
                <a:lnTo>
                  <a:pt x="555267" y="528039"/>
                </a:lnTo>
                <a:lnTo>
                  <a:pt x="555267" y="529012"/>
                </a:lnTo>
                <a:lnTo>
                  <a:pt x="560129" y="529984"/>
                </a:lnTo>
                <a:lnTo>
                  <a:pt x="561102" y="529984"/>
                </a:lnTo>
                <a:lnTo>
                  <a:pt x="564019" y="530956"/>
                </a:lnTo>
                <a:lnTo>
                  <a:pt x="565964" y="532901"/>
                </a:lnTo>
                <a:lnTo>
                  <a:pt x="567909" y="533874"/>
                </a:lnTo>
                <a:lnTo>
                  <a:pt x="570826" y="534846"/>
                </a:lnTo>
                <a:lnTo>
                  <a:pt x="570826" y="533874"/>
                </a:lnTo>
                <a:lnTo>
                  <a:pt x="571799" y="533874"/>
                </a:lnTo>
                <a:lnTo>
                  <a:pt x="573744" y="533874"/>
                </a:lnTo>
                <a:lnTo>
                  <a:pt x="582496" y="538736"/>
                </a:lnTo>
                <a:lnTo>
                  <a:pt x="586386" y="539709"/>
                </a:lnTo>
                <a:lnTo>
                  <a:pt x="591248" y="541653"/>
                </a:lnTo>
                <a:lnTo>
                  <a:pt x="590276" y="541653"/>
                </a:lnTo>
                <a:lnTo>
                  <a:pt x="597082" y="542626"/>
                </a:lnTo>
                <a:lnTo>
                  <a:pt x="603889" y="544571"/>
                </a:lnTo>
                <a:lnTo>
                  <a:pt x="609724" y="546516"/>
                </a:lnTo>
                <a:lnTo>
                  <a:pt x="615559" y="546516"/>
                </a:lnTo>
                <a:lnTo>
                  <a:pt x="650567" y="556241"/>
                </a:lnTo>
                <a:lnTo>
                  <a:pt x="684603" y="565965"/>
                </a:lnTo>
                <a:lnTo>
                  <a:pt x="752674" y="581525"/>
                </a:lnTo>
                <a:lnTo>
                  <a:pt x="786710" y="589304"/>
                </a:lnTo>
                <a:lnTo>
                  <a:pt x="819773" y="596111"/>
                </a:lnTo>
                <a:lnTo>
                  <a:pt x="888817" y="608753"/>
                </a:lnTo>
                <a:lnTo>
                  <a:pt x="899514" y="611670"/>
                </a:lnTo>
                <a:lnTo>
                  <a:pt x="912155" y="613615"/>
                </a:lnTo>
                <a:lnTo>
                  <a:pt x="911183" y="613615"/>
                </a:lnTo>
                <a:lnTo>
                  <a:pt x="912156" y="613615"/>
                </a:lnTo>
                <a:lnTo>
                  <a:pt x="912155" y="613615"/>
                </a:lnTo>
                <a:lnTo>
                  <a:pt x="913128" y="613615"/>
                </a:lnTo>
                <a:lnTo>
                  <a:pt x="916046" y="613615"/>
                </a:lnTo>
                <a:lnTo>
                  <a:pt x="918963" y="613615"/>
                </a:lnTo>
                <a:lnTo>
                  <a:pt x="921880" y="613615"/>
                </a:lnTo>
                <a:lnTo>
                  <a:pt x="946191" y="617505"/>
                </a:lnTo>
                <a:lnTo>
                  <a:pt x="972448" y="620422"/>
                </a:lnTo>
                <a:lnTo>
                  <a:pt x="969530" y="620422"/>
                </a:lnTo>
                <a:lnTo>
                  <a:pt x="969530" y="621395"/>
                </a:lnTo>
                <a:lnTo>
                  <a:pt x="971475" y="621395"/>
                </a:lnTo>
                <a:lnTo>
                  <a:pt x="975365" y="620422"/>
                </a:lnTo>
                <a:lnTo>
                  <a:pt x="975365" y="621395"/>
                </a:lnTo>
                <a:lnTo>
                  <a:pt x="978282" y="621395"/>
                </a:lnTo>
                <a:lnTo>
                  <a:pt x="979164" y="620513"/>
                </a:lnTo>
                <a:lnTo>
                  <a:pt x="1044409" y="627229"/>
                </a:lnTo>
                <a:lnTo>
                  <a:pt x="1077472" y="631119"/>
                </a:lnTo>
                <a:lnTo>
                  <a:pt x="1110535" y="633064"/>
                </a:lnTo>
                <a:lnTo>
                  <a:pt x="1119287" y="634037"/>
                </a:lnTo>
                <a:lnTo>
                  <a:pt x="1129012" y="634037"/>
                </a:lnTo>
                <a:lnTo>
                  <a:pt x="1147488" y="635009"/>
                </a:lnTo>
                <a:lnTo>
                  <a:pt x="1171799" y="636954"/>
                </a:lnTo>
                <a:lnTo>
                  <a:pt x="1196111" y="638899"/>
                </a:lnTo>
                <a:lnTo>
                  <a:pt x="1220422" y="638899"/>
                </a:lnTo>
                <a:lnTo>
                  <a:pt x="1243275" y="638899"/>
                </a:lnTo>
                <a:lnTo>
                  <a:pt x="1243761" y="639871"/>
                </a:lnTo>
                <a:lnTo>
                  <a:pt x="1241816" y="640844"/>
                </a:lnTo>
                <a:lnTo>
                  <a:pt x="1235981" y="642788"/>
                </a:lnTo>
                <a:lnTo>
                  <a:pt x="1227229" y="643761"/>
                </a:lnTo>
                <a:lnTo>
                  <a:pt x="1212642" y="644733"/>
                </a:lnTo>
                <a:lnTo>
                  <a:pt x="1197083" y="644733"/>
                </a:lnTo>
                <a:lnTo>
                  <a:pt x="1180551" y="644733"/>
                </a:lnTo>
                <a:lnTo>
                  <a:pt x="1164992" y="644733"/>
                </a:lnTo>
                <a:lnTo>
                  <a:pt x="1164020" y="644733"/>
                </a:lnTo>
                <a:lnTo>
                  <a:pt x="1164020" y="643761"/>
                </a:lnTo>
                <a:lnTo>
                  <a:pt x="1163047" y="642789"/>
                </a:lnTo>
                <a:lnTo>
                  <a:pt x="1161102" y="642789"/>
                </a:lnTo>
                <a:lnTo>
                  <a:pt x="1144571" y="643761"/>
                </a:lnTo>
                <a:lnTo>
                  <a:pt x="1126095" y="642789"/>
                </a:lnTo>
                <a:lnTo>
                  <a:pt x="1106645" y="640844"/>
                </a:lnTo>
                <a:lnTo>
                  <a:pt x="1088169" y="637926"/>
                </a:lnTo>
                <a:lnTo>
                  <a:pt x="1089141" y="637926"/>
                </a:lnTo>
                <a:lnTo>
                  <a:pt x="1082334" y="637926"/>
                </a:lnTo>
                <a:lnTo>
                  <a:pt x="1074555" y="637926"/>
                </a:lnTo>
                <a:lnTo>
                  <a:pt x="1075527" y="637926"/>
                </a:lnTo>
                <a:lnTo>
                  <a:pt x="1075527" y="636954"/>
                </a:lnTo>
                <a:lnTo>
                  <a:pt x="1073582" y="636954"/>
                </a:lnTo>
                <a:lnTo>
                  <a:pt x="1069693" y="636954"/>
                </a:lnTo>
                <a:lnTo>
                  <a:pt x="1064830" y="637927"/>
                </a:lnTo>
                <a:lnTo>
                  <a:pt x="1062885" y="636954"/>
                </a:lnTo>
                <a:lnTo>
                  <a:pt x="1060941" y="635981"/>
                </a:lnTo>
                <a:lnTo>
                  <a:pt x="1058023" y="636954"/>
                </a:lnTo>
                <a:lnTo>
                  <a:pt x="1051216" y="636954"/>
                </a:lnTo>
                <a:lnTo>
                  <a:pt x="1044409" y="636954"/>
                </a:lnTo>
                <a:lnTo>
                  <a:pt x="1036629" y="635982"/>
                </a:lnTo>
                <a:lnTo>
                  <a:pt x="1028849" y="635009"/>
                </a:lnTo>
                <a:lnTo>
                  <a:pt x="1029822" y="635009"/>
                </a:lnTo>
                <a:lnTo>
                  <a:pt x="1017180" y="634037"/>
                </a:lnTo>
                <a:lnTo>
                  <a:pt x="1002593" y="633064"/>
                </a:lnTo>
                <a:lnTo>
                  <a:pt x="974392" y="631119"/>
                </a:lnTo>
                <a:lnTo>
                  <a:pt x="975365" y="630147"/>
                </a:lnTo>
                <a:lnTo>
                  <a:pt x="975365" y="629174"/>
                </a:lnTo>
                <a:lnTo>
                  <a:pt x="973420" y="630147"/>
                </a:lnTo>
                <a:lnTo>
                  <a:pt x="970503" y="630147"/>
                </a:lnTo>
                <a:lnTo>
                  <a:pt x="963695" y="630147"/>
                </a:lnTo>
                <a:lnTo>
                  <a:pt x="960778" y="629174"/>
                </a:lnTo>
                <a:lnTo>
                  <a:pt x="957861" y="629174"/>
                </a:lnTo>
                <a:lnTo>
                  <a:pt x="953971" y="629174"/>
                </a:lnTo>
                <a:lnTo>
                  <a:pt x="949109" y="628202"/>
                </a:lnTo>
                <a:lnTo>
                  <a:pt x="950081" y="628202"/>
                </a:lnTo>
                <a:lnTo>
                  <a:pt x="947164" y="628202"/>
                </a:lnTo>
                <a:lnTo>
                  <a:pt x="944247" y="628202"/>
                </a:lnTo>
                <a:lnTo>
                  <a:pt x="942301" y="627229"/>
                </a:lnTo>
                <a:lnTo>
                  <a:pt x="940357" y="628202"/>
                </a:lnTo>
                <a:lnTo>
                  <a:pt x="937439" y="626257"/>
                </a:lnTo>
                <a:lnTo>
                  <a:pt x="935495" y="627230"/>
                </a:lnTo>
                <a:lnTo>
                  <a:pt x="933549" y="626257"/>
                </a:lnTo>
                <a:lnTo>
                  <a:pt x="930632" y="625284"/>
                </a:lnTo>
                <a:lnTo>
                  <a:pt x="927715" y="625285"/>
                </a:lnTo>
                <a:lnTo>
                  <a:pt x="923825" y="625284"/>
                </a:lnTo>
                <a:lnTo>
                  <a:pt x="919936" y="624312"/>
                </a:lnTo>
                <a:lnTo>
                  <a:pt x="911183" y="622367"/>
                </a:lnTo>
                <a:lnTo>
                  <a:pt x="909463" y="622367"/>
                </a:lnTo>
                <a:lnTo>
                  <a:pt x="910211" y="622367"/>
                </a:lnTo>
                <a:lnTo>
                  <a:pt x="912155" y="622367"/>
                </a:lnTo>
                <a:lnTo>
                  <a:pt x="911183" y="621395"/>
                </a:lnTo>
                <a:lnTo>
                  <a:pt x="893679" y="619450"/>
                </a:lnTo>
                <a:lnTo>
                  <a:pt x="875203" y="617505"/>
                </a:lnTo>
                <a:lnTo>
                  <a:pt x="840194" y="610698"/>
                </a:lnTo>
                <a:lnTo>
                  <a:pt x="836305" y="609725"/>
                </a:lnTo>
                <a:lnTo>
                  <a:pt x="835332" y="608753"/>
                </a:lnTo>
                <a:lnTo>
                  <a:pt x="829498" y="607780"/>
                </a:lnTo>
                <a:lnTo>
                  <a:pt x="823663" y="607780"/>
                </a:lnTo>
                <a:lnTo>
                  <a:pt x="821718" y="605835"/>
                </a:lnTo>
                <a:lnTo>
                  <a:pt x="818800" y="605835"/>
                </a:lnTo>
                <a:lnTo>
                  <a:pt x="816856" y="605835"/>
                </a:lnTo>
                <a:lnTo>
                  <a:pt x="814911" y="605835"/>
                </a:lnTo>
                <a:lnTo>
                  <a:pt x="811993" y="605836"/>
                </a:lnTo>
                <a:lnTo>
                  <a:pt x="813939" y="604863"/>
                </a:lnTo>
                <a:lnTo>
                  <a:pt x="813939" y="603891"/>
                </a:lnTo>
                <a:lnTo>
                  <a:pt x="807131" y="603891"/>
                </a:lnTo>
                <a:lnTo>
                  <a:pt x="799352" y="602918"/>
                </a:lnTo>
                <a:lnTo>
                  <a:pt x="801297" y="602918"/>
                </a:lnTo>
                <a:lnTo>
                  <a:pt x="801297" y="601946"/>
                </a:lnTo>
                <a:lnTo>
                  <a:pt x="797407" y="601945"/>
                </a:lnTo>
                <a:lnTo>
                  <a:pt x="794489" y="600973"/>
                </a:lnTo>
                <a:lnTo>
                  <a:pt x="787682" y="600001"/>
                </a:lnTo>
                <a:lnTo>
                  <a:pt x="789627" y="599028"/>
                </a:lnTo>
                <a:lnTo>
                  <a:pt x="785738" y="598056"/>
                </a:lnTo>
                <a:lnTo>
                  <a:pt x="784765" y="599028"/>
                </a:lnTo>
                <a:lnTo>
                  <a:pt x="783792" y="599028"/>
                </a:lnTo>
                <a:lnTo>
                  <a:pt x="780875" y="599028"/>
                </a:lnTo>
                <a:lnTo>
                  <a:pt x="781848" y="599028"/>
                </a:lnTo>
                <a:lnTo>
                  <a:pt x="781848" y="598056"/>
                </a:lnTo>
                <a:lnTo>
                  <a:pt x="776985" y="598056"/>
                </a:lnTo>
                <a:lnTo>
                  <a:pt x="771151" y="597084"/>
                </a:lnTo>
                <a:lnTo>
                  <a:pt x="760454" y="595138"/>
                </a:lnTo>
                <a:lnTo>
                  <a:pt x="750730" y="592221"/>
                </a:lnTo>
                <a:lnTo>
                  <a:pt x="741005" y="590276"/>
                </a:lnTo>
                <a:lnTo>
                  <a:pt x="740032" y="589304"/>
                </a:lnTo>
                <a:lnTo>
                  <a:pt x="739060" y="589304"/>
                </a:lnTo>
                <a:lnTo>
                  <a:pt x="738087" y="588332"/>
                </a:lnTo>
                <a:lnTo>
                  <a:pt x="735170" y="587359"/>
                </a:lnTo>
                <a:lnTo>
                  <a:pt x="734198" y="587359"/>
                </a:lnTo>
                <a:lnTo>
                  <a:pt x="733225" y="587359"/>
                </a:lnTo>
                <a:lnTo>
                  <a:pt x="729336" y="587359"/>
                </a:lnTo>
                <a:lnTo>
                  <a:pt x="726418" y="587359"/>
                </a:lnTo>
                <a:lnTo>
                  <a:pt x="727390" y="588331"/>
                </a:lnTo>
                <a:lnTo>
                  <a:pt x="716694" y="585414"/>
                </a:lnTo>
                <a:lnTo>
                  <a:pt x="707942" y="583469"/>
                </a:lnTo>
                <a:lnTo>
                  <a:pt x="708914" y="582497"/>
                </a:lnTo>
                <a:lnTo>
                  <a:pt x="708914" y="581524"/>
                </a:lnTo>
                <a:lnTo>
                  <a:pt x="710859" y="581524"/>
                </a:lnTo>
                <a:lnTo>
                  <a:pt x="707942" y="579580"/>
                </a:lnTo>
                <a:lnTo>
                  <a:pt x="709887" y="579580"/>
                </a:lnTo>
                <a:lnTo>
                  <a:pt x="704052" y="578607"/>
                </a:lnTo>
                <a:lnTo>
                  <a:pt x="699190" y="577635"/>
                </a:lnTo>
                <a:lnTo>
                  <a:pt x="691410" y="577634"/>
                </a:lnTo>
                <a:lnTo>
                  <a:pt x="687520" y="576662"/>
                </a:lnTo>
                <a:lnTo>
                  <a:pt x="682658" y="575690"/>
                </a:lnTo>
                <a:lnTo>
                  <a:pt x="683631" y="575690"/>
                </a:lnTo>
                <a:lnTo>
                  <a:pt x="683630" y="574717"/>
                </a:lnTo>
                <a:lnTo>
                  <a:pt x="682658" y="574717"/>
                </a:lnTo>
                <a:lnTo>
                  <a:pt x="683630" y="573745"/>
                </a:lnTo>
                <a:lnTo>
                  <a:pt x="672933" y="574717"/>
                </a:lnTo>
                <a:lnTo>
                  <a:pt x="670989" y="573745"/>
                </a:lnTo>
                <a:lnTo>
                  <a:pt x="670989" y="572772"/>
                </a:lnTo>
                <a:lnTo>
                  <a:pt x="669044" y="572772"/>
                </a:lnTo>
                <a:lnTo>
                  <a:pt x="668071" y="572772"/>
                </a:lnTo>
                <a:lnTo>
                  <a:pt x="666126" y="572772"/>
                </a:lnTo>
                <a:lnTo>
                  <a:pt x="660292" y="571800"/>
                </a:lnTo>
                <a:lnTo>
                  <a:pt x="657374" y="569855"/>
                </a:lnTo>
                <a:lnTo>
                  <a:pt x="655429" y="568882"/>
                </a:lnTo>
                <a:lnTo>
                  <a:pt x="657374" y="568883"/>
                </a:lnTo>
                <a:lnTo>
                  <a:pt x="657374" y="567910"/>
                </a:lnTo>
                <a:lnTo>
                  <a:pt x="647650" y="565965"/>
                </a:lnTo>
                <a:lnTo>
                  <a:pt x="642787" y="564993"/>
                </a:lnTo>
                <a:lnTo>
                  <a:pt x="641815" y="564993"/>
                </a:lnTo>
                <a:lnTo>
                  <a:pt x="641815" y="565965"/>
                </a:lnTo>
                <a:lnTo>
                  <a:pt x="638898" y="565965"/>
                </a:lnTo>
                <a:lnTo>
                  <a:pt x="633063" y="564021"/>
                </a:lnTo>
                <a:lnTo>
                  <a:pt x="634036" y="564021"/>
                </a:lnTo>
                <a:lnTo>
                  <a:pt x="635008" y="563048"/>
                </a:lnTo>
                <a:lnTo>
                  <a:pt x="625284" y="562076"/>
                </a:lnTo>
                <a:lnTo>
                  <a:pt x="615559" y="560130"/>
                </a:lnTo>
                <a:lnTo>
                  <a:pt x="617504" y="560130"/>
                </a:lnTo>
                <a:lnTo>
                  <a:pt x="619449" y="560130"/>
                </a:lnTo>
                <a:lnTo>
                  <a:pt x="613614" y="558186"/>
                </a:lnTo>
                <a:lnTo>
                  <a:pt x="606807" y="556241"/>
                </a:lnTo>
                <a:lnTo>
                  <a:pt x="600972" y="554295"/>
                </a:lnTo>
                <a:lnTo>
                  <a:pt x="595138" y="552350"/>
                </a:lnTo>
                <a:lnTo>
                  <a:pt x="596110" y="553323"/>
                </a:lnTo>
                <a:lnTo>
                  <a:pt x="595138" y="553323"/>
                </a:lnTo>
                <a:lnTo>
                  <a:pt x="592220" y="551378"/>
                </a:lnTo>
                <a:lnTo>
                  <a:pt x="589303" y="550406"/>
                </a:lnTo>
                <a:lnTo>
                  <a:pt x="587358" y="549433"/>
                </a:lnTo>
                <a:lnTo>
                  <a:pt x="583468" y="548461"/>
                </a:lnTo>
                <a:lnTo>
                  <a:pt x="582496" y="548461"/>
                </a:lnTo>
                <a:lnTo>
                  <a:pt x="585413" y="549433"/>
                </a:lnTo>
                <a:lnTo>
                  <a:pt x="572771" y="545543"/>
                </a:lnTo>
                <a:lnTo>
                  <a:pt x="564992" y="543598"/>
                </a:lnTo>
                <a:lnTo>
                  <a:pt x="557212" y="540681"/>
                </a:lnTo>
                <a:lnTo>
                  <a:pt x="554295" y="540681"/>
                </a:lnTo>
                <a:lnTo>
                  <a:pt x="549433" y="539708"/>
                </a:lnTo>
                <a:lnTo>
                  <a:pt x="550405" y="538736"/>
                </a:lnTo>
                <a:lnTo>
                  <a:pt x="546515" y="536791"/>
                </a:lnTo>
                <a:lnTo>
                  <a:pt x="544570" y="535819"/>
                </a:lnTo>
                <a:lnTo>
                  <a:pt x="547488" y="536791"/>
                </a:lnTo>
                <a:lnTo>
                  <a:pt x="548460" y="537763"/>
                </a:lnTo>
                <a:lnTo>
                  <a:pt x="550405" y="537764"/>
                </a:lnTo>
                <a:lnTo>
                  <a:pt x="554295" y="538736"/>
                </a:lnTo>
                <a:lnTo>
                  <a:pt x="553322" y="537764"/>
                </a:lnTo>
                <a:lnTo>
                  <a:pt x="550405" y="537764"/>
                </a:lnTo>
                <a:lnTo>
                  <a:pt x="544570" y="535819"/>
                </a:lnTo>
                <a:lnTo>
                  <a:pt x="544570" y="535819"/>
                </a:lnTo>
                <a:lnTo>
                  <a:pt x="544570" y="535819"/>
                </a:lnTo>
                <a:lnTo>
                  <a:pt x="541653" y="534846"/>
                </a:lnTo>
                <a:lnTo>
                  <a:pt x="538736" y="533874"/>
                </a:lnTo>
                <a:lnTo>
                  <a:pt x="536791" y="532901"/>
                </a:lnTo>
                <a:lnTo>
                  <a:pt x="537763" y="532901"/>
                </a:lnTo>
                <a:lnTo>
                  <a:pt x="538735" y="531929"/>
                </a:lnTo>
                <a:lnTo>
                  <a:pt x="536791" y="531929"/>
                </a:lnTo>
                <a:lnTo>
                  <a:pt x="532901" y="530956"/>
                </a:lnTo>
                <a:lnTo>
                  <a:pt x="529984" y="529984"/>
                </a:lnTo>
                <a:lnTo>
                  <a:pt x="527067" y="529011"/>
                </a:lnTo>
                <a:lnTo>
                  <a:pt x="526094" y="529011"/>
                </a:lnTo>
                <a:lnTo>
                  <a:pt x="525121" y="529012"/>
                </a:lnTo>
                <a:lnTo>
                  <a:pt x="524149" y="529012"/>
                </a:lnTo>
                <a:lnTo>
                  <a:pt x="523177" y="528039"/>
                </a:lnTo>
                <a:lnTo>
                  <a:pt x="520259" y="527067"/>
                </a:lnTo>
                <a:lnTo>
                  <a:pt x="517342" y="526094"/>
                </a:lnTo>
                <a:lnTo>
                  <a:pt x="517342" y="525122"/>
                </a:lnTo>
                <a:lnTo>
                  <a:pt x="518314" y="524149"/>
                </a:lnTo>
                <a:lnTo>
                  <a:pt x="514425" y="524149"/>
                </a:lnTo>
                <a:lnTo>
                  <a:pt x="511507" y="524150"/>
                </a:lnTo>
                <a:lnTo>
                  <a:pt x="511507" y="523177"/>
                </a:lnTo>
                <a:lnTo>
                  <a:pt x="509562" y="523177"/>
                </a:lnTo>
                <a:lnTo>
                  <a:pt x="507617" y="522204"/>
                </a:lnTo>
                <a:lnTo>
                  <a:pt x="504700" y="521232"/>
                </a:lnTo>
                <a:lnTo>
                  <a:pt x="501782" y="521232"/>
                </a:lnTo>
                <a:lnTo>
                  <a:pt x="494003" y="517342"/>
                </a:lnTo>
                <a:lnTo>
                  <a:pt x="490114" y="515397"/>
                </a:lnTo>
                <a:lnTo>
                  <a:pt x="487195" y="513452"/>
                </a:lnTo>
                <a:lnTo>
                  <a:pt x="481361" y="512480"/>
                </a:lnTo>
                <a:lnTo>
                  <a:pt x="475527" y="509563"/>
                </a:lnTo>
                <a:lnTo>
                  <a:pt x="477471" y="509563"/>
                </a:lnTo>
                <a:lnTo>
                  <a:pt x="474554" y="508590"/>
                </a:lnTo>
                <a:lnTo>
                  <a:pt x="471637" y="507617"/>
                </a:lnTo>
                <a:lnTo>
                  <a:pt x="468719" y="505673"/>
                </a:lnTo>
                <a:lnTo>
                  <a:pt x="463857" y="502755"/>
                </a:lnTo>
                <a:lnTo>
                  <a:pt x="461912" y="501783"/>
                </a:lnTo>
                <a:lnTo>
                  <a:pt x="460939" y="502756"/>
                </a:lnTo>
                <a:lnTo>
                  <a:pt x="459967" y="503728"/>
                </a:lnTo>
                <a:lnTo>
                  <a:pt x="457050" y="501783"/>
                </a:lnTo>
                <a:lnTo>
                  <a:pt x="453160" y="499838"/>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Content Placeholder 12"/>
          <p:cNvSpPr>
            <a:spLocks noGrp="1"/>
          </p:cNvSpPr>
          <p:nvPr>
            <p:ph sz="quarter" idx="13"/>
          </p:nvPr>
        </p:nvSpPr>
        <p:spPr>
          <a:xfrm>
            <a:off x="841248" y="2743199"/>
            <a:ext cx="3017520" cy="324612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5" name="Content Placeholder 14"/>
          <p:cNvSpPr>
            <a:spLocks noGrp="1"/>
          </p:cNvSpPr>
          <p:nvPr>
            <p:ph sz="quarter" idx="14"/>
          </p:nvPr>
        </p:nvSpPr>
        <p:spPr>
          <a:xfrm>
            <a:off x="5294376" y="2743200"/>
            <a:ext cx="3017520" cy="324612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2F2F7B2A-BD27-4165-BD6F-99B05DB8CE58}" type="datetimeFigureOut">
              <a:rPr lang="es-MX" smtClean="0">
                <a:solidFill>
                  <a:prstClr val="black">
                    <a:lumMod val="50000"/>
                    <a:lumOff val="50000"/>
                  </a:prstClr>
                </a:solidFill>
              </a:rPr>
              <a:pPr/>
              <a:t>26/06/2012</a:t>
            </a:fld>
            <a:endParaRPr lang="es-MX">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es-MX">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F580E4F2-9618-4CC8-AA3F-B31F2FE40C29}" type="slidenum">
              <a:rPr lang="es-MX" smtClean="0">
                <a:solidFill>
                  <a:prstClr val="black">
                    <a:lumMod val="50000"/>
                    <a:lumOff val="50000"/>
                  </a:prstClr>
                </a:solidFill>
              </a:rPr>
              <a:pPr/>
              <a:t>‹Nº›</a:t>
            </a:fld>
            <a:endParaRPr lang="es-MX">
              <a:solidFill>
                <a:prstClr val="black">
                  <a:lumMod val="50000"/>
                  <a:lumOff val="50000"/>
                </a:prstClr>
              </a:solidFill>
            </a:endParaRPr>
          </a:p>
        </p:txBody>
      </p:sp>
    </p:spTree>
    <p:extLst>
      <p:ext uri="{BB962C8B-B14F-4D97-AF65-F5344CB8AC3E}">
        <p14:creationId xmlns:p14="http://schemas.microsoft.com/office/powerpoint/2010/main" val="10322940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2F7B2A-BD27-4165-BD6F-99B05DB8CE58}" type="datetimeFigureOut">
              <a:rPr lang="es-MX" smtClean="0">
                <a:solidFill>
                  <a:prstClr val="black">
                    <a:lumMod val="50000"/>
                    <a:lumOff val="50000"/>
                  </a:prstClr>
                </a:solidFill>
              </a:rPr>
              <a:pPr/>
              <a:t>26/06/2012</a:t>
            </a:fld>
            <a:endParaRPr lang="es-MX">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es-MX">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F580E4F2-9618-4CC8-AA3F-B31F2FE40C29}" type="slidenum">
              <a:rPr lang="es-MX" smtClean="0">
                <a:solidFill>
                  <a:prstClr val="black">
                    <a:lumMod val="50000"/>
                    <a:lumOff val="50000"/>
                  </a:prstClr>
                </a:solidFill>
              </a:rPr>
              <a:pPr/>
              <a:t>‹Nº›</a:t>
            </a:fld>
            <a:endParaRPr lang="es-MX">
              <a:solidFill>
                <a:prstClr val="black">
                  <a:lumMod val="50000"/>
                  <a:lumOff val="50000"/>
                </a:prstClr>
              </a:solidFill>
            </a:endParaRPr>
          </a:p>
        </p:txBody>
      </p:sp>
    </p:spTree>
    <p:extLst>
      <p:ext uri="{BB962C8B-B14F-4D97-AF65-F5344CB8AC3E}">
        <p14:creationId xmlns:p14="http://schemas.microsoft.com/office/powerpoint/2010/main" val="55247685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51280" y="1487081"/>
            <a:ext cx="3008313" cy="1921339"/>
          </a:xfrm>
        </p:spPr>
        <p:txBody>
          <a:bodyPr anchor="b"/>
          <a:lstStyle>
            <a:lvl1pPr algn="l">
              <a:defRPr sz="2400" b="0"/>
            </a:lvl1pPr>
          </a:lstStyle>
          <a:p>
            <a:r>
              <a:rPr lang="es-ES" smtClean="0"/>
              <a:t>Haga clic para modificar el estilo de título del patrón</a:t>
            </a:r>
            <a:endParaRPr lang="en-US"/>
          </a:p>
        </p:txBody>
      </p:sp>
      <p:sp>
        <p:nvSpPr>
          <p:cNvPr id="3" name="Content Placeholder 2"/>
          <p:cNvSpPr>
            <a:spLocks noGrp="1"/>
          </p:cNvSpPr>
          <p:nvPr>
            <p:ph idx="1"/>
          </p:nvPr>
        </p:nvSpPr>
        <p:spPr>
          <a:xfrm>
            <a:off x="3893350" y="835428"/>
            <a:ext cx="4699370" cy="5151526"/>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51280" y="3408420"/>
            <a:ext cx="3008313" cy="191909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2F2F7B2A-BD27-4165-BD6F-99B05DB8CE58}" type="datetimeFigureOut">
              <a:rPr lang="es-MX" smtClean="0">
                <a:solidFill>
                  <a:prstClr val="black">
                    <a:lumMod val="50000"/>
                    <a:lumOff val="50000"/>
                  </a:prstClr>
                </a:solidFill>
              </a:rPr>
              <a:pPr/>
              <a:t>26/06/2012</a:t>
            </a:fld>
            <a:endParaRPr lang="es-MX">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s-MX">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F580E4F2-9618-4CC8-AA3F-B31F2FE40C29}" type="slidenum">
              <a:rPr lang="es-MX" smtClean="0">
                <a:solidFill>
                  <a:prstClr val="black">
                    <a:lumMod val="50000"/>
                    <a:lumOff val="50000"/>
                  </a:prstClr>
                </a:solidFill>
              </a:rPr>
              <a:pPr/>
              <a:t>‹Nº›</a:t>
            </a:fld>
            <a:endParaRPr lang="es-MX">
              <a:solidFill>
                <a:prstClr val="black">
                  <a:lumMod val="50000"/>
                  <a:lumOff val="50000"/>
                </a:prstClr>
              </a:solidFill>
            </a:endParaRPr>
          </a:p>
        </p:txBody>
      </p:sp>
    </p:spTree>
    <p:extLst>
      <p:ext uri="{BB962C8B-B14F-4D97-AF65-F5344CB8AC3E}">
        <p14:creationId xmlns:p14="http://schemas.microsoft.com/office/powerpoint/2010/main" val="360560483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8" name="Picture 7" descr="tape.png"/>
          <p:cNvPicPr>
            <a:picLocks noChangeAspect="1"/>
          </p:cNvPicPr>
          <p:nvPr/>
        </p:nvPicPr>
        <p:blipFill>
          <a:blip r:embed="rId2"/>
          <a:stretch>
            <a:fillRect/>
          </a:stretch>
        </p:blipFill>
        <p:spPr>
          <a:xfrm>
            <a:off x="3124200" y="191206"/>
            <a:ext cx="2781300" cy="819150"/>
          </a:xfrm>
          <a:prstGeom prst="rect">
            <a:avLst/>
          </a:prstGeom>
        </p:spPr>
      </p:pic>
      <p:sp>
        <p:nvSpPr>
          <p:cNvPr id="2" name="Title 1"/>
          <p:cNvSpPr>
            <a:spLocks noGrp="1"/>
          </p:cNvSpPr>
          <p:nvPr>
            <p:ph type="title"/>
          </p:nvPr>
        </p:nvSpPr>
        <p:spPr>
          <a:xfrm>
            <a:off x="551280" y="4669654"/>
            <a:ext cx="8041440" cy="719865"/>
          </a:xfrm>
        </p:spPr>
        <p:txBody>
          <a:bodyPr anchor="b"/>
          <a:lstStyle>
            <a:lvl1pPr algn="ctr">
              <a:defRPr sz="36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rot="-60000">
            <a:off x="2130552" y="594360"/>
            <a:ext cx="4873752" cy="3657600"/>
          </a:xfr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a:p>
        </p:txBody>
      </p:sp>
      <p:sp>
        <p:nvSpPr>
          <p:cNvPr id="4" name="Text Placeholder 3"/>
          <p:cNvSpPr>
            <a:spLocks noGrp="1"/>
          </p:cNvSpPr>
          <p:nvPr>
            <p:ph type="body" sz="half" idx="2"/>
          </p:nvPr>
        </p:nvSpPr>
        <p:spPr>
          <a:xfrm>
            <a:off x="1219200" y="5416153"/>
            <a:ext cx="6705600" cy="60312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2F2F7B2A-BD27-4165-BD6F-99B05DB8CE58}" type="datetimeFigureOut">
              <a:rPr lang="es-MX" smtClean="0">
                <a:solidFill>
                  <a:prstClr val="black">
                    <a:lumMod val="50000"/>
                    <a:lumOff val="50000"/>
                  </a:prstClr>
                </a:solidFill>
              </a:rPr>
              <a:pPr/>
              <a:t>26/06/2012</a:t>
            </a:fld>
            <a:endParaRPr lang="es-MX">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s-MX">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F580E4F2-9618-4CC8-AA3F-B31F2FE40C29}" type="slidenum">
              <a:rPr lang="es-MX" smtClean="0">
                <a:solidFill>
                  <a:prstClr val="black">
                    <a:lumMod val="50000"/>
                    <a:lumOff val="50000"/>
                  </a:prstClr>
                </a:solidFill>
              </a:rPr>
              <a:pPr/>
              <a:t>‹Nº›</a:t>
            </a:fld>
            <a:endParaRPr lang="es-MX">
              <a:solidFill>
                <a:prstClr val="black">
                  <a:lumMod val="50000"/>
                  <a:lumOff val="50000"/>
                </a:prstClr>
              </a:solidFill>
            </a:endParaRPr>
          </a:p>
        </p:txBody>
      </p:sp>
    </p:spTree>
    <p:extLst>
      <p:ext uri="{BB962C8B-B14F-4D97-AF65-F5344CB8AC3E}">
        <p14:creationId xmlns:p14="http://schemas.microsoft.com/office/powerpoint/2010/main" val="276736653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2F2F7B2A-BD27-4165-BD6F-99B05DB8CE58}" type="datetimeFigureOut">
              <a:rPr lang="es-MX" smtClean="0">
                <a:solidFill>
                  <a:prstClr val="black">
                    <a:lumMod val="50000"/>
                    <a:lumOff val="50000"/>
                  </a:prstClr>
                </a:solidFill>
              </a:rPr>
              <a:pPr/>
              <a:t>26/06/2012</a:t>
            </a:fld>
            <a:endParaRPr lang="es-MX">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s-MX">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F580E4F2-9618-4CC8-AA3F-B31F2FE40C29}" type="slidenum">
              <a:rPr lang="es-MX" smtClean="0">
                <a:solidFill>
                  <a:prstClr val="black">
                    <a:lumMod val="50000"/>
                    <a:lumOff val="50000"/>
                  </a:prstClr>
                </a:solidFill>
              </a:rPr>
              <a:pPr/>
              <a:t>‹Nº›</a:t>
            </a:fld>
            <a:endParaRPr lang="es-MX">
              <a:solidFill>
                <a:prstClr val="black">
                  <a:lumMod val="50000"/>
                  <a:lumOff val="50000"/>
                </a:prstClr>
              </a:solidFill>
            </a:endParaRPr>
          </a:p>
        </p:txBody>
      </p:sp>
    </p:spTree>
    <p:extLst>
      <p:ext uri="{BB962C8B-B14F-4D97-AF65-F5344CB8AC3E}">
        <p14:creationId xmlns:p14="http://schemas.microsoft.com/office/powerpoint/2010/main" val="191740281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50278"/>
            <a:ext cx="1963320" cy="5469523"/>
          </a:xfrm>
        </p:spPr>
        <p:txBody>
          <a:bodyPr vert="eaVert"/>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551280" y="838199"/>
            <a:ext cx="5907840" cy="518160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2F2F7B2A-BD27-4165-BD6F-99B05DB8CE58}" type="datetimeFigureOut">
              <a:rPr lang="es-MX" smtClean="0">
                <a:solidFill>
                  <a:prstClr val="black">
                    <a:lumMod val="50000"/>
                    <a:lumOff val="50000"/>
                  </a:prstClr>
                </a:solidFill>
              </a:rPr>
              <a:pPr/>
              <a:t>26/06/2012</a:t>
            </a:fld>
            <a:endParaRPr lang="es-MX">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s-MX">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F580E4F2-9618-4CC8-AA3F-B31F2FE40C29}" type="slidenum">
              <a:rPr lang="es-MX" smtClean="0">
                <a:solidFill>
                  <a:prstClr val="black">
                    <a:lumMod val="50000"/>
                    <a:lumOff val="50000"/>
                  </a:prstClr>
                </a:solidFill>
              </a:rPr>
              <a:pPr/>
              <a:t>‹Nº›</a:t>
            </a:fld>
            <a:endParaRPr lang="es-MX">
              <a:solidFill>
                <a:prstClr val="black">
                  <a:lumMod val="50000"/>
                  <a:lumOff val="50000"/>
                </a:prstClr>
              </a:solidFill>
            </a:endParaRPr>
          </a:p>
        </p:txBody>
      </p:sp>
    </p:spTree>
    <p:extLst>
      <p:ext uri="{BB962C8B-B14F-4D97-AF65-F5344CB8AC3E}">
        <p14:creationId xmlns:p14="http://schemas.microsoft.com/office/powerpoint/2010/main" val="3275202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2F2F7B2A-BD27-4165-BD6F-99B05DB8CE58}" type="datetimeFigureOut">
              <a:rPr lang="es-MX" smtClean="0"/>
              <a:t>26/06/2012</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F580E4F2-9618-4CC8-AA3F-B31F2FE40C29}" type="slidenum">
              <a:rPr lang="es-MX" smtClean="0"/>
              <a:t>‹Nº›</a:t>
            </a:fld>
            <a:endParaRPr lang="es-MX"/>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2F7B2A-BD27-4165-BD6F-99B05DB8CE58}" type="datetimeFigureOut">
              <a:rPr lang="es-MX" smtClean="0"/>
              <a:t>26/06/2012</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F580E4F2-9618-4CC8-AA3F-B31F2FE40C29}" type="slidenum">
              <a:rPr lang="es-MX" smtClean="0"/>
              <a:t>‹Nº›</a:t>
            </a:fld>
            <a:endParaRPr lang="es-MX"/>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51280" y="1487081"/>
            <a:ext cx="3008313" cy="1921339"/>
          </a:xfrm>
        </p:spPr>
        <p:txBody>
          <a:bodyPr anchor="b"/>
          <a:lstStyle>
            <a:lvl1pPr algn="l">
              <a:defRPr sz="2400" b="0"/>
            </a:lvl1pPr>
          </a:lstStyle>
          <a:p>
            <a:r>
              <a:rPr lang="es-ES" smtClean="0"/>
              <a:t>Haga clic para modificar el estilo de título del patrón</a:t>
            </a:r>
            <a:endParaRPr lang="en-US"/>
          </a:p>
        </p:txBody>
      </p:sp>
      <p:sp>
        <p:nvSpPr>
          <p:cNvPr id="3" name="Content Placeholder 2"/>
          <p:cNvSpPr>
            <a:spLocks noGrp="1"/>
          </p:cNvSpPr>
          <p:nvPr>
            <p:ph idx="1"/>
          </p:nvPr>
        </p:nvSpPr>
        <p:spPr>
          <a:xfrm>
            <a:off x="3893350" y="835428"/>
            <a:ext cx="4699370" cy="5151526"/>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51280" y="3408420"/>
            <a:ext cx="3008313" cy="191909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2F2F7B2A-BD27-4165-BD6F-99B05DB8CE58}" type="datetimeFigureOut">
              <a:rPr lang="es-MX" smtClean="0"/>
              <a:t>26/06/2012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F580E4F2-9618-4CC8-AA3F-B31F2FE40C29}" type="slidenum">
              <a:rPr lang="es-MX" smtClean="0"/>
              <a:t>‹Nº›</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2F2F7B2A-BD27-4165-BD6F-99B05DB8CE58}" type="datetimeFigureOut">
              <a:rPr lang="es-MX" smtClean="0"/>
              <a:t>26/06/2012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580E4F2-9618-4CC8-AA3F-B31F2FE40C29}" type="slidenum">
              <a:rPr lang="es-MX" smtClean="0"/>
              <a:t>‹Nº›</a:t>
            </a:fld>
            <a:endParaRPr lang="es-MX"/>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8" name="Picture 7" descr="tape.png"/>
          <p:cNvPicPr>
            <a:picLocks noChangeAspect="1"/>
          </p:cNvPicPr>
          <p:nvPr/>
        </p:nvPicPr>
        <p:blipFill>
          <a:blip r:embed="rId2"/>
          <a:stretch>
            <a:fillRect/>
          </a:stretch>
        </p:blipFill>
        <p:spPr>
          <a:xfrm>
            <a:off x="3124200" y="191206"/>
            <a:ext cx="2781300" cy="819150"/>
          </a:xfrm>
          <a:prstGeom prst="rect">
            <a:avLst/>
          </a:prstGeom>
        </p:spPr>
      </p:pic>
      <p:sp>
        <p:nvSpPr>
          <p:cNvPr id="2" name="Title 1"/>
          <p:cNvSpPr>
            <a:spLocks noGrp="1"/>
          </p:cNvSpPr>
          <p:nvPr>
            <p:ph type="title"/>
          </p:nvPr>
        </p:nvSpPr>
        <p:spPr>
          <a:xfrm>
            <a:off x="551280" y="4669654"/>
            <a:ext cx="8041440" cy="719865"/>
          </a:xfrm>
        </p:spPr>
        <p:txBody>
          <a:bodyPr anchor="b"/>
          <a:lstStyle>
            <a:lvl1pPr algn="ctr">
              <a:defRPr sz="36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rot="-60000">
            <a:off x="2130552" y="594360"/>
            <a:ext cx="4873752" cy="3657600"/>
          </a:xfr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a:p>
        </p:txBody>
      </p:sp>
      <p:sp>
        <p:nvSpPr>
          <p:cNvPr id="4" name="Text Placeholder 3"/>
          <p:cNvSpPr>
            <a:spLocks noGrp="1"/>
          </p:cNvSpPr>
          <p:nvPr>
            <p:ph type="body" sz="half" idx="2"/>
          </p:nvPr>
        </p:nvSpPr>
        <p:spPr>
          <a:xfrm>
            <a:off x="1219200" y="5416153"/>
            <a:ext cx="6705600" cy="60312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2F2F7B2A-BD27-4165-BD6F-99B05DB8CE58}" type="datetimeFigureOut">
              <a:rPr lang="es-MX" smtClean="0"/>
              <a:t>26/06/2012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F580E4F2-9618-4CC8-AA3F-B31F2FE40C29}" type="slidenum">
              <a:rPr lang="es-MX" smtClean="0"/>
              <a:t>‹Nº›</a:t>
            </a:fld>
            <a:endParaRPr lang="es-MX"/>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2F2F7B2A-BD27-4165-BD6F-99B05DB8CE58}" type="datetimeFigureOut">
              <a:rPr lang="es-MX" smtClean="0"/>
              <a:t>26/06/2012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580E4F2-9618-4CC8-AA3F-B31F2FE40C29}" type="slidenum">
              <a:rPr lang="es-MX" smtClean="0"/>
              <a:t>‹Nº›</a:t>
            </a:fld>
            <a:endParaRPr lang="es-MX"/>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50278"/>
            <a:ext cx="1963320" cy="5469523"/>
          </a:xfrm>
        </p:spPr>
        <p:txBody>
          <a:bodyPr vert="eaVert"/>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551280" y="838199"/>
            <a:ext cx="5907840" cy="518160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2F2F7B2A-BD27-4165-BD6F-99B05DB8CE58}" type="datetimeFigureOut">
              <a:rPr lang="es-MX" smtClean="0"/>
              <a:t>26/06/2012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580E4F2-9618-4CC8-AA3F-B31F2FE40C29}" type="slidenum">
              <a:rPr lang="es-MX" smtClean="0"/>
              <a:t>‹Nº›</a:t>
            </a:fld>
            <a:endParaRPr lang="es-MX"/>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Freeform 6"/>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chemeClr val="accent1"/>
              </a:gs>
              <a:gs pos="14000">
                <a:schemeClr val="accent1">
                  <a:lumMod val="60000"/>
                  <a:lumOff val="40000"/>
                </a:schemeClr>
              </a:gs>
              <a:gs pos="83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a:solidFill>
                <a:schemeClr val="lt1"/>
              </a:solidFill>
              <a:latin typeface="+mn-lt"/>
              <a:ea typeface="+mn-ea"/>
              <a:cs typeface="+mn-cs"/>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chemeClr val="accent1">
                  <a:alpha val="0"/>
                </a:schemeClr>
              </a:gs>
              <a:gs pos="57000">
                <a:schemeClr val="accent1">
                  <a:lumMod val="40000"/>
                  <a:lumOff val="60000"/>
                </a:schemeClr>
              </a:gs>
              <a:gs pos="100000">
                <a:schemeClr val="accent1">
                  <a:alpha val="0"/>
                </a:scheme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a:solidFill>
                <a:schemeClr val="lt1"/>
              </a:solidFill>
              <a:latin typeface="+mn-lt"/>
              <a:ea typeface="+mn-ea"/>
              <a:cs typeface="+mn-cs"/>
            </a:endParaRPr>
          </a:p>
        </p:txBody>
      </p:sp>
      <p:sp>
        <p:nvSpPr>
          <p:cNvPr id="9" name="Freeform 8"/>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3">
                  <a:lumMod val="40000"/>
                  <a:lumOff val="60000"/>
                </a:schemeClr>
              </a:gs>
              <a:gs pos="50000">
                <a:schemeClr val="accent3"/>
              </a:gs>
              <a:gs pos="100000">
                <a:schemeClr val="accent3">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b="1"/>
          </a:p>
        </p:txBody>
      </p:sp>
      <p:sp>
        <p:nvSpPr>
          <p:cNvPr id="2" name="Title 1"/>
          <p:cNvSpPr>
            <a:spLocks noGrp="1"/>
          </p:cNvSpPr>
          <p:nvPr>
            <p:ph type="ctrTitle"/>
          </p:nvPr>
        </p:nvSpPr>
        <p:spPr>
          <a:xfrm>
            <a:off x="4572000" y="1676400"/>
            <a:ext cx="3886200" cy="1524000"/>
          </a:xfrm>
        </p:spPr>
        <p:txBody>
          <a:bodyPr anchor="b" anchorCtr="0"/>
          <a:lstStyle>
            <a:lvl1pPr algn="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4572000" y="3203574"/>
            <a:ext cx="3886200" cy="1825625"/>
          </a:xfrm>
        </p:spPr>
        <p:txBody>
          <a:bodyPr>
            <a:normAutofit/>
          </a:bodyPr>
          <a:lstStyle>
            <a:lvl1pPr marL="0" indent="0" algn="l">
              <a:buNone/>
              <a:defRPr sz="200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2F2F7B2A-BD27-4165-BD6F-99B05DB8CE58}" type="datetimeFigureOut">
              <a:rPr lang="es-MX" smtClean="0"/>
              <a:t>26/06/2012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normAutofit/>
          </a:bodyPr>
          <a:lstStyle/>
          <a:p>
            <a:fld id="{F580E4F2-9618-4CC8-AA3F-B31F2FE40C29}" type="slidenum">
              <a:rPr lang="es-MX" smtClean="0"/>
              <a:t>‹Nº›</a:t>
            </a:fld>
            <a:endParaRPr lang="es-MX"/>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a:xfrm>
            <a:off x="685800" y="1600201"/>
            <a:ext cx="7772400" cy="3733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2F2F7B2A-BD27-4165-BD6F-99B05DB8CE58}" type="datetimeFigureOut">
              <a:rPr lang="es-MX" smtClean="0"/>
              <a:t>26/06/2012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580E4F2-9618-4CC8-AA3F-B31F2FE40C29}" type="slidenum">
              <a:rPr lang="es-MX" smtClean="0"/>
              <a:t>‹Nº›</a:t>
            </a:fld>
            <a:endParaRPr lang="es-MX"/>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7" name="Freeform 6"/>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1">
                  <a:lumMod val="40000"/>
                  <a:lumOff val="60000"/>
                </a:schemeClr>
              </a:gs>
              <a:gs pos="50000">
                <a:schemeClr val="accent1"/>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rgbClr val="000000"/>
              </a:gs>
              <a:gs pos="14000">
                <a:srgbClr val="333333"/>
              </a:gs>
              <a:gs pos="83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9" name="Freeform 8"/>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rgbClr val="000000">
                  <a:alpha val="0"/>
                </a:srgbClr>
              </a:gs>
              <a:gs pos="57000">
                <a:srgbClr val="4D4D4D"/>
              </a:gs>
              <a:gs pos="100000">
                <a:srgbClr val="000000">
                  <a:alpha val="0"/>
                </a:srgb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2" name="Title 1"/>
          <p:cNvSpPr>
            <a:spLocks noGrp="1"/>
          </p:cNvSpPr>
          <p:nvPr>
            <p:ph type="title"/>
          </p:nvPr>
        </p:nvSpPr>
        <p:spPr>
          <a:xfrm>
            <a:off x="722313" y="3633787"/>
            <a:ext cx="7772400" cy="1362075"/>
          </a:xfrm>
        </p:spPr>
        <p:txBody>
          <a:bodyPr anchor="t"/>
          <a:lstStyle>
            <a:lvl1pPr algn="l">
              <a:defRPr sz="4000" b="0" i="0" cap="all"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22313" y="2133600"/>
            <a:ext cx="7772400" cy="1500187"/>
          </a:xfrm>
        </p:spPr>
        <p:txBody>
          <a:bodyPr anchor="b"/>
          <a:lstStyle>
            <a:lvl1pPr marL="0" indent="0">
              <a:buNone/>
              <a:defRPr sz="200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2F2F7B2A-BD27-4165-BD6F-99B05DB8CE58}" type="datetimeFigureOut">
              <a:rPr lang="es-MX" smtClean="0"/>
              <a:t>26/06/2012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580E4F2-9618-4CC8-AA3F-B31F2FE40C29}" type="slidenum">
              <a:rPr lang="es-MX" smtClean="0"/>
              <a:t>‹Nº›</a:t>
            </a:fld>
            <a:endParaRPr lang="es-MX"/>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2F2F7B2A-BD27-4165-BD6F-99B05DB8CE58}" type="datetimeFigureOut">
              <a:rPr lang="es-MX" smtClean="0"/>
              <a:t>26/06/2012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F580E4F2-9618-4CC8-AA3F-B31F2FE40C29}" type="slidenum">
              <a:rPr lang="es-MX" smtClean="0"/>
              <a:t>‹Nº›</a:t>
            </a:fld>
            <a:endParaRPr lang="es-MX"/>
          </a:p>
        </p:txBody>
      </p:sp>
      <p:sp>
        <p:nvSpPr>
          <p:cNvPr id="13" name="Content Placeholder 12"/>
          <p:cNvSpPr>
            <a:spLocks noGrp="1"/>
          </p:cNvSpPr>
          <p:nvPr>
            <p:ph sz="quarter" idx="13"/>
          </p:nvPr>
        </p:nvSpPr>
        <p:spPr>
          <a:xfrm>
            <a:off x="685800" y="1536192"/>
            <a:ext cx="3657600" cy="387705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5" name="Content Placeholder 14"/>
          <p:cNvSpPr>
            <a:spLocks noGrp="1"/>
          </p:cNvSpPr>
          <p:nvPr>
            <p:ph sz="quarter" idx="14"/>
          </p:nvPr>
        </p:nvSpPr>
        <p:spPr>
          <a:xfrm>
            <a:off x="4800600" y="1536192"/>
            <a:ext cx="3657600" cy="387705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Freeform 9"/>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1" name="Freeform 10"/>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685800" y="1535113"/>
            <a:ext cx="3657600" cy="639762"/>
          </a:xfrm>
        </p:spPr>
        <p:txBody>
          <a:bodyPr anchor="b">
            <a:normAutofit/>
          </a:bodyPr>
          <a:lstStyle>
            <a:lvl1pPr marL="0" indent="0">
              <a:buNone/>
              <a:defRPr sz="2000" b="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800600" y="1535113"/>
            <a:ext cx="3657600" cy="639762"/>
          </a:xfrm>
        </p:spPr>
        <p:txBody>
          <a:bodyPr anchor="b">
            <a:normAutofit/>
          </a:bodyPr>
          <a:lstStyle>
            <a:lvl1pPr marL="0" indent="0">
              <a:buNone/>
              <a:defRPr sz="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2" name="Freeform 11"/>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p:cNvSpPr>
            <a:spLocks noGrp="1"/>
          </p:cNvSpPr>
          <p:nvPr>
            <p:ph type="dt" sz="half" idx="10"/>
          </p:nvPr>
        </p:nvSpPr>
        <p:spPr/>
        <p:txBody>
          <a:bodyPr/>
          <a:lstStyle/>
          <a:p>
            <a:fld id="{2F2F7B2A-BD27-4165-BD6F-99B05DB8CE58}" type="datetimeFigureOut">
              <a:rPr lang="es-MX" smtClean="0"/>
              <a:t>26/06/2012</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F580E4F2-9618-4CC8-AA3F-B31F2FE40C29}" type="slidenum">
              <a:rPr lang="es-MX" smtClean="0"/>
              <a:t>‹Nº›</a:t>
            </a:fld>
            <a:endParaRPr lang="es-MX"/>
          </a:p>
        </p:txBody>
      </p:sp>
      <p:sp>
        <p:nvSpPr>
          <p:cNvPr id="15" name="Content Placeholder 14"/>
          <p:cNvSpPr>
            <a:spLocks noGrp="1"/>
          </p:cNvSpPr>
          <p:nvPr>
            <p:ph sz="quarter" idx="13"/>
          </p:nvPr>
        </p:nvSpPr>
        <p:spPr>
          <a:xfrm>
            <a:off x="685800" y="2209800"/>
            <a:ext cx="3657600" cy="32004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7" name="Content Placeholder 16"/>
          <p:cNvSpPr>
            <a:spLocks noGrp="1"/>
          </p:cNvSpPr>
          <p:nvPr>
            <p:ph sz="quarter" idx="14"/>
          </p:nvPr>
        </p:nvSpPr>
        <p:spPr>
          <a:xfrm>
            <a:off x="4800600" y="2209800"/>
            <a:ext cx="3657600" cy="32004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6" name="Freeform 5"/>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8" name="Freeform 7"/>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fld id="{2F2F7B2A-BD27-4165-BD6F-99B05DB8CE58}" type="datetimeFigureOut">
              <a:rPr lang="es-MX" smtClean="0"/>
              <a:t>26/06/2012</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F580E4F2-9618-4CC8-AA3F-B31F2FE40C29}" type="slidenum">
              <a:rPr lang="es-MX" smtClean="0"/>
              <a:t>‹Nº›</a:t>
            </a:fld>
            <a:endParaRPr lang="es-MX"/>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5" name="Freeform 4"/>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3"/>
              </a:gs>
              <a:gs pos="50000">
                <a:schemeClr val="accent3">
                  <a:lumMod val="40000"/>
                  <a:lumOff val="60000"/>
                </a:schemeClr>
              </a:gs>
              <a:gs pos="5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6" name="Freeform 5"/>
          <p:cNvSpPr/>
          <p:nvPr/>
        </p:nvSpPr>
        <p:spPr>
          <a:xfrm>
            <a:off x="0" y="5381627"/>
            <a:ext cx="3286124" cy="1207294"/>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6996854"/>
              <a:gd name="connsiteY0" fmla="*/ 0 h 1571625"/>
              <a:gd name="connsiteX1" fmla="*/ 6996854 w 6996854"/>
              <a:gd name="connsiteY1" fmla="*/ 1266825 h 1571625"/>
              <a:gd name="connsiteX2" fmla="*/ 0 w 6996854"/>
              <a:gd name="connsiteY2" fmla="*/ 1571625 h 1571625"/>
              <a:gd name="connsiteX3" fmla="*/ 0 w 6996854"/>
              <a:gd name="connsiteY3" fmla="*/ 0 h 1571625"/>
              <a:gd name="connsiteX0" fmla="*/ 0 w 7583417"/>
              <a:gd name="connsiteY0" fmla="*/ 0 h 800100"/>
              <a:gd name="connsiteX1" fmla="*/ 7583417 w 7583417"/>
              <a:gd name="connsiteY1" fmla="*/ 495300 h 800100"/>
              <a:gd name="connsiteX2" fmla="*/ 586563 w 7583417"/>
              <a:gd name="connsiteY2" fmla="*/ 800100 h 800100"/>
              <a:gd name="connsiteX3" fmla="*/ 0 w 7583417"/>
              <a:gd name="connsiteY3" fmla="*/ 0 h 800100"/>
              <a:gd name="connsiteX0" fmla="*/ 0 w 7017803"/>
              <a:gd name="connsiteY0" fmla="*/ 0 h 1200150"/>
              <a:gd name="connsiteX1" fmla="*/ 7017803 w 7017803"/>
              <a:gd name="connsiteY1" fmla="*/ 895350 h 1200150"/>
              <a:gd name="connsiteX2" fmla="*/ 20949 w 7017803"/>
              <a:gd name="connsiteY2" fmla="*/ 1200150 h 1200150"/>
              <a:gd name="connsiteX3" fmla="*/ 0 w 7017803"/>
              <a:gd name="connsiteY3" fmla="*/ 0 h 1200150"/>
              <a:gd name="connsiteX0" fmla="*/ 0 w 6410292"/>
              <a:gd name="connsiteY0" fmla="*/ 0 h 1752600"/>
              <a:gd name="connsiteX1" fmla="*/ 6410292 w 6410292"/>
              <a:gd name="connsiteY1" fmla="*/ 1752600 h 1752600"/>
              <a:gd name="connsiteX2" fmla="*/ 20949 w 6410292"/>
              <a:gd name="connsiteY2" fmla="*/ 1200150 h 1752600"/>
              <a:gd name="connsiteX3" fmla="*/ 0 w 6410292"/>
              <a:gd name="connsiteY3" fmla="*/ 0 h 1752600"/>
              <a:gd name="connsiteX0" fmla="*/ 0 w 7227290"/>
              <a:gd name="connsiteY0" fmla="*/ 0 h 1200150"/>
              <a:gd name="connsiteX1" fmla="*/ 7227290 w 7227290"/>
              <a:gd name="connsiteY1" fmla="*/ 885825 h 1200150"/>
              <a:gd name="connsiteX2" fmla="*/ 20949 w 7227290"/>
              <a:gd name="connsiteY2" fmla="*/ 1200150 h 1200150"/>
              <a:gd name="connsiteX3" fmla="*/ 0 w 7227290"/>
              <a:gd name="connsiteY3" fmla="*/ 0 h 1200150"/>
              <a:gd name="connsiteX0" fmla="*/ 0 w 7227290"/>
              <a:gd name="connsiteY0" fmla="*/ 0 h 885825"/>
              <a:gd name="connsiteX1" fmla="*/ 7227290 w 7227290"/>
              <a:gd name="connsiteY1" fmla="*/ 885825 h 885825"/>
              <a:gd name="connsiteX2" fmla="*/ 555141 w 7227290"/>
              <a:gd name="connsiteY2" fmla="*/ 862013 h 885825"/>
              <a:gd name="connsiteX3" fmla="*/ 0 w 7227290"/>
              <a:gd name="connsiteY3" fmla="*/ 0 h 885825"/>
              <a:gd name="connsiteX0" fmla="*/ 0 w 7227290"/>
              <a:gd name="connsiteY0" fmla="*/ 0 h 1207294"/>
              <a:gd name="connsiteX1" fmla="*/ 7227290 w 7227290"/>
              <a:gd name="connsiteY1" fmla="*/ 885825 h 1207294"/>
              <a:gd name="connsiteX2" fmla="*/ 0 w 7227290"/>
              <a:gd name="connsiteY2" fmla="*/ 1207294 h 1207294"/>
              <a:gd name="connsiteX3" fmla="*/ 0 w 7227290"/>
              <a:gd name="connsiteY3" fmla="*/ 0 h 1207294"/>
            </a:gdLst>
            <a:ahLst/>
            <a:cxnLst>
              <a:cxn ang="0">
                <a:pos x="connsiteX0" y="connsiteY0"/>
              </a:cxn>
              <a:cxn ang="0">
                <a:pos x="connsiteX1" y="connsiteY1"/>
              </a:cxn>
              <a:cxn ang="0">
                <a:pos x="connsiteX2" y="connsiteY2"/>
              </a:cxn>
              <a:cxn ang="0">
                <a:pos x="connsiteX3" y="connsiteY3"/>
              </a:cxn>
            </a:cxnLst>
            <a:rect l="l" t="t" r="r" b="b"/>
            <a:pathLst>
              <a:path w="7227290" h="1207294">
                <a:moveTo>
                  <a:pt x="0" y="0"/>
                </a:moveTo>
                <a:lnTo>
                  <a:pt x="7227290" y="885825"/>
                </a:lnTo>
                <a:lnTo>
                  <a:pt x="0" y="1207294"/>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96" y="5347020"/>
            <a:ext cx="3426231" cy="944725"/>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 name="connsiteX0" fmla="*/ 1 w 7605568"/>
              <a:gd name="connsiteY0" fmla="*/ 0 h 897732"/>
              <a:gd name="connsiteX1" fmla="*/ 0 w 7605568"/>
              <a:gd name="connsiteY1" fmla="*/ 75665 h 897732"/>
              <a:gd name="connsiteX2" fmla="*/ 2830674 w 7605568"/>
              <a:gd name="connsiteY2" fmla="*/ 806612 h 897732"/>
              <a:gd name="connsiteX3" fmla="*/ 7605568 w 7605568"/>
              <a:gd name="connsiteY3" fmla="*/ 897732 h 897732"/>
              <a:gd name="connsiteX4" fmla="*/ 1 w 7605568"/>
              <a:gd name="connsiteY4" fmla="*/ 0 h 897732"/>
              <a:gd name="connsiteX0" fmla="*/ 1 w 2930931"/>
              <a:gd name="connsiteY0" fmla="*/ 0 h 806612"/>
              <a:gd name="connsiteX1" fmla="*/ 0 w 2930931"/>
              <a:gd name="connsiteY1" fmla="*/ 75665 h 806612"/>
              <a:gd name="connsiteX2" fmla="*/ 2830674 w 2930931"/>
              <a:gd name="connsiteY2" fmla="*/ 806612 h 806612"/>
              <a:gd name="connsiteX3" fmla="*/ 2930931 w 2930931"/>
              <a:gd name="connsiteY3" fmla="*/ 785765 h 806612"/>
              <a:gd name="connsiteX4" fmla="*/ 1 w 2930931"/>
              <a:gd name="connsiteY4" fmla="*/ 0 h 806612"/>
              <a:gd name="connsiteX0" fmla="*/ 1 w 3204530"/>
              <a:gd name="connsiteY0" fmla="*/ 0 h 944725"/>
              <a:gd name="connsiteX1" fmla="*/ 0 w 3204530"/>
              <a:gd name="connsiteY1" fmla="*/ 75665 h 944725"/>
              <a:gd name="connsiteX2" fmla="*/ 3204530 w 3204530"/>
              <a:gd name="connsiteY2" fmla="*/ 944725 h 944725"/>
              <a:gd name="connsiteX3" fmla="*/ 2930931 w 3204530"/>
              <a:gd name="connsiteY3" fmla="*/ 785765 h 944725"/>
              <a:gd name="connsiteX4" fmla="*/ 1 w 3204530"/>
              <a:gd name="connsiteY4" fmla="*/ 0 h 944725"/>
              <a:gd name="connsiteX0" fmla="*/ 1 w 3426231"/>
              <a:gd name="connsiteY0" fmla="*/ 0 h 944725"/>
              <a:gd name="connsiteX1" fmla="*/ 0 w 3426231"/>
              <a:gd name="connsiteY1" fmla="*/ 75665 h 944725"/>
              <a:gd name="connsiteX2" fmla="*/ 3204530 w 3426231"/>
              <a:gd name="connsiteY2" fmla="*/ 944725 h 944725"/>
              <a:gd name="connsiteX3" fmla="*/ 3426231 w 3426231"/>
              <a:gd name="connsiteY3" fmla="*/ 923877 h 944725"/>
              <a:gd name="connsiteX4" fmla="*/ 1 w 3426231"/>
              <a:gd name="connsiteY4" fmla="*/ 0 h 94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231" h="944725">
                <a:moveTo>
                  <a:pt x="1" y="0"/>
                </a:moveTo>
                <a:cubicBezTo>
                  <a:pt x="1" y="25222"/>
                  <a:pt x="0" y="50443"/>
                  <a:pt x="0" y="75665"/>
                </a:cubicBezTo>
                <a:lnTo>
                  <a:pt x="3204530" y="944725"/>
                </a:lnTo>
                <a:lnTo>
                  <a:pt x="3426231" y="923877"/>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2F2F7B2A-BD27-4165-BD6F-99B05DB8CE58}" type="datetimeFigureOut">
              <a:rPr lang="es-MX" smtClean="0"/>
              <a:t>26/06/2012</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F580E4F2-9618-4CC8-AA3F-B31F2FE40C29}" type="slidenum">
              <a:rPr lang="es-MX" smtClean="0"/>
              <a:t>‹Nº›</a:t>
            </a:fld>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51280" y="1497993"/>
            <a:ext cx="8041439" cy="2097259"/>
          </a:xfrm>
        </p:spPr>
        <p:txBody>
          <a:bodyPr anchor="b"/>
          <a:lstStyle>
            <a:lvl1pPr algn="ctr">
              <a:defRPr sz="48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8199" y="3754402"/>
            <a:ext cx="7467601" cy="15001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2F2F7B2A-BD27-4165-BD6F-99B05DB8CE58}" type="datetimeFigureOut">
              <a:rPr lang="es-MX" smtClean="0"/>
              <a:t>26/06/2012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580E4F2-9618-4CC8-AA3F-B31F2FE40C29}" type="slidenum">
              <a:rPr lang="es-MX" smtClean="0"/>
              <a:t>‹Nº›</a:t>
            </a:fld>
            <a:endParaRPr lang="es-MX"/>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Freeform 7"/>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s-ES" smtClean="0"/>
              <a:t>Haga clic para modificar el estilo de título del patrón</a:t>
            </a:r>
            <a:endParaRPr lang="en-US" dirty="0"/>
          </a:p>
        </p:txBody>
      </p:sp>
      <p:sp>
        <p:nvSpPr>
          <p:cNvPr id="10" name="Freeform 9"/>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2F2F7B2A-BD27-4165-BD6F-99B05DB8CE58}" type="datetimeFigureOut">
              <a:rPr lang="es-MX" smtClean="0"/>
              <a:t>26/06/2012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F580E4F2-9618-4CC8-AA3F-B31F2FE40C29}" type="slidenum">
              <a:rPr lang="es-MX" smtClean="0"/>
              <a:t>‹Nº›</a:t>
            </a:fld>
            <a:endParaRPr lang="es-MX"/>
          </a:p>
        </p:txBody>
      </p:sp>
      <p:sp>
        <p:nvSpPr>
          <p:cNvPr id="13" name="Content Placeholder 12"/>
          <p:cNvSpPr>
            <a:spLocks noGrp="1"/>
          </p:cNvSpPr>
          <p:nvPr>
            <p:ph sz="quarter" idx="13"/>
          </p:nvPr>
        </p:nvSpPr>
        <p:spPr>
          <a:xfrm>
            <a:off x="4572000" y="609600"/>
            <a:ext cx="3886200" cy="41910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4" name="Text Placeholder 13"/>
          <p:cNvSpPr>
            <a:spLocks noGrp="1"/>
          </p:cNvSpPr>
          <p:nvPr>
            <p:ph type="body" sz="quarter" idx="14"/>
          </p:nvPr>
        </p:nvSpPr>
        <p:spPr>
          <a:xfrm>
            <a:off x="676274" y="1527048"/>
            <a:ext cx="3383280" cy="329184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s-ES" smtClean="0"/>
              <a:t>Haga clic para modificar el estilo de texto del patrón</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3" name="Picture Placeholder 2"/>
          <p:cNvSpPr>
            <a:spLocks noGrp="1"/>
          </p:cNvSpPr>
          <p:nvPr>
            <p:ph type="pic" idx="1"/>
          </p:nvPr>
        </p:nvSpPr>
        <p:spPr>
          <a:xfrm>
            <a:off x="4572000" y="609600"/>
            <a:ext cx="3886200" cy="4190999"/>
          </a:xfrm>
          <a:ln w="79375">
            <a:solidFill>
              <a:schemeClr val="tx1"/>
            </a:solidFill>
            <a:miter lim="800000"/>
          </a:ln>
          <a:effectLst>
            <a:outerShdw blurRad="50800" dist="38100" dir="5400000" algn="ctr" rotWithShape="0">
              <a:srgbClr val="000000">
                <a:alpha val="42000"/>
              </a:srgbClr>
            </a:outerShdw>
          </a:effectLst>
        </p:spPr>
        <p:txBody>
          <a:bodyPr>
            <a:normAutofit/>
          </a:bodyPr>
          <a:lstStyle>
            <a:lvl1pPr marL="0" indent="0" algn="ctr">
              <a:buNone/>
              <a:defRPr sz="2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2F2F7B2A-BD27-4165-BD6F-99B05DB8CE58}" type="datetimeFigureOut">
              <a:rPr lang="es-MX" smtClean="0"/>
              <a:t>26/06/2012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F580E4F2-9618-4CC8-AA3F-B31F2FE40C29}" type="slidenum">
              <a:rPr lang="es-MX" smtClean="0"/>
              <a:t>‹Nº›</a:t>
            </a:fld>
            <a:endParaRPr lang="es-MX"/>
          </a:p>
        </p:txBody>
      </p:sp>
      <p:sp>
        <p:nvSpPr>
          <p:cNvPr id="14"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s-ES" smtClean="0"/>
              <a:t>Haga clic para modificar el estilo de título del patrón</a:t>
            </a:r>
            <a:endParaRPr lang="en-US" dirty="0"/>
          </a:p>
        </p:txBody>
      </p:sp>
      <p:sp>
        <p:nvSpPr>
          <p:cNvPr id="15" name="Text Placeholder 14"/>
          <p:cNvSpPr>
            <a:spLocks noGrp="1"/>
          </p:cNvSpPr>
          <p:nvPr>
            <p:ph type="body" sz="quarter" idx="14"/>
          </p:nvPr>
        </p:nvSpPr>
        <p:spPr>
          <a:xfrm>
            <a:off x="676656" y="1524000"/>
            <a:ext cx="3381375" cy="329565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s-ES" smtClean="0"/>
              <a:t>Haga clic para modificar el estilo de texto del patrón</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2F2F7B2A-BD27-4165-BD6F-99B05DB8CE58}" type="datetimeFigureOut">
              <a:rPr lang="es-MX" smtClean="0"/>
              <a:t>26/06/2012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580E4F2-9618-4CC8-AA3F-B31F2FE40C29}" type="slidenum">
              <a:rPr lang="es-MX" smtClean="0"/>
              <a:t>‹Nº›</a:t>
            </a:fld>
            <a:endParaRPr lang="es-MX"/>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2F2F7B2A-BD27-4165-BD6F-99B05DB8CE58}" type="datetimeFigureOut">
              <a:rPr lang="es-MX" smtClean="0"/>
              <a:t>26/06/2012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580E4F2-9618-4CC8-AA3F-B31F2FE40C29}" type="slidenum">
              <a:rPr lang="es-MX" smtClean="0"/>
              <a:t>‹Nº›</a:t>
            </a:fld>
            <a:endParaRPr lang="es-MX"/>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1026" name="Picture 2" descr="C:\Users\jnsch\Desktop\O14ThemesHandoffs\WorkingFiles\FinalHanoff\Sketchbook\Cover.jpg"/>
          <p:cNvPicPr>
            <a:picLocks noChangeAspect="1" noChangeArrowheads="1"/>
          </p:cNvPicPr>
          <p:nvPr/>
        </p:nvPicPr>
        <p:blipFill>
          <a:blip r:embed="rId2">
            <a:duotone>
              <a:prstClr val="black"/>
              <a:schemeClr val="tx2">
                <a:tint val="45000"/>
                <a:satMod val="400000"/>
              </a:schemeClr>
            </a:duotone>
            <a:lum bright="2000"/>
          </a:blip>
          <a:srcRect/>
          <a:stretch>
            <a:fillRect/>
          </a:stretch>
        </p:blipFill>
        <p:spPr bwMode="auto">
          <a:xfrm>
            <a:off x="0" y="0"/>
            <a:ext cx="9144000" cy="6858000"/>
          </a:xfrm>
          <a:prstGeom prst="rect">
            <a:avLst/>
          </a:prstGeom>
          <a:noFill/>
        </p:spPr>
      </p:pic>
      <p:grpSp>
        <p:nvGrpSpPr>
          <p:cNvPr id="16" name="Group 15"/>
          <p:cNvGrpSpPr/>
          <p:nvPr/>
        </p:nvGrpSpPr>
        <p:grpSpPr>
          <a:xfrm rot="20533676">
            <a:off x="618027" y="3923015"/>
            <a:ext cx="2508736" cy="2527488"/>
            <a:chOff x="494947" y="417279"/>
            <a:chExt cx="2417578" cy="2421351"/>
          </a:xfrm>
        </p:grpSpPr>
        <p:sp>
          <p:nvSpPr>
            <p:cNvPr id="12" name="Freeform 11"/>
            <p:cNvSpPr/>
            <p:nvPr/>
          </p:nvSpPr>
          <p:spPr>
            <a:xfrm>
              <a:off x="494947" y="494484"/>
              <a:ext cx="2328384" cy="2344146"/>
            </a:xfrm>
            <a:custGeom>
              <a:avLst/>
              <a:gdLst>
                <a:gd name="connsiteX0" fmla="*/ 94077 w 2328384"/>
                <a:gd name="connsiteY0" fmla="*/ 0 h 2344146"/>
                <a:gd name="connsiteX1" fmla="*/ 0 w 2328384"/>
                <a:gd name="connsiteY1" fmla="*/ 2344146 h 2344146"/>
                <a:gd name="connsiteX2" fmla="*/ 2328384 w 2328384"/>
                <a:gd name="connsiteY2" fmla="*/ 2250067 h 2344146"/>
                <a:gd name="connsiteX3" fmla="*/ 94077 w 2328384"/>
                <a:gd name="connsiteY3" fmla="*/ 0 h 2344146"/>
              </a:gdLst>
              <a:ahLst/>
              <a:cxnLst>
                <a:cxn ang="0">
                  <a:pos x="connsiteX0" y="connsiteY0"/>
                </a:cxn>
                <a:cxn ang="0">
                  <a:pos x="connsiteX1" y="connsiteY1"/>
                </a:cxn>
                <a:cxn ang="0">
                  <a:pos x="connsiteX2" y="connsiteY2"/>
                </a:cxn>
                <a:cxn ang="0">
                  <a:pos x="connsiteX3" y="connsiteY3"/>
                </a:cxn>
              </a:cxnLst>
              <a:rect l="l" t="t" r="r" b="b"/>
              <a:pathLst>
                <a:path w="2328384" h="2344146">
                  <a:moveTo>
                    <a:pt x="94077" y="0"/>
                  </a:moveTo>
                  <a:lnTo>
                    <a:pt x="0" y="2344146"/>
                  </a:lnTo>
                  <a:lnTo>
                    <a:pt x="2328384" y="2250067"/>
                  </a:lnTo>
                  <a:lnTo>
                    <a:pt x="94077" y="0"/>
                  </a:lnTo>
                  <a:close/>
                </a:path>
              </a:pathLst>
            </a:custGeom>
            <a:gradFill flip="none" rotWithShape="1">
              <a:gsLst>
                <a:gs pos="0">
                  <a:srgbClr val="000100">
                    <a:alpha val="31000"/>
                  </a:srgbClr>
                </a:gs>
                <a:gs pos="49000">
                  <a:srgbClr val="FEFFFF">
                    <a:alpha val="0"/>
                  </a:srgbClr>
                </a:gs>
              </a:gsLst>
              <a:path path="circle">
                <a:fillToRect t="100000" r="100000"/>
              </a:path>
              <a:tileRect l="-100000" b="-100000"/>
            </a:gradFill>
            <a:ln>
              <a:noFill/>
            </a:ln>
            <a:effectLst>
              <a:outerShdw blurRad="50800" dist="12700" dir="5400000" rotWithShape="0">
                <a:srgbClr val="000000">
                  <a:alpha val="37000"/>
                </a:srgbClr>
              </a:outerShd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90935" y="417279"/>
              <a:ext cx="2321590" cy="2321590"/>
            </a:xfrm>
            <a:prstGeom prst="rect">
              <a:avLst/>
            </a:prstGeom>
            <a:gradFill flip="none" rotWithShape="1">
              <a:gsLst>
                <a:gs pos="0">
                  <a:srgbClr val="FAE148"/>
                </a:gs>
                <a:gs pos="100000">
                  <a:srgbClr val="FFEB6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stickie-shadow.png"/>
            <p:cNvPicPr>
              <a:picLocks noChangeAspect="1"/>
            </p:cNvPicPr>
            <p:nvPr/>
          </p:nvPicPr>
          <p:blipFill>
            <a:blip r:embed="rId3"/>
            <a:stretch>
              <a:fillRect/>
            </a:stretch>
          </p:blipFill>
          <p:spPr>
            <a:xfrm>
              <a:off x="614456" y="436040"/>
              <a:ext cx="404704" cy="461174"/>
            </a:xfrm>
            <a:prstGeom prst="rect">
              <a:avLst/>
            </a:prstGeom>
          </p:spPr>
        </p:pic>
        <p:pic>
          <p:nvPicPr>
            <p:cNvPr id="15" name="Picture 14" descr="stickie-shadow.png"/>
            <p:cNvPicPr>
              <a:picLocks noChangeAspect="1"/>
            </p:cNvPicPr>
            <p:nvPr/>
          </p:nvPicPr>
          <p:blipFill>
            <a:blip r:embed="rId3"/>
            <a:stretch>
              <a:fillRect/>
            </a:stretch>
          </p:blipFill>
          <p:spPr>
            <a:xfrm rot="16200000">
              <a:off x="637932" y="2282410"/>
              <a:ext cx="404704" cy="461174"/>
            </a:xfrm>
            <a:prstGeom prst="rect">
              <a:avLst/>
            </a:prstGeom>
          </p:spPr>
        </p:pic>
      </p:grpSp>
      <p:pic>
        <p:nvPicPr>
          <p:cNvPr id="8" name="Picture 7" descr="TitleCard.png"/>
          <p:cNvPicPr>
            <a:picLocks noChangeAspect="1"/>
          </p:cNvPicPr>
          <p:nvPr/>
        </p:nvPicPr>
        <p:blipFill>
          <a:blip r:embed="rId4"/>
          <a:stretch>
            <a:fillRect/>
          </a:stretch>
        </p:blipFill>
        <p:spPr>
          <a:xfrm rot="343346">
            <a:off x="2856203" y="2587842"/>
            <a:ext cx="5773084" cy="3850817"/>
          </a:xfrm>
          <a:prstGeom prst="rect">
            <a:avLst/>
          </a:prstGeom>
        </p:spPr>
      </p:pic>
      <p:sp>
        <p:nvSpPr>
          <p:cNvPr id="2" name="Title 1"/>
          <p:cNvSpPr>
            <a:spLocks noGrp="1"/>
          </p:cNvSpPr>
          <p:nvPr>
            <p:ph type="ctrTitle"/>
          </p:nvPr>
        </p:nvSpPr>
        <p:spPr>
          <a:xfrm rot="360000">
            <a:off x="3339809" y="3015792"/>
            <a:ext cx="4847038" cy="1599722"/>
          </a:xfrm>
        </p:spPr>
        <p:txBody>
          <a:bodyPr anchor="b"/>
          <a:lstStyle>
            <a:lvl1pPr>
              <a:defRPr sz="4800">
                <a:solidFill>
                  <a:srgbClr val="000100"/>
                </a:solidFill>
                <a:effectLst>
                  <a:outerShdw blurRad="63500" sx="102000" sy="102000" algn="ctr" rotWithShape="0">
                    <a:srgbClr val="FFFFFF">
                      <a:alpha val="40000"/>
                    </a:srgbClr>
                  </a:outerShdw>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rot="360000">
            <a:off x="3200499" y="4766916"/>
            <a:ext cx="4836456" cy="1040845"/>
          </a:xfrm>
        </p:spPr>
        <p:txBody>
          <a:bodyPr>
            <a:normAutofit/>
          </a:bodyPr>
          <a:lstStyle>
            <a:lvl1pPr marL="0" indent="0" algn="ctr">
              <a:buNone/>
              <a:defRPr sz="1800">
                <a:solidFill>
                  <a:srgbClr val="0001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rot="20520000">
            <a:off x="963292" y="5061539"/>
            <a:ext cx="1968535" cy="534991"/>
          </a:xfrm>
        </p:spPr>
        <p:txBody>
          <a:bodyPr anchor="t"/>
          <a:lstStyle>
            <a:lvl1pPr algn="ctr">
              <a:defRPr sz="2200">
                <a:solidFill>
                  <a:schemeClr val="accent1"/>
                </a:solidFill>
              </a:defRPr>
            </a:lvl1pPr>
          </a:lstStyle>
          <a:p>
            <a:fld id="{2F2F7B2A-BD27-4165-BD6F-99B05DB8CE58}" type="datetimeFigureOut">
              <a:rPr lang="es-MX" smtClean="0"/>
              <a:t>26/06/2012</a:t>
            </a:fld>
            <a:endParaRPr lang="es-MX"/>
          </a:p>
        </p:txBody>
      </p:sp>
      <p:sp>
        <p:nvSpPr>
          <p:cNvPr id="5" name="Footer Placeholder 4"/>
          <p:cNvSpPr>
            <a:spLocks noGrp="1"/>
          </p:cNvSpPr>
          <p:nvPr>
            <p:ph type="ftr" sz="quarter" idx="11"/>
          </p:nvPr>
        </p:nvSpPr>
        <p:spPr>
          <a:xfrm rot="20520000">
            <a:off x="647592" y="4135346"/>
            <a:ext cx="2085881" cy="835010"/>
          </a:xfrm>
        </p:spPr>
        <p:txBody>
          <a:bodyPr anchor="ctr"/>
          <a:lstStyle>
            <a:lvl1pPr algn="l">
              <a:defRPr sz="1600">
                <a:solidFill>
                  <a:schemeClr val="accent5">
                    <a:lumMod val="50000"/>
                  </a:schemeClr>
                </a:solidFill>
              </a:defRPr>
            </a:lvl1pPr>
          </a:lstStyle>
          <a:p>
            <a:endParaRPr lang="es-MX"/>
          </a:p>
        </p:txBody>
      </p:sp>
      <p:sp>
        <p:nvSpPr>
          <p:cNvPr id="6" name="Slide Number Placeholder 5"/>
          <p:cNvSpPr>
            <a:spLocks noGrp="1"/>
          </p:cNvSpPr>
          <p:nvPr>
            <p:ph type="sldNum" sz="quarter" idx="12"/>
          </p:nvPr>
        </p:nvSpPr>
        <p:spPr>
          <a:xfrm rot="20520000">
            <a:off x="1981439" y="5509808"/>
            <a:ext cx="738180" cy="426607"/>
          </a:xfrm>
        </p:spPr>
        <p:txBody>
          <a:bodyPr/>
          <a:lstStyle>
            <a:lvl1pPr algn="r">
              <a:defRPr>
                <a:solidFill>
                  <a:schemeClr val="accent1">
                    <a:lumMod val="75000"/>
                  </a:schemeClr>
                </a:solidFill>
              </a:defRPr>
            </a:lvl1pPr>
          </a:lstStyle>
          <a:p>
            <a:fld id="{F580E4F2-9618-4CC8-AA3F-B31F2FE40C29}" type="slidenum">
              <a:rPr lang="es-MX" smtClean="0"/>
              <a:t>‹Nº›</a:t>
            </a:fld>
            <a:endParaRPr lang="es-MX"/>
          </a:p>
        </p:txBody>
      </p:sp>
      <p:pic>
        <p:nvPicPr>
          <p:cNvPr id="9" name="Picture 8" descr="coverBand.png"/>
          <p:cNvPicPr>
            <a:picLocks noChangeAspect="1"/>
          </p:cNvPicPr>
          <p:nvPr/>
        </p:nvPicPr>
        <p:blipFill>
          <a:blip r:embed="rId5"/>
          <a:stretch>
            <a:fillRect/>
          </a:stretch>
        </p:blipFill>
        <p:spPr>
          <a:xfrm>
            <a:off x="0" y="5880100"/>
            <a:ext cx="9144000" cy="330200"/>
          </a:xfrm>
          <a:prstGeom prst="rect">
            <a:avLst/>
          </a:prstGeom>
          <a:effectLst>
            <a:outerShdw blurRad="63500" dist="38100" dir="5400000" algn="t" rotWithShape="0">
              <a:prstClr val="black">
                <a:alpha val="59000"/>
              </a:prstClr>
            </a:outerShdw>
          </a:effectLst>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2F2F7B2A-BD27-4165-BD6F-99B05DB8CE58}" type="datetimeFigureOut">
              <a:rPr lang="es-MX" smtClean="0"/>
              <a:t>26/06/2012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580E4F2-9618-4CC8-AA3F-B31F2FE40C29}" type="slidenum">
              <a:rPr lang="es-MX" smtClean="0"/>
              <a:t>‹Nº›</a:t>
            </a:fld>
            <a:endParaRPr lang="es-MX"/>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51280" y="1497993"/>
            <a:ext cx="8041439" cy="2097259"/>
          </a:xfrm>
        </p:spPr>
        <p:txBody>
          <a:bodyPr anchor="b"/>
          <a:lstStyle>
            <a:lvl1pPr algn="ctr">
              <a:defRPr sz="48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8199" y="3754402"/>
            <a:ext cx="7467601" cy="15001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2F2F7B2A-BD27-4165-BD6F-99B05DB8CE58}" type="datetimeFigureOut">
              <a:rPr lang="es-MX" smtClean="0"/>
              <a:t>26/06/2012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580E4F2-9618-4CC8-AA3F-B31F2FE40C29}" type="slidenum">
              <a:rPr lang="es-MX" smtClean="0"/>
              <a:t>‹Nº›</a:t>
            </a:fld>
            <a:endParaRPr lang="es-MX"/>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5" name="Date Placeholder 4"/>
          <p:cNvSpPr>
            <a:spLocks noGrp="1"/>
          </p:cNvSpPr>
          <p:nvPr>
            <p:ph type="dt" sz="half" idx="10"/>
          </p:nvPr>
        </p:nvSpPr>
        <p:spPr/>
        <p:txBody>
          <a:bodyPr/>
          <a:lstStyle/>
          <a:p>
            <a:fld id="{2F2F7B2A-BD27-4165-BD6F-99B05DB8CE58}" type="datetimeFigureOut">
              <a:rPr lang="es-MX" smtClean="0"/>
              <a:t>26/06/2012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F580E4F2-9618-4CC8-AA3F-B31F2FE40C29}" type="slidenum">
              <a:rPr lang="es-MX" smtClean="0"/>
              <a:t>‹Nº›</a:t>
            </a:fld>
            <a:endParaRPr lang="es-MX"/>
          </a:p>
        </p:txBody>
      </p:sp>
      <p:sp>
        <p:nvSpPr>
          <p:cNvPr id="9" name="Content Placeholder 8"/>
          <p:cNvSpPr>
            <a:spLocks noGrp="1"/>
          </p:cNvSpPr>
          <p:nvPr>
            <p:ph sz="quarter" idx="13"/>
          </p:nvPr>
        </p:nvSpPr>
        <p:spPr>
          <a:xfrm>
            <a:off x="841248" y="2039112"/>
            <a:ext cx="3657600" cy="395020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1" name="Content Placeholder 10"/>
          <p:cNvSpPr>
            <a:spLocks noGrp="1"/>
          </p:cNvSpPr>
          <p:nvPr>
            <p:ph sz="quarter" idx="14"/>
          </p:nvPr>
        </p:nvSpPr>
        <p:spPr>
          <a:xfrm>
            <a:off x="4645152" y="2039112"/>
            <a:ext cx="3657600" cy="395020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41248" y="2038388"/>
            <a:ext cx="3017520" cy="542395"/>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5291091" y="2038387"/>
            <a:ext cx="3014708" cy="542394"/>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7" name="Date Placeholder 6"/>
          <p:cNvSpPr>
            <a:spLocks noGrp="1"/>
          </p:cNvSpPr>
          <p:nvPr>
            <p:ph type="dt" sz="half" idx="10"/>
          </p:nvPr>
        </p:nvSpPr>
        <p:spPr/>
        <p:txBody>
          <a:bodyPr/>
          <a:lstStyle/>
          <a:p>
            <a:fld id="{2F2F7B2A-BD27-4165-BD6F-99B05DB8CE58}" type="datetimeFigureOut">
              <a:rPr lang="es-MX" smtClean="0"/>
              <a:t>26/06/2012</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F580E4F2-9618-4CC8-AA3F-B31F2FE40C29}" type="slidenum">
              <a:rPr lang="es-MX" smtClean="0"/>
              <a:t>‹Nº›</a:t>
            </a:fld>
            <a:endParaRPr lang="es-MX"/>
          </a:p>
        </p:txBody>
      </p:sp>
      <p:sp>
        <p:nvSpPr>
          <p:cNvPr id="16" name="Freeform 22"/>
          <p:cNvSpPr>
            <a:spLocks/>
          </p:cNvSpPr>
          <p:nvPr/>
        </p:nvSpPr>
        <p:spPr bwMode="auto">
          <a:xfrm rot="20274567">
            <a:off x="3933637" y="4281002"/>
            <a:ext cx="1288495" cy="722529"/>
          </a:xfrm>
          <a:custGeom>
            <a:avLst/>
            <a:gdLst/>
            <a:ahLst/>
            <a:cxnLst/>
            <a:rect l="l" t="t" r="r" b="b"/>
            <a:pathLst>
              <a:path w="1288494" h="722529">
                <a:moveTo>
                  <a:pt x="548461" y="537763"/>
                </a:moveTo>
                <a:lnTo>
                  <a:pt x="548461" y="537763"/>
                </a:lnTo>
                <a:lnTo>
                  <a:pt x="548461" y="537763"/>
                </a:lnTo>
                <a:close/>
                <a:moveTo>
                  <a:pt x="547489" y="536791"/>
                </a:moveTo>
                <a:lnTo>
                  <a:pt x="548461" y="537763"/>
                </a:lnTo>
                <a:lnTo>
                  <a:pt x="546516" y="536791"/>
                </a:lnTo>
                <a:lnTo>
                  <a:pt x="544572" y="535818"/>
                </a:lnTo>
                <a:close/>
                <a:moveTo>
                  <a:pt x="338413" y="443436"/>
                </a:moveTo>
                <a:lnTo>
                  <a:pt x="340357" y="444408"/>
                </a:lnTo>
                <a:lnTo>
                  <a:pt x="339385" y="444408"/>
                </a:lnTo>
                <a:close/>
                <a:moveTo>
                  <a:pt x="337440" y="442463"/>
                </a:moveTo>
                <a:lnTo>
                  <a:pt x="338413" y="443436"/>
                </a:lnTo>
                <a:lnTo>
                  <a:pt x="338412" y="443436"/>
                </a:lnTo>
                <a:close/>
                <a:moveTo>
                  <a:pt x="334522" y="440518"/>
                </a:moveTo>
                <a:lnTo>
                  <a:pt x="334523" y="441491"/>
                </a:lnTo>
                <a:lnTo>
                  <a:pt x="333550" y="441491"/>
                </a:lnTo>
                <a:lnTo>
                  <a:pt x="331605" y="439546"/>
                </a:lnTo>
                <a:close/>
                <a:moveTo>
                  <a:pt x="644733" y="565964"/>
                </a:moveTo>
                <a:lnTo>
                  <a:pt x="642788" y="565964"/>
                </a:lnTo>
                <a:lnTo>
                  <a:pt x="641816" y="565964"/>
                </a:lnTo>
                <a:lnTo>
                  <a:pt x="641816" y="565964"/>
                </a:lnTo>
                <a:close/>
                <a:moveTo>
                  <a:pt x="457051" y="488168"/>
                </a:moveTo>
                <a:lnTo>
                  <a:pt x="458996" y="489140"/>
                </a:lnTo>
                <a:lnTo>
                  <a:pt x="458993" y="489139"/>
                </a:lnTo>
                <a:close/>
                <a:moveTo>
                  <a:pt x="243112" y="383144"/>
                </a:moveTo>
                <a:lnTo>
                  <a:pt x="244085" y="384117"/>
                </a:lnTo>
                <a:lnTo>
                  <a:pt x="244085" y="384117"/>
                </a:lnTo>
                <a:close/>
                <a:moveTo>
                  <a:pt x="781848" y="599027"/>
                </a:moveTo>
                <a:lnTo>
                  <a:pt x="781848" y="599027"/>
                </a:lnTo>
                <a:lnTo>
                  <a:pt x="780876" y="599027"/>
                </a:lnTo>
                <a:close/>
                <a:moveTo>
                  <a:pt x="242140" y="366612"/>
                </a:moveTo>
                <a:lnTo>
                  <a:pt x="244085" y="368557"/>
                </a:lnTo>
                <a:lnTo>
                  <a:pt x="241797" y="366956"/>
                </a:lnTo>
                <a:close/>
                <a:moveTo>
                  <a:pt x="141978" y="301458"/>
                </a:moveTo>
                <a:lnTo>
                  <a:pt x="141978" y="301459"/>
                </a:lnTo>
                <a:lnTo>
                  <a:pt x="141977" y="301459"/>
                </a:lnTo>
                <a:close/>
                <a:moveTo>
                  <a:pt x="142950" y="301458"/>
                </a:moveTo>
                <a:lnTo>
                  <a:pt x="142950" y="302430"/>
                </a:lnTo>
                <a:lnTo>
                  <a:pt x="141978" y="301459"/>
                </a:lnTo>
                <a:close/>
                <a:moveTo>
                  <a:pt x="979256" y="620421"/>
                </a:moveTo>
                <a:lnTo>
                  <a:pt x="979165" y="620512"/>
                </a:lnTo>
                <a:lnTo>
                  <a:pt x="978283" y="620421"/>
                </a:lnTo>
                <a:close/>
                <a:moveTo>
                  <a:pt x="93355" y="247974"/>
                </a:moveTo>
                <a:lnTo>
                  <a:pt x="94328" y="248946"/>
                </a:lnTo>
                <a:lnTo>
                  <a:pt x="94328" y="249919"/>
                </a:lnTo>
                <a:close/>
                <a:moveTo>
                  <a:pt x="1075528" y="637925"/>
                </a:moveTo>
                <a:lnTo>
                  <a:pt x="1075528" y="637925"/>
                </a:lnTo>
                <a:lnTo>
                  <a:pt x="1074555" y="637925"/>
                </a:lnTo>
                <a:close/>
                <a:moveTo>
                  <a:pt x="47650" y="177958"/>
                </a:moveTo>
                <a:lnTo>
                  <a:pt x="49595" y="178930"/>
                </a:lnTo>
                <a:lnTo>
                  <a:pt x="49595" y="180875"/>
                </a:lnTo>
                <a:lnTo>
                  <a:pt x="51540" y="183792"/>
                </a:lnTo>
                <a:lnTo>
                  <a:pt x="50568" y="184764"/>
                </a:lnTo>
                <a:lnTo>
                  <a:pt x="49595" y="184765"/>
                </a:lnTo>
                <a:lnTo>
                  <a:pt x="48623" y="183792"/>
                </a:lnTo>
                <a:lnTo>
                  <a:pt x="46678" y="182820"/>
                </a:lnTo>
                <a:lnTo>
                  <a:pt x="45705" y="179903"/>
                </a:lnTo>
                <a:lnTo>
                  <a:pt x="46678" y="179902"/>
                </a:lnTo>
                <a:lnTo>
                  <a:pt x="46678" y="178930"/>
                </a:lnTo>
                <a:close/>
                <a:moveTo>
                  <a:pt x="35008" y="156564"/>
                </a:moveTo>
                <a:lnTo>
                  <a:pt x="36953" y="159157"/>
                </a:lnTo>
                <a:lnTo>
                  <a:pt x="36953" y="159481"/>
                </a:lnTo>
                <a:close/>
                <a:moveTo>
                  <a:pt x="25284" y="133225"/>
                </a:moveTo>
                <a:lnTo>
                  <a:pt x="28201" y="141005"/>
                </a:lnTo>
                <a:lnTo>
                  <a:pt x="30146" y="144894"/>
                </a:lnTo>
                <a:lnTo>
                  <a:pt x="33063" y="147811"/>
                </a:lnTo>
                <a:lnTo>
                  <a:pt x="33063" y="146839"/>
                </a:lnTo>
                <a:lnTo>
                  <a:pt x="34036" y="148784"/>
                </a:lnTo>
                <a:lnTo>
                  <a:pt x="35008" y="151701"/>
                </a:lnTo>
                <a:lnTo>
                  <a:pt x="34036" y="149756"/>
                </a:lnTo>
                <a:lnTo>
                  <a:pt x="33064" y="148784"/>
                </a:lnTo>
                <a:lnTo>
                  <a:pt x="32091" y="149756"/>
                </a:lnTo>
                <a:lnTo>
                  <a:pt x="25284" y="137114"/>
                </a:lnTo>
                <a:lnTo>
                  <a:pt x="26256" y="137115"/>
                </a:lnTo>
                <a:lnTo>
                  <a:pt x="25284" y="136142"/>
                </a:lnTo>
                <a:close/>
                <a:moveTo>
                  <a:pt x="1277796" y="622366"/>
                </a:moveTo>
                <a:lnTo>
                  <a:pt x="1283631" y="625284"/>
                </a:lnTo>
                <a:lnTo>
                  <a:pt x="1285576" y="628201"/>
                </a:lnTo>
                <a:lnTo>
                  <a:pt x="1287521" y="630146"/>
                </a:lnTo>
                <a:lnTo>
                  <a:pt x="1288494" y="634036"/>
                </a:lnTo>
                <a:lnTo>
                  <a:pt x="1287521" y="637926"/>
                </a:lnTo>
                <a:lnTo>
                  <a:pt x="1285576" y="642788"/>
                </a:lnTo>
                <a:lnTo>
                  <a:pt x="1282659" y="646677"/>
                </a:lnTo>
                <a:lnTo>
                  <a:pt x="1277797" y="650567"/>
                </a:lnTo>
                <a:lnTo>
                  <a:pt x="1271962" y="654457"/>
                </a:lnTo>
                <a:lnTo>
                  <a:pt x="1264183" y="658347"/>
                </a:lnTo>
                <a:lnTo>
                  <a:pt x="1255431" y="662237"/>
                </a:lnTo>
                <a:lnTo>
                  <a:pt x="1235982" y="670016"/>
                </a:lnTo>
                <a:lnTo>
                  <a:pt x="1215560" y="676824"/>
                </a:lnTo>
                <a:lnTo>
                  <a:pt x="1207780" y="680713"/>
                </a:lnTo>
                <a:lnTo>
                  <a:pt x="1199028" y="685575"/>
                </a:lnTo>
                <a:lnTo>
                  <a:pt x="1179579" y="698217"/>
                </a:lnTo>
                <a:lnTo>
                  <a:pt x="1146516" y="722528"/>
                </a:lnTo>
                <a:lnTo>
                  <a:pt x="1140681" y="722529"/>
                </a:lnTo>
                <a:lnTo>
                  <a:pt x="1137764" y="721556"/>
                </a:lnTo>
                <a:lnTo>
                  <a:pt x="1129985" y="714748"/>
                </a:lnTo>
                <a:lnTo>
                  <a:pt x="1137764" y="708914"/>
                </a:lnTo>
                <a:lnTo>
                  <a:pt x="1146516" y="703079"/>
                </a:lnTo>
                <a:lnTo>
                  <a:pt x="1156241" y="696273"/>
                </a:lnTo>
                <a:lnTo>
                  <a:pt x="1168883" y="690437"/>
                </a:lnTo>
                <a:lnTo>
                  <a:pt x="1209726" y="669044"/>
                </a:lnTo>
                <a:lnTo>
                  <a:pt x="1220422" y="662237"/>
                </a:lnTo>
                <a:lnTo>
                  <a:pt x="1229174" y="655429"/>
                </a:lnTo>
                <a:lnTo>
                  <a:pt x="1237926" y="647649"/>
                </a:lnTo>
                <a:lnTo>
                  <a:pt x="1243761" y="639870"/>
                </a:lnTo>
                <a:lnTo>
                  <a:pt x="1243761" y="639870"/>
                </a:lnTo>
                <a:lnTo>
                  <a:pt x="1245706" y="638898"/>
                </a:lnTo>
                <a:lnTo>
                  <a:pt x="1243275" y="638898"/>
                </a:lnTo>
                <a:lnTo>
                  <a:pt x="1242789" y="637925"/>
                </a:lnTo>
                <a:lnTo>
                  <a:pt x="1240844" y="635981"/>
                </a:lnTo>
                <a:lnTo>
                  <a:pt x="1237926" y="634036"/>
                </a:lnTo>
                <a:lnTo>
                  <a:pt x="1226257" y="630145"/>
                </a:lnTo>
                <a:lnTo>
                  <a:pt x="1207780" y="625284"/>
                </a:lnTo>
                <a:lnTo>
                  <a:pt x="1182496" y="620421"/>
                </a:lnTo>
                <a:lnTo>
                  <a:pt x="1113453" y="607780"/>
                </a:lnTo>
                <a:lnTo>
                  <a:pt x="1074555" y="600000"/>
                </a:lnTo>
                <a:lnTo>
                  <a:pt x="1060940" y="596110"/>
                </a:lnTo>
                <a:lnTo>
                  <a:pt x="1048299" y="592221"/>
                </a:lnTo>
                <a:lnTo>
                  <a:pt x="1036630" y="587358"/>
                </a:lnTo>
                <a:lnTo>
                  <a:pt x="1027877" y="583469"/>
                </a:lnTo>
                <a:lnTo>
                  <a:pt x="1020098" y="579579"/>
                </a:lnTo>
                <a:lnTo>
                  <a:pt x="1014263" y="574716"/>
                </a:lnTo>
                <a:lnTo>
                  <a:pt x="1009401" y="569854"/>
                </a:lnTo>
                <a:lnTo>
                  <a:pt x="1006483" y="564992"/>
                </a:lnTo>
                <a:lnTo>
                  <a:pt x="1002594" y="554295"/>
                </a:lnTo>
                <a:lnTo>
                  <a:pt x="1030795" y="566937"/>
                </a:lnTo>
                <a:lnTo>
                  <a:pt x="1058996" y="577634"/>
                </a:lnTo>
                <a:lnTo>
                  <a:pt x="1087197" y="587358"/>
                </a:lnTo>
                <a:lnTo>
                  <a:pt x="1116371" y="596110"/>
                </a:lnTo>
                <a:lnTo>
                  <a:pt x="1145544" y="602917"/>
                </a:lnTo>
                <a:lnTo>
                  <a:pt x="1174717" y="609725"/>
                </a:lnTo>
                <a:lnTo>
                  <a:pt x="1204863" y="614587"/>
                </a:lnTo>
                <a:lnTo>
                  <a:pt x="1234036" y="618476"/>
                </a:lnTo>
                <a:lnTo>
                  <a:pt x="1248623" y="618476"/>
                </a:lnTo>
                <a:lnTo>
                  <a:pt x="1260293" y="619449"/>
                </a:lnTo>
                <a:lnTo>
                  <a:pt x="1270017" y="620422"/>
                </a:lnTo>
                <a:close/>
                <a:moveTo>
                  <a:pt x="13614" y="101134"/>
                </a:moveTo>
                <a:lnTo>
                  <a:pt x="15560" y="104051"/>
                </a:lnTo>
                <a:lnTo>
                  <a:pt x="16532" y="104052"/>
                </a:lnTo>
                <a:lnTo>
                  <a:pt x="15559" y="105024"/>
                </a:lnTo>
                <a:lnTo>
                  <a:pt x="16532" y="109886"/>
                </a:lnTo>
                <a:lnTo>
                  <a:pt x="16532" y="110859"/>
                </a:lnTo>
                <a:lnTo>
                  <a:pt x="15559" y="110858"/>
                </a:lnTo>
                <a:lnTo>
                  <a:pt x="14587" y="108913"/>
                </a:lnTo>
                <a:lnTo>
                  <a:pt x="15559" y="108913"/>
                </a:lnTo>
                <a:lnTo>
                  <a:pt x="15559" y="106969"/>
                </a:lnTo>
                <a:lnTo>
                  <a:pt x="14587" y="105024"/>
                </a:lnTo>
                <a:lnTo>
                  <a:pt x="14587" y="103079"/>
                </a:lnTo>
                <a:close/>
                <a:moveTo>
                  <a:pt x="5835" y="22366"/>
                </a:moveTo>
                <a:lnTo>
                  <a:pt x="5835" y="23338"/>
                </a:lnTo>
                <a:lnTo>
                  <a:pt x="5658" y="22542"/>
                </a:lnTo>
                <a:close/>
                <a:moveTo>
                  <a:pt x="3890" y="14586"/>
                </a:moveTo>
                <a:lnTo>
                  <a:pt x="4862" y="15559"/>
                </a:lnTo>
                <a:lnTo>
                  <a:pt x="4862" y="18476"/>
                </a:lnTo>
                <a:lnTo>
                  <a:pt x="4668" y="18087"/>
                </a:lnTo>
                <a:close/>
                <a:moveTo>
                  <a:pt x="1884" y="3039"/>
                </a:moveTo>
                <a:lnTo>
                  <a:pt x="3890" y="9724"/>
                </a:lnTo>
                <a:lnTo>
                  <a:pt x="3890" y="10697"/>
                </a:lnTo>
                <a:lnTo>
                  <a:pt x="2917" y="9724"/>
                </a:lnTo>
                <a:lnTo>
                  <a:pt x="2917" y="8752"/>
                </a:lnTo>
                <a:lnTo>
                  <a:pt x="1945" y="8751"/>
                </a:lnTo>
                <a:lnTo>
                  <a:pt x="1945" y="13613"/>
                </a:lnTo>
                <a:lnTo>
                  <a:pt x="2917" y="13613"/>
                </a:lnTo>
                <a:lnTo>
                  <a:pt x="2917" y="14586"/>
                </a:lnTo>
                <a:lnTo>
                  <a:pt x="4668" y="18087"/>
                </a:lnTo>
                <a:lnTo>
                  <a:pt x="5658" y="22542"/>
                </a:lnTo>
                <a:lnTo>
                  <a:pt x="4862" y="23338"/>
                </a:lnTo>
                <a:lnTo>
                  <a:pt x="4862" y="24310"/>
                </a:lnTo>
                <a:lnTo>
                  <a:pt x="5835" y="25283"/>
                </a:lnTo>
                <a:lnTo>
                  <a:pt x="6807" y="27228"/>
                </a:lnTo>
                <a:lnTo>
                  <a:pt x="7780" y="34035"/>
                </a:lnTo>
                <a:lnTo>
                  <a:pt x="7780" y="36952"/>
                </a:lnTo>
                <a:lnTo>
                  <a:pt x="8752" y="40842"/>
                </a:lnTo>
                <a:lnTo>
                  <a:pt x="9725" y="44732"/>
                </a:lnTo>
                <a:lnTo>
                  <a:pt x="9724" y="48622"/>
                </a:lnTo>
                <a:lnTo>
                  <a:pt x="7780" y="44732"/>
                </a:lnTo>
                <a:lnTo>
                  <a:pt x="5835" y="40842"/>
                </a:lnTo>
                <a:lnTo>
                  <a:pt x="6807" y="48622"/>
                </a:lnTo>
                <a:lnTo>
                  <a:pt x="8752" y="50567"/>
                </a:lnTo>
                <a:lnTo>
                  <a:pt x="10697" y="55429"/>
                </a:lnTo>
                <a:lnTo>
                  <a:pt x="10697" y="56401"/>
                </a:lnTo>
                <a:lnTo>
                  <a:pt x="12642" y="60291"/>
                </a:lnTo>
                <a:lnTo>
                  <a:pt x="13614" y="62236"/>
                </a:lnTo>
                <a:lnTo>
                  <a:pt x="14587" y="65153"/>
                </a:lnTo>
                <a:lnTo>
                  <a:pt x="17504" y="79740"/>
                </a:lnTo>
                <a:lnTo>
                  <a:pt x="20422" y="91410"/>
                </a:lnTo>
                <a:lnTo>
                  <a:pt x="19449" y="92382"/>
                </a:lnTo>
                <a:lnTo>
                  <a:pt x="22367" y="96271"/>
                </a:lnTo>
                <a:lnTo>
                  <a:pt x="23339" y="100162"/>
                </a:lnTo>
                <a:lnTo>
                  <a:pt x="27229" y="109886"/>
                </a:lnTo>
                <a:lnTo>
                  <a:pt x="29174" y="116693"/>
                </a:lnTo>
                <a:lnTo>
                  <a:pt x="32091" y="123501"/>
                </a:lnTo>
                <a:lnTo>
                  <a:pt x="35008" y="129335"/>
                </a:lnTo>
                <a:lnTo>
                  <a:pt x="35981" y="133225"/>
                </a:lnTo>
                <a:lnTo>
                  <a:pt x="41816" y="144894"/>
                </a:lnTo>
                <a:lnTo>
                  <a:pt x="47650" y="154619"/>
                </a:lnTo>
                <a:lnTo>
                  <a:pt x="58347" y="176013"/>
                </a:lnTo>
                <a:lnTo>
                  <a:pt x="56402" y="174068"/>
                </a:lnTo>
                <a:lnTo>
                  <a:pt x="57375" y="176012"/>
                </a:lnTo>
                <a:lnTo>
                  <a:pt x="57375" y="176985"/>
                </a:lnTo>
                <a:lnTo>
                  <a:pt x="57374" y="177957"/>
                </a:lnTo>
                <a:lnTo>
                  <a:pt x="58347" y="178930"/>
                </a:lnTo>
                <a:lnTo>
                  <a:pt x="58347" y="177957"/>
                </a:lnTo>
                <a:lnTo>
                  <a:pt x="59319" y="179902"/>
                </a:lnTo>
                <a:lnTo>
                  <a:pt x="63209" y="183792"/>
                </a:lnTo>
                <a:lnTo>
                  <a:pt x="66127" y="188654"/>
                </a:lnTo>
                <a:lnTo>
                  <a:pt x="70017" y="194489"/>
                </a:lnTo>
                <a:lnTo>
                  <a:pt x="76824" y="203241"/>
                </a:lnTo>
                <a:lnTo>
                  <a:pt x="76823" y="204213"/>
                </a:lnTo>
                <a:lnTo>
                  <a:pt x="79741" y="208103"/>
                </a:lnTo>
                <a:lnTo>
                  <a:pt x="83631" y="212966"/>
                </a:lnTo>
                <a:lnTo>
                  <a:pt x="90438" y="223662"/>
                </a:lnTo>
                <a:lnTo>
                  <a:pt x="90438" y="225607"/>
                </a:lnTo>
                <a:lnTo>
                  <a:pt x="92383" y="228525"/>
                </a:lnTo>
                <a:lnTo>
                  <a:pt x="97245" y="232415"/>
                </a:lnTo>
                <a:lnTo>
                  <a:pt x="102107" y="238249"/>
                </a:lnTo>
                <a:lnTo>
                  <a:pt x="113776" y="251863"/>
                </a:lnTo>
                <a:lnTo>
                  <a:pt x="133226" y="272285"/>
                </a:lnTo>
                <a:lnTo>
                  <a:pt x="142950" y="282982"/>
                </a:lnTo>
                <a:lnTo>
                  <a:pt x="153647" y="292707"/>
                </a:lnTo>
                <a:lnTo>
                  <a:pt x="153647" y="294651"/>
                </a:lnTo>
                <a:lnTo>
                  <a:pt x="165316" y="303403"/>
                </a:lnTo>
                <a:lnTo>
                  <a:pt x="176013" y="314100"/>
                </a:lnTo>
                <a:lnTo>
                  <a:pt x="187683" y="323824"/>
                </a:lnTo>
                <a:lnTo>
                  <a:pt x="197407" y="332577"/>
                </a:lnTo>
                <a:lnTo>
                  <a:pt x="195462" y="332576"/>
                </a:lnTo>
                <a:lnTo>
                  <a:pt x="201297" y="337439"/>
                </a:lnTo>
                <a:lnTo>
                  <a:pt x="203242" y="338411"/>
                </a:lnTo>
                <a:lnTo>
                  <a:pt x="204214" y="338411"/>
                </a:lnTo>
                <a:lnTo>
                  <a:pt x="204214" y="337439"/>
                </a:lnTo>
                <a:lnTo>
                  <a:pt x="211021" y="343273"/>
                </a:lnTo>
                <a:lnTo>
                  <a:pt x="213939" y="346191"/>
                </a:lnTo>
                <a:lnTo>
                  <a:pt x="215883" y="348136"/>
                </a:lnTo>
                <a:lnTo>
                  <a:pt x="220746" y="352026"/>
                </a:lnTo>
                <a:lnTo>
                  <a:pt x="225608" y="353970"/>
                </a:lnTo>
                <a:lnTo>
                  <a:pt x="234360" y="361750"/>
                </a:lnTo>
                <a:lnTo>
                  <a:pt x="241797" y="366956"/>
                </a:lnTo>
                <a:lnTo>
                  <a:pt x="241167" y="367584"/>
                </a:lnTo>
                <a:lnTo>
                  <a:pt x="243112" y="368557"/>
                </a:lnTo>
                <a:lnTo>
                  <a:pt x="248947" y="373420"/>
                </a:lnTo>
                <a:lnTo>
                  <a:pt x="250892" y="374392"/>
                </a:lnTo>
                <a:lnTo>
                  <a:pt x="251864" y="374392"/>
                </a:lnTo>
                <a:lnTo>
                  <a:pt x="251864" y="373419"/>
                </a:lnTo>
                <a:lnTo>
                  <a:pt x="257699" y="378282"/>
                </a:lnTo>
                <a:lnTo>
                  <a:pt x="265479" y="383144"/>
                </a:lnTo>
                <a:lnTo>
                  <a:pt x="273258" y="388006"/>
                </a:lnTo>
                <a:lnTo>
                  <a:pt x="279093" y="392869"/>
                </a:lnTo>
                <a:lnTo>
                  <a:pt x="280065" y="392868"/>
                </a:lnTo>
                <a:lnTo>
                  <a:pt x="282010" y="393841"/>
                </a:lnTo>
                <a:lnTo>
                  <a:pt x="293679" y="401621"/>
                </a:lnTo>
                <a:lnTo>
                  <a:pt x="299514" y="404538"/>
                </a:lnTo>
                <a:lnTo>
                  <a:pt x="304376" y="407455"/>
                </a:lnTo>
                <a:lnTo>
                  <a:pt x="304377" y="408428"/>
                </a:lnTo>
                <a:lnTo>
                  <a:pt x="303404" y="408427"/>
                </a:lnTo>
                <a:lnTo>
                  <a:pt x="305349" y="409400"/>
                </a:lnTo>
                <a:lnTo>
                  <a:pt x="306321" y="409400"/>
                </a:lnTo>
                <a:lnTo>
                  <a:pt x="308266" y="409400"/>
                </a:lnTo>
                <a:lnTo>
                  <a:pt x="317991" y="415235"/>
                </a:lnTo>
                <a:lnTo>
                  <a:pt x="326743" y="421069"/>
                </a:lnTo>
                <a:lnTo>
                  <a:pt x="335495" y="427876"/>
                </a:lnTo>
                <a:lnTo>
                  <a:pt x="345219" y="432738"/>
                </a:lnTo>
                <a:lnTo>
                  <a:pt x="408428" y="464829"/>
                </a:lnTo>
                <a:lnTo>
                  <a:pt x="408429" y="465802"/>
                </a:lnTo>
                <a:lnTo>
                  <a:pt x="414263" y="467747"/>
                </a:lnTo>
                <a:lnTo>
                  <a:pt x="420098" y="470664"/>
                </a:lnTo>
                <a:lnTo>
                  <a:pt x="424960" y="473582"/>
                </a:lnTo>
                <a:lnTo>
                  <a:pt x="430795" y="475527"/>
                </a:lnTo>
                <a:lnTo>
                  <a:pt x="433712" y="477472"/>
                </a:lnTo>
                <a:lnTo>
                  <a:pt x="435657" y="477471"/>
                </a:lnTo>
                <a:lnTo>
                  <a:pt x="435657" y="478444"/>
                </a:lnTo>
                <a:lnTo>
                  <a:pt x="440519" y="480389"/>
                </a:lnTo>
                <a:lnTo>
                  <a:pt x="446354" y="483306"/>
                </a:lnTo>
                <a:lnTo>
                  <a:pt x="452189" y="486223"/>
                </a:lnTo>
                <a:lnTo>
                  <a:pt x="458993" y="489139"/>
                </a:lnTo>
                <a:lnTo>
                  <a:pt x="462885" y="491085"/>
                </a:lnTo>
                <a:lnTo>
                  <a:pt x="468720" y="493031"/>
                </a:lnTo>
                <a:lnTo>
                  <a:pt x="481362" y="498865"/>
                </a:lnTo>
                <a:lnTo>
                  <a:pt x="477472" y="497893"/>
                </a:lnTo>
                <a:lnTo>
                  <a:pt x="480389" y="499838"/>
                </a:lnTo>
                <a:lnTo>
                  <a:pt x="483307" y="499837"/>
                </a:lnTo>
                <a:lnTo>
                  <a:pt x="486225" y="500810"/>
                </a:lnTo>
                <a:lnTo>
                  <a:pt x="487197" y="502755"/>
                </a:lnTo>
                <a:lnTo>
                  <a:pt x="489142" y="502755"/>
                </a:lnTo>
                <a:lnTo>
                  <a:pt x="488169" y="501782"/>
                </a:lnTo>
                <a:lnTo>
                  <a:pt x="502756" y="508590"/>
                </a:lnTo>
                <a:lnTo>
                  <a:pt x="517343" y="513452"/>
                </a:lnTo>
                <a:lnTo>
                  <a:pt x="548461" y="524149"/>
                </a:lnTo>
                <a:lnTo>
                  <a:pt x="554296" y="527066"/>
                </a:lnTo>
                <a:lnTo>
                  <a:pt x="555268" y="528039"/>
                </a:lnTo>
                <a:lnTo>
                  <a:pt x="555268" y="529011"/>
                </a:lnTo>
                <a:lnTo>
                  <a:pt x="560130" y="529984"/>
                </a:lnTo>
                <a:lnTo>
                  <a:pt x="561103" y="529984"/>
                </a:lnTo>
                <a:lnTo>
                  <a:pt x="564020" y="530956"/>
                </a:lnTo>
                <a:lnTo>
                  <a:pt x="565965" y="532901"/>
                </a:lnTo>
                <a:lnTo>
                  <a:pt x="567910" y="533873"/>
                </a:lnTo>
                <a:lnTo>
                  <a:pt x="570827" y="534846"/>
                </a:lnTo>
                <a:lnTo>
                  <a:pt x="570827" y="533873"/>
                </a:lnTo>
                <a:lnTo>
                  <a:pt x="571800" y="533873"/>
                </a:lnTo>
                <a:lnTo>
                  <a:pt x="573745" y="533873"/>
                </a:lnTo>
                <a:lnTo>
                  <a:pt x="582497" y="538735"/>
                </a:lnTo>
                <a:lnTo>
                  <a:pt x="586386" y="539708"/>
                </a:lnTo>
                <a:lnTo>
                  <a:pt x="591248" y="541653"/>
                </a:lnTo>
                <a:lnTo>
                  <a:pt x="590276" y="541653"/>
                </a:lnTo>
                <a:lnTo>
                  <a:pt x="597084" y="542625"/>
                </a:lnTo>
                <a:lnTo>
                  <a:pt x="603891" y="544570"/>
                </a:lnTo>
                <a:lnTo>
                  <a:pt x="609725" y="546515"/>
                </a:lnTo>
                <a:lnTo>
                  <a:pt x="615560" y="546515"/>
                </a:lnTo>
                <a:lnTo>
                  <a:pt x="650568" y="556239"/>
                </a:lnTo>
                <a:lnTo>
                  <a:pt x="684604" y="565964"/>
                </a:lnTo>
                <a:lnTo>
                  <a:pt x="752675" y="581523"/>
                </a:lnTo>
                <a:lnTo>
                  <a:pt x="786711" y="589303"/>
                </a:lnTo>
                <a:lnTo>
                  <a:pt x="819774" y="596110"/>
                </a:lnTo>
                <a:lnTo>
                  <a:pt x="888818" y="608752"/>
                </a:lnTo>
                <a:lnTo>
                  <a:pt x="899515" y="611669"/>
                </a:lnTo>
                <a:lnTo>
                  <a:pt x="912157" y="613614"/>
                </a:lnTo>
                <a:lnTo>
                  <a:pt x="911184" y="613614"/>
                </a:lnTo>
                <a:lnTo>
                  <a:pt x="913129" y="613614"/>
                </a:lnTo>
                <a:lnTo>
                  <a:pt x="916046" y="613614"/>
                </a:lnTo>
                <a:lnTo>
                  <a:pt x="918964" y="613614"/>
                </a:lnTo>
                <a:lnTo>
                  <a:pt x="921881" y="613614"/>
                </a:lnTo>
                <a:lnTo>
                  <a:pt x="946193" y="617504"/>
                </a:lnTo>
                <a:lnTo>
                  <a:pt x="972448" y="620421"/>
                </a:lnTo>
                <a:lnTo>
                  <a:pt x="969531" y="620421"/>
                </a:lnTo>
                <a:lnTo>
                  <a:pt x="969531" y="621394"/>
                </a:lnTo>
                <a:lnTo>
                  <a:pt x="971476" y="621394"/>
                </a:lnTo>
                <a:lnTo>
                  <a:pt x="975366" y="620421"/>
                </a:lnTo>
                <a:lnTo>
                  <a:pt x="975366" y="621393"/>
                </a:lnTo>
                <a:lnTo>
                  <a:pt x="978283" y="621394"/>
                </a:lnTo>
                <a:lnTo>
                  <a:pt x="979165" y="620512"/>
                </a:lnTo>
                <a:lnTo>
                  <a:pt x="1044409" y="627228"/>
                </a:lnTo>
                <a:lnTo>
                  <a:pt x="1077472" y="631118"/>
                </a:lnTo>
                <a:lnTo>
                  <a:pt x="1110536" y="633063"/>
                </a:lnTo>
                <a:lnTo>
                  <a:pt x="1119288" y="634036"/>
                </a:lnTo>
                <a:lnTo>
                  <a:pt x="1129013" y="634035"/>
                </a:lnTo>
                <a:lnTo>
                  <a:pt x="1147489" y="635008"/>
                </a:lnTo>
                <a:lnTo>
                  <a:pt x="1171801" y="636953"/>
                </a:lnTo>
                <a:lnTo>
                  <a:pt x="1196111" y="638897"/>
                </a:lnTo>
                <a:lnTo>
                  <a:pt x="1220423" y="638898"/>
                </a:lnTo>
                <a:lnTo>
                  <a:pt x="1243275" y="638898"/>
                </a:lnTo>
                <a:lnTo>
                  <a:pt x="1243761" y="639870"/>
                </a:lnTo>
                <a:lnTo>
                  <a:pt x="1241817" y="640842"/>
                </a:lnTo>
                <a:lnTo>
                  <a:pt x="1235982" y="642788"/>
                </a:lnTo>
                <a:lnTo>
                  <a:pt x="1227230" y="643760"/>
                </a:lnTo>
                <a:lnTo>
                  <a:pt x="1212643" y="644732"/>
                </a:lnTo>
                <a:lnTo>
                  <a:pt x="1197084" y="644732"/>
                </a:lnTo>
                <a:lnTo>
                  <a:pt x="1180552" y="644732"/>
                </a:lnTo>
                <a:lnTo>
                  <a:pt x="1164993" y="644732"/>
                </a:lnTo>
                <a:lnTo>
                  <a:pt x="1164021" y="644732"/>
                </a:lnTo>
                <a:lnTo>
                  <a:pt x="1164021" y="643760"/>
                </a:lnTo>
                <a:lnTo>
                  <a:pt x="1163048" y="642788"/>
                </a:lnTo>
                <a:lnTo>
                  <a:pt x="1161103" y="642788"/>
                </a:lnTo>
                <a:lnTo>
                  <a:pt x="1144571" y="643760"/>
                </a:lnTo>
                <a:lnTo>
                  <a:pt x="1126095" y="642788"/>
                </a:lnTo>
                <a:lnTo>
                  <a:pt x="1106646" y="640843"/>
                </a:lnTo>
                <a:lnTo>
                  <a:pt x="1088170" y="637926"/>
                </a:lnTo>
                <a:lnTo>
                  <a:pt x="1089142" y="637925"/>
                </a:lnTo>
                <a:lnTo>
                  <a:pt x="1082335" y="637926"/>
                </a:lnTo>
                <a:lnTo>
                  <a:pt x="1075528" y="637925"/>
                </a:lnTo>
                <a:lnTo>
                  <a:pt x="1075528" y="636953"/>
                </a:lnTo>
                <a:lnTo>
                  <a:pt x="1073583" y="636953"/>
                </a:lnTo>
                <a:lnTo>
                  <a:pt x="1069693" y="636953"/>
                </a:lnTo>
                <a:lnTo>
                  <a:pt x="1064831" y="637926"/>
                </a:lnTo>
                <a:lnTo>
                  <a:pt x="1062886" y="636953"/>
                </a:lnTo>
                <a:lnTo>
                  <a:pt x="1060942" y="635981"/>
                </a:lnTo>
                <a:lnTo>
                  <a:pt x="1058024" y="636953"/>
                </a:lnTo>
                <a:lnTo>
                  <a:pt x="1051217" y="636953"/>
                </a:lnTo>
                <a:lnTo>
                  <a:pt x="1044409" y="636953"/>
                </a:lnTo>
                <a:lnTo>
                  <a:pt x="1036630" y="635980"/>
                </a:lnTo>
                <a:lnTo>
                  <a:pt x="1028850" y="635008"/>
                </a:lnTo>
                <a:lnTo>
                  <a:pt x="1029823" y="635008"/>
                </a:lnTo>
                <a:lnTo>
                  <a:pt x="1017181" y="634036"/>
                </a:lnTo>
                <a:lnTo>
                  <a:pt x="1002594" y="633063"/>
                </a:lnTo>
                <a:lnTo>
                  <a:pt x="974393" y="631118"/>
                </a:lnTo>
                <a:lnTo>
                  <a:pt x="975366" y="630146"/>
                </a:lnTo>
                <a:lnTo>
                  <a:pt x="975365" y="629173"/>
                </a:lnTo>
                <a:lnTo>
                  <a:pt x="973421" y="630146"/>
                </a:lnTo>
                <a:lnTo>
                  <a:pt x="970504" y="630146"/>
                </a:lnTo>
                <a:lnTo>
                  <a:pt x="963696" y="630145"/>
                </a:lnTo>
                <a:lnTo>
                  <a:pt x="960779" y="629173"/>
                </a:lnTo>
                <a:lnTo>
                  <a:pt x="957862" y="629173"/>
                </a:lnTo>
                <a:lnTo>
                  <a:pt x="953972" y="629173"/>
                </a:lnTo>
                <a:lnTo>
                  <a:pt x="949111" y="628201"/>
                </a:lnTo>
                <a:lnTo>
                  <a:pt x="950082" y="628201"/>
                </a:lnTo>
                <a:lnTo>
                  <a:pt x="949110" y="628201"/>
                </a:lnTo>
                <a:lnTo>
                  <a:pt x="949111" y="628201"/>
                </a:lnTo>
                <a:lnTo>
                  <a:pt x="947165" y="628201"/>
                </a:lnTo>
                <a:lnTo>
                  <a:pt x="944247" y="628201"/>
                </a:lnTo>
                <a:lnTo>
                  <a:pt x="942303" y="627228"/>
                </a:lnTo>
                <a:lnTo>
                  <a:pt x="940358" y="628201"/>
                </a:lnTo>
                <a:lnTo>
                  <a:pt x="937441" y="626256"/>
                </a:lnTo>
                <a:lnTo>
                  <a:pt x="935496" y="627228"/>
                </a:lnTo>
                <a:lnTo>
                  <a:pt x="933550" y="626256"/>
                </a:lnTo>
                <a:lnTo>
                  <a:pt x="930633" y="625283"/>
                </a:lnTo>
                <a:lnTo>
                  <a:pt x="927716" y="625283"/>
                </a:lnTo>
                <a:lnTo>
                  <a:pt x="923826" y="625283"/>
                </a:lnTo>
                <a:lnTo>
                  <a:pt x="919936" y="624311"/>
                </a:lnTo>
                <a:lnTo>
                  <a:pt x="911184" y="622366"/>
                </a:lnTo>
                <a:lnTo>
                  <a:pt x="909239" y="622366"/>
                </a:lnTo>
                <a:lnTo>
                  <a:pt x="908267" y="623339"/>
                </a:lnTo>
                <a:lnTo>
                  <a:pt x="908267" y="622366"/>
                </a:lnTo>
                <a:lnTo>
                  <a:pt x="910212" y="622366"/>
                </a:lnTo>
                <a:lnTo>
                  <a:pt x="912157" y="622366"/>
                </a:lnTo>
                <a:lnTo>
                  <a:pt x="911184" y="621394"/>
                </a:lnTo>
                <a:lnTo>
                  <a:pt x="893680" y="619449"/>
                </a:lnTo>
                <a:lnTo>
                  <a:pt x="875204" y="617504"/>
                </a:lnTo>
                <a:lnTo>
                  <a:pt x="840196" y="610697"/>
                </a:lnTo>
                <a:lnTo>
                  <a:pt x="836306" y="609725"/>
                </a:lnTo>
                <a:lnTo>
                  <a:pt x="835333" y="608752"/>
                </a:lnTo>
                <a:lnTo>
                  <a:pt x="829499" y="607779"/>
                </a:lnTo>
                <a:lnTo>
                  <a:pt x="823664" y="607779"/>
                </a:lnTo>
                <a:lnTo>
                  <a:pt x="821719" y="605834"/>
                </a:lnTo>
                <a:lnTo>
                  <a:pt x="818802" y="605834"/>
                </a:lnTo>
                <a:lnTo>
                  <a:pt x="816856" y="605835"/>
                </a:lnTo>
                <a:lnTo>
                  <a:pt x="814912" y="605834"/>
                </a:lnTo>
                <a:lnTo>
                  <a:pt x="811994" y="605835"/>
                </a:lnTo>
                <a:lnTo>
                  <a:pt x="813939" y="604862"/>
                </a:lnTo>
                <a:lnTo>
                  <a:pt x="813939" y="603889"/>
                </a:lnTo>
                <a:lnTo>
                  <a:pt x="807132" y="603890"/>
                </a:lnTo>
                <a:lnTo>
                  <a:pt x="799352" y="602917"/>
                </a:lnTo>
                <a:lnTo>
                  <a:pt x="801298" y="602917"/>
                </a:lnTo>
                <a:lnTo>
                  <a:pt x="801297" y="601945"/>
                </a:lnTo>
                <a:lnTo>
                  <a:pt x="797407" y="601944"/>
                </a:lnTo>
                <a:lnTo>
                  <a:pt x="794490" y="600972"/>
                </a:lnTo>
                <a:lnTo>
                  <a:pt x="787683" y="600000"/>
                </a:lnTo>
                <a:lnTo>
                  <a:pt x="789628" y="599027"/>
                </a:lnTo>
                <a:lnTo>
                  <a:pt x="785738" y="598055"/>
                </a:lnTo>
                <a:lnTo>
                  <a:pt x="784765" y="599027"/>
                </a:lnTo>
                <a:lnTo>
                  <a:pt x="783793" y="599027"/>
                </a:lnTo>
                <a:lnTo>
                  <a:pt x="781848" y="599027"/>
                </a:lnTo>
                <a:lnTo>
                  <a:pt x="781849" y="598055"/>
                </a:lnTo>
                <a:lnTo>
                  <a:pt x="776986" y="598055"/>
                </a:lnTo>
                <a:lnTo>
                  <a:pt x="771152" y="597082"/>
                </a:lnTo>
                <a:lnTo>
                  <a:pt x="760455" y="595137"/>
                </a:lnTo>
                <a:lnTo>
                  <a:pt x="750730" y="592220"/>
                </a:lnTo>
                <a:lnTo>
                  <a:pt x="741006" y="590275"/>
                </a:lnTo>
                <a:lnTo>
                  <a:pt x="740034" y="589303"/>
                </a:lnTo>
                <a:lnTo>
                  <a:pt x="739061" y="589303"/>
                </a:lnTo>
                <a:lnTo>
                  <a:pt x="738088" y="588330"/>
                </a:lnTo>
                <a:lnTo>
                  <a:pt x="735171" y="587358"/>
                </a:lnTo>
                <a:lnTo>
                  <a:pt x="734199" y="587358"/>
                </a:lnTo>
                <a:lnTo>
                  <a:pt x="733226" y="587358"/>
                </a:lnTo>
                <a:lnTo>
                  <a:pt x="729336" y="587358"/>
                </a:lnTo>
                <a:lnTo>
                  <a:pt x="726419" y="587358"/>
                </a:lnTo>
                <a:lnTo>
                  <a:pt x="727392" y="588331"/>
                </a:lnTo>
                <a:lnTo>
                  <a:pt x="716694" y="585413"/>
                </a:lnTo>
                <a:lnTo>
                  <a:pt x="707942" y="583468"/>
                </a:lnTo>
                <a:lnTo>
                  <a:pt x="708915" y="582496"/>
                </a:lnTo>
                <a:lnTo>
                  <a:pt x="708915" y="581523"/>
                </a:lnTo>
                <a:lnTo>
                  <a:pt x="710860" y="581523"/>
                </a:lnTo>
                <a:lnTo>
                  <a:pt x="707942" y="579578"/>
                </a:lnTo>
                <a:lnTo>
                  <a:pt x="709888" y="579578"/>
                </a:lnTo>
                <a:lnTo>
                  <a:pt x="704052" y="578606"/>
                </a:lnTo>
                <a:lnTo>
                  <a:pt x="699190" y="577634"/>
                </a:lnTo>
                <a:lnTo>
                  <a:pt x="691411" y="577633"/>
                </a:lnTo>
                <a:lnTo>
                  <a:pt x="687521" y="576661"/>
                </a:lnTo>
                <a:lnTo>
                  <a:pt x="682659" y="575689"/>
                </a:lnTo>
                <a:lnTo>
                  <a:pt x="683631" y="575688"/>
                </a:lnTo>
                <a:lnTo>
                  <a:pt x="683631" y="574716"/>
                </a:lnTo>
                <a:lnTo>
                  <a:pt x="682659" y="574716"/>
                </a:lnTo>
                <a:lnTo>
                  <a:pt x="683632" y="573744"/>
                </a:lnTo>
                <a:lnTo>
                  <a:pt x="672934" y="574716"/>
                </a:lnTo>
                <a:lnTo>
                  <a:pt x="670990" y="573744"/>
                </a:lnTo>
                <a:lnTo>
                  <a:pt x="670990" y="572771"/>
                </a:lnTo>
                <a:lnTo>
                  <a:pt x="669045" y="572771"/>
                </a:lnTo>
                <a:lnTo>
                  <a:pt x="668072" y="572771"/>
                </a:lnTo>
                <a:lnTo>
                  <a:pt x="666127" y="572771"/>
                </a:lnTo>
                <a:lnTo>
                  <a:pt x="660292" y="571799"/>
                </a:lnTo>
                <a:lnTo>
                  <a:pt x="657375" y="569854"/>
                </a:lnTo>
                <a:lnTo>
                  <a:pt x="655430" y="568882"/>
                </a:lnTo>
                <a:lnTo>
                  <a:pt x="657375" y="568881"/>
                </a:lnTo>
                <a:lnTo>
                  <a:pt x="657375" y="567909"/>
                </a:lnTo>
                <a:lnTo>
                  <a:pt x="647651" y="565964"/>
                </a:lnTo>
                <a:lnTo>
                  <a:pt x="642788" y="564992"/>
                </a:lnTo>
                <a:lnTo>
                  <a:pt x="641816" y="564992"/>
                </a:lnTo>
                <a:lnTo>
                  <a:pt x="641816" y="565964"/>
                </a:lnTo>
                <a:lnTo>
                  <a:pt x="638899" y="565964"/>
                </a:lnTo>
                <a:lnTo>
                  <a:pt x="633064" y="564020"/>
                </a:lnTo>
                <a:lnTo>
                  <a:pt x="634036" y="564019"/>
                </a:lnTo>
                <a:lnTo>
                  <a:pt x="635009" y="563047"/>
                </a:lnTo>
                <a:lnTo>
                  <a:pt x="625284" y="562075"/>
                </a:lnTo>
                <a:lnTo>
                  <a:pt x="615560" y="560129"/>
                </a:lnTo>
                <a:lnTo>
                  <a:pt x="617505" y="560130"/>
                </a:lnTo>
                <a:lnTo>
                  <a:pt x="619450" y="560129"/>
                </a:lnTo>
                <a:lnTo>
                  <a:pt x="613615" y="558185"/>
                </a:lnTo>
                <a:lnTo>
                  <a:pt x="606808" y="556240"/>
                </a:lnTo>
                <a:lnTo>
                  <a:pt x="600973" y="554295"/>
                </a:lnTo>
                <a:lnTo>
                  <a:pt x="595138" y="552350"/>
                </a:lnTo>
                <a:lnTo>
                  <a:pt x="596111" y="553322"/>
                </a:lnTo>
                <a:lnTo>
                  <a:pt x="595139" y="553323"/>
                </a:lnTo>
                <a:lnTo>
                  <a:pt x="592221" y="551377"/>
                </a:lnTo>
                <a:lnTo>
                  <a:pt x="589304" y="550405"/>
                </a:lnTo>
                <a:lnTo>
                  <a:pt x="587359" y="549432"/>
                </a:lnTo>
                <a:lnTo>
                  <a:pt x="583469" y="548460"/>
                </a:lnTo>
                <a:lnTo>
                  <a:pt x="582497" y="548460"/>
                </a:lnTo>
                <a:lnTo>
                  <a:pt x="585414" y="549432"/>
                </a:lnTo>
                <a:lnTo>
                  <a:pt x="572772" y="545542"/>
                </a:lnTo>
                <a:lnTo>
                  <a:pt x="564993" y="543597"/>
                </a:lnTo>
                <a:lnTo>
                  <a:pt x="557213" y="540680"/>
                </a:lnTo>
                <a:lnTo>
                  <a:pt x="554295" y="540680"/>
                </a:lnTo>
                <a:lnTo>
                  <a:pt x="549433" y="539708"/>
                </a:lnTo>
                <a:lnTo>
                  <a:pt x="550406" y="538735"/>
                </a:lnTo>
                <a:lnTo>
                  <a:pt x="548461" y="537763"/>
                </a:lnTo>
                <a:lnTo>
                  <a:pt x="550406" y="537763"/>
                </a:lnTo>
                <a:lnTo>
                  <a:pt x="554296" y="538735"/>
                </a:lnTo>
                <a:lnTo>
                  <a:pt x="553323" y="537763"/>
                </a:lnTo>
                <a:lnTo>
                  <a:pt x="550406" y="537763"/>
                </a:lnTo>
                <a:lnTo>
                  <a:pt x="544572" y="535818"/>
                </a:lnTo>
                <a:lnTo>
                  <a:pt x="544572" y="535818"/>
                </a:lnTo>
                <a:lnTo>
                  <a:pt x="544572" y="535818"/>
                </a:lnTo>
                <a:lnTo>
                  <a:pt x="541654" y="534845"/>
                </a:lnTo>
                <a:lnTo>
                  <a:pt x="538736" y="533873"/>
                </a:lnTo>
                <a:lnTo>
                  <a:pt x="536792" y="532901"/>
                </a:lnTo>
                <a:lnTo>
                  <a:pt x="537764" y="532901"/>
                </a:lnTo>
                <a:lnTo>
                  <a:pt x="538737" y="531928"/>
                </a:lnTo>
                <a:lnTo>
                  <a:pt x="536792" y="531928"/>
                </a:lnTo>
                <a:lnTo>
                  <a:pt x="532902" y="530956"/>
                </a:lnTo>
                <a:lnTo>
                  <a:pt x="529985" y="529983"/>
                </a:lnTo>
                <a:lnTo>
                  <a:pt x="527067" y="529011"/>
                </a:lnTo>
                <a:lnTo>
                  <a:pt x="526095" y="529011"/>
                </a:lnTo>
                <a:lnTo>
                  <a:pt x="525122" y="529011"/>
                </a:lnTo>
                <a:lnTo>
                  <a:pt x="524150" y="529011"/>
                </a:lnTo>
                <a:lnTo>
                  <a:pt x="523178" y="528039"/>
                </a:lnTo>
                <a:lnTo>
                  <a:pt x="520260" y="527066"/>
                </a:lnTo>
                <a:lnTo>
                  <a:pt x="517342" y="526094"/>
                </a:lnTo>
                <a:lnTo>
                  <a:pt x="517343" y="525122"/>
                </a:lnTo>
                <a:lnTo>
                  <a:pt x="518315" y="524149"/>
                </a:lnTo>
                <a:lnTo>
                  <a:pt x="514425" y="524149"/>
                </a:lnTo>
                <a:lnTo>
                  <a:pt x="511508" y="524149"/>
                </a:lnTo>
                <a:lnTo>
                  <a:pt x="511508" y="523176"/>
                </a:lnTo>
                <a:lnTo>
                  <a:pt x="509563" y="523177"/>
                </a:lnTo>
                <a:lnTo>
                  <a:pt x="507619" y="522204"/>
                </a:lnTo>
                <a:lnTo>
                  <a:pt x="504701" y="521232"/>
                </a:lnTo>
                <a:lnTo>
                  <a:pt x="501783" y="521232"/>
                </a:lnTo>
                <a:lnTo>
                  <a:pt x="494004" y="517342"/>
                </a:lnTo>
                <a:lnTo>
                  <a:pt x="490114" y="515396"/>
                </a:lnTo>
                <a:lnTo>
                  <a:pt x="487197" y="513452"/>
                </a:lnTo>
                <a:lnTo>
                  <a:pt x="481362" y="512480"/>
                </a:lnTo>
                <a:lnTo>
                  <a:pt x="475527" y="509562"/>
                </a:lnTo>
                <a:lnTo>
                  <a:pt x="477472" y="509562"/>
                </a:lnTo>
                <a:lnTo>
                  <a:pt x="474555" y="508590"/>
                </a:lnTo>
                <a:lnTo>
                  <a:pt x="471638" y="507617"/>
                </a:lnTo>
                <a:lnTo>
                  <a:pt x="468720" y="505672"/>
                </a:lnTo>
                <a:lnTo>
                  <a:pt x="463858" y="502755"/>
                </a:lnTo>
                <a:lnTo>
                  <a:pt x="461913" y="501783"/>
                </a:lnTo>
                <a:lnTo>
                  <a:pt x="460941" y="502755"/>
                </a:lnTo>
                <a:lnTo>
                  <a:pt x="459968" y="503727"/>
                </a:lnTo>
                <a:lnTo>
                  <a:pt x="457051" y="501783"/>
                </a:lnTo>
                <a:lnTo>
                  <a:pt x="453161" y="499838"/>
                </a:lnTo>
                <a:lnTo>
                  <a:pt x="448299" y="498865"/>
                </a:lnTo>
                <a:lnTo>
                  <a:pt x="445381" y="495948"/>
                </a:lnTo>
                <a:lnTo>
                  <a:pt x="448299" y="496920"/>
                </a:lnTo>
                <a:lnTo>
                  <a:pt x="449271" y="496921"/>
                </a:lnTo>
                <a:lnTo>
                  <a:pt x="448299" y="495948"/>
                </a:lnTo>
                <a:lnTo>
                  <a:pt x="445381" y="494003"/>
                </a:lnTo>
                <a:lnTo>
                  <a:pt x="442464" y="493031"/>
                </a:lnTo>
                <a:lnTo>
                  <a:pt x="439547" y="492058"/>
                </a:lnTo>
                <a:lnTo>
                  <a:pt x="435657" y="491086"/>
                </a:lnTo>
                <a:lnTo>
                  <a:pt x="436630" y="493030"/>
                </a:lnTo>
                <a:lnTo>
                  <a:pt x="433712" y="491086"/>
                </a:lnTo>
                <a:lnTo>
                  <a:pt x="431767" y="490113"/>
                </a:lnTo>
                <a:lnTo>
                  <a:pt x="428850" y="490113"/>
                </a:lnTo>
                <a:lnTo>
                  <a:pt x="428850" y="489141"/>
                </a:lnTo>
                <a:lnTo>
                  <a:pt x="424960" y="487196"/>
                </a:lnTo>
                <a:lnTo>
                  <a:pt x="423015" y="486223"/>
                </a:lnTo>
                <a:lnTo>
                  <a:pt x="422043" y="487196"/>
                </a:lnTo>
                <a:lnTo>
                  <a:pt x="415236" y="483306"/>
                </a:lnTo>
                <a:lnTo>
                  <a:pt x="407456" y="479416"/>
                </a:lnTo>
                <a:lnTo>
                  <a:pt x="400649" y="475527"/>
                </a:lnTo>
                <a:lnTo>
                  <a:pt x="397732" y="473582"/>
                </a:lnTo>
                <a:lnTo>
                  <a:pt x="395787" y="471637"/>
                </a:lnTo>
                <a:lnTo>
                  <a:pt x="392869" y="470664"/>
                </a:lnTo>
                <a:lnTo>
                  <a:pt x="391897" y="470664"/>
                </a:lnTo>
                <a:lnTo>
                  <a:pt x="392869" y="471637"/>
                </a:lnTo>
                <a:lnTo>
                  <a:pt x="393842" y="471636"/>
                </a:lnTo>
                <a:lnTo>
                  <a:pt x="395787" y="472609"/>
                </a:lnTo>
                <a:lnTo>
                  <a:pt x="393842" y="472609"/>
                </a:lnTo>
                <a:lnTo>
                  <a:pt x="390925" y="470664"/>
                </a:lnTo>
                <a:lnTo>
                  <a:pt x="390924" y="469691"/>
                </a:lnTo>
                <a:lnTo>
                  <a:pt x="391897" y="469692"/>
                </a:lnTo>
                <a:lnTo>
                  <a:pt x="388007" y="467747"/>
                </a:lnTo>
                <a:lnTo>
                  <a:pt x="385090" y="466774"/>
                </a:lnTo>
                <a:lnTo>
                  <a:pt x="381200" y="466774"/>
                </a:lnTo>
                <a:lnTo>
                  <a:pt x="377310" y="463857"/>
                </a:lnTo>
                <a:lnTo>
                  <a:pt x="374393" y="461913"/>
                </a:lnTo>
                <a:lnTo>
                  <a:pt x="369531" y="460940"/>
                </a:lnTo>
                <a:lnTo>
                  <a:pt x="367586" y="458995"/>
                </a:lnTo>
                <a:lnTo>
                  <a:pt x="366613" y="458994"/>
                </a:lnTo>
                <a:lnTo>
                  <a:pt x="367586" y="457050"/>
                </a:lnTo>
                <a:lnTo>
                  <a:pt x="363696" y="455105"/>
                </a:lnTo>
                <a:lnTo>
                  <a:pt x="360779" y="454133"/>
                </a:lnTo>
                <a:lnTo>
                  <a:pt x="357861" y="451215"/>
                </a:lnTo>
                <a:lnTo>
                  <a:pt x="357861" y="452187"/>
                </a:lnTo>
                <a:lnTo>
                  <a:pt x="356889" y="451216"/>
                </a:lnTo>
                <a:lnTo>
                  <a:pt x="353971" y="450243"/>
                </a:lnTo>
                <a:lnTo>
                  <a:pt x="354944" y="450243"/>
                </a:lnTo>
                <a:lnTo>
                  <a:pt x="352999" y="449270"/>
                </a:lnTo>
                <a:lnTo>
                  <a:pt x="350081" y="447325"/>
                </a:lnTo>
                <a:lnTo>
                  <a:pt x="352026" y="449270"/>
                </a:lnTo>
                <a:lnTo>
                  <a:pt x="354944" y="451215"/>
                </a:lnTo>
                <a:lnTo>
                  <a:pt x="349109" y="449271"/>
                </a:lnTo>
                <a:lnTo>
                  <a:pt x="347164" y="447325"/>
                </a:lnTo>
                <a:lnTo>
                  <a:pt x="343274" y="445381"/>
                </a:lnTo>
                <a:lnTo>
                  <a:pt x="340357" y="444408"/>
                </a:lnTo>
                <a:lnTo>
                  <a:pt x="339385" y="442463"/>
                </a:lnTo>
                <a:lnTo>
                  <a:pt x="336468" y="440518"/>
                </a:lnTo>
                <a:lnTo>
                  <a:pt x="334522" y="440518"/>
                </a:lnTo>
                <a:lnTo>
                  <a:pt x="330633" y="437601"/>
                </a:lnTo>
                <a:lnTo>
                  <a:pt x="329660" y="437601"/>
                </a:lnTo>
                <a:lnTo>
                  <a:pt x="327715" y="436628"/>
                </a:lnTo>
                <a:lnTo>
                  <a:pt x="324798" y="435656"/>
                </a:lnTo>
                <a:lnTo>
                  <a:pt x="322853" y="434683"/>
                </a:lnTo>
                <a:lnTo>
                  <a:pt x="320908" y="434683"/>
                </a:lnTo>
                <a:lnTo>
                  <a:pt x="314101" y="429822"/>
                </a:lnTo>
                <a:lnTo>
                  <a:pt x="315073" y="429821"/>
                </a:lnTo>
                <a:lnTo>
                  <a:pt x="311184" y="426904"/>
                </a:lnTo>
                <a:lnTo>
                  <a:pt x="306322" y="424959"/>
                </a:lnTo>
                <a:lnTo>
                  <a:pt x="307294" y="424959"/>
                </a:lnTo>
                <a:lnTo>
                  <a:pt x="303404" y="423014"/>
                </a:lnTo>
                <a:lnTo>
                  <a:pt x="300487" y="421069"/>
                </a:lnTo>
                <a:lnTo>
                  <a:pt x="298542" y="420097"/>
                </a:lnTo>
                <a:lnTo>
                  <a:pt x="298542" y="418152"/>
                </a:lnTo>
                <a:lnTo>
                  <a:pt x="298542" y="417180"/>
                </a:lnTo>
                <a:lnTo>
                  <a:pt x="296597" y="416207"/>
                </a:lnTo>
                <a:lnTo>
                  <a:pt x="293679" y="415235"/>
                </a:lnTo>
                <a:lnTo>
                  <a:pt x="291735" y="414262"/>
                </a:lnTo>
                <a:lnTo>
                  <a:pt x="290762" y="415235"/>
                </a:lnTo>
                <a:lnTo>
                  <a:pt x="290762" y="416207"/>
                </a:lnTo>
                <a:lnTo>
                  <a:pt x="281038" y="409400"/>
                </a:lnTo>
                <a:lnTo>
                  <a:pt x="276175" y="406483"/>
                </a:lnTo>
                <a:lnTo>
                  <a:pt x="271313" y="402592"/>
                </a:lnTo>
                <a:lnTo>
                  <a:pt x="270341" y="402593"/>
                </a:lnTo>
                <a:lnTo>
                  <a:pt x="269368" y="401620"/>
                </a:lnTo>
                <a:lnTo>
                  <a:pt x="254782" y="392868"/>
                </a:lnTo>
                <a:lnTo>
                  <a:pt x="247975" y="388006"/>
                </a:lnTo>
                <a:lnTo>
                  <a:pt x="244085" y="384117"/>
                </a:lnTo>
                <a:lnTo>
                  <a:pt x="244085" y="383144"/>
                </a:lnTo>
                <a:lnTo>
                  <a:pt x="244085" y="382172"/>
                </a:lnTo>
                <a:lnTo>
                  <a:pt x="242140" y="381199"/>
                </a:lnTo>
                <a:lnTo>
                  <a:pt x="241167" y="380227"/>
                </a:lnTo>
                <a:lnTo>
                  <a:pt x="240195" y="380226"/>
                </a:lnTo>
                <a:lnTo>
                  <a:pt x="240195" y="381199"/>
                </a:lnTo>
                <a:lnTo>
                  <a:pt x="241167" y="383144"/>
                </a:lnTo>
                <a:lnTo>
                  <a:pt x="232415" y="376337"/>
                </a:lnTo>
                <a:lnTo>
                  <a:pt x="225608" y="370502"/>
                </a:lnTo>
                <a:lnTo>
                  <a:pt x="225608" y="371474"/>
                </a:lnTo>
                <a:lnTo>
                  <a:pt x="223663" y="370502"/>
                </a:lnTo>
                <a:lnTo>
                  <a:pt x="223663" y="369530"/>
                </a:lnTo>
                <a:lnTo>
                  <a:pt x="222691" y="368557"/>
                </a:lnTo>
                <a:lnTo>
                  <a:pt x="217829" y="364668"/>
                </a:lnTo>
                <a:lnTo>
                  <a:pt x="216856" y="365640"/>
                </a:lnTo>
                <a:lnTo>
                  <a:pt x="215883" y="363695"/>
                </a:lnTo>
                <a:lnTo>
                  <a:pt x="213939" y="362722"/>
                </a:lnTo>
                <a:lnTo>
                  <a:pt x="212966" y="362723"/>
                </a:lnTo>
                <a:lnTo>
                  <a:pt x="211021" y="360777"/>
                </a:lnTo>
                <a:lnTo>
                  <a:pt x="211022" y="359805"/>
                </a:lnTo>
                <a:lnTo>
                  <a:pt x="205187" y="356888"/>
                </a:lnTo>
                <a:lnTo>
                  <a:pt x="199352" y="352025"/>
                </a:lnTo>
                <a:lnTo>
                  <a:pt x="198380" y="349108"/>
                </a:lnTo>
                <a:lnTo>
                  <a:pt x="195462" y="348136"/>
                </a:lnTo>
                <a:lnTo>
                  <a:pt x="195462" y="349108"/>
                </a:lnTo>
                <a:lnTo>
                  <a:pt x="189628" y="342301"/>
                </a:lnTo>
                <a:lnTo>
                  <a:pt x="186710" y="338411"/>
                </a:lnTo>
                <a:lnTo>
                  <a:pt x="177958" y="333549"/>
                </a:lnTo>
                <a:lnTo>
                  <a:pt x="169206" y="326742"/>
                </a:lnTo>
                <a:lnTo>
                  <a:pt x="151702" y="311183"/>
                </a:lnTo>
                <a:lnTo>
                  <a:pt x="152674" y="311182"/>
                </a:lnTo>
                <a:lnTo>
                  <a:pt x="150730" y="309238"/>
                </a:lnTo>
                <a:lnTo>
                  <a:pt x="149757" y="309238"/>
                </a:lnTo>
                <a:lnTo>
                  <a:pt x="148785" y="308265"/>
                </a:lnTo>
                <a:lnTo>
                  <a:pt x="148785" y="307293"/>
                </a:lnTo>
                <a:lnTo>
                  <a:pt x="148785" y="306320"/>
                </a:lnTo>
                <a:lnTo>
                  <a:pt x="150730" y="306320"/>
                </a:lnTo>
                <a:lnTo>
                  <a:pt x="147812" y="304375"/>
                </a:lnTo>
                <a:lnTo>
                  <a:pt x="145867" y="302431"/>
                </a:lnTo>
                <a:lnTo>
                  <a:pt x="141978" y="300486"/>
                </a:lnTo>
                <a:lnTo>
                  <a:pt x="141978" y="301458"/>
                </a:lnTo>
                <a:lnTo>
                  <a:pt x="140033" y="299513"/>
                </a:lnTo>
                <a:lnTo>
                  <a:pt x="138088" y="297569"/>
                </a:lnTo>
                <a:lnTo>
                  <a:pt x="136143" y="296596"/>
                </a:lnTo>
                <a:lnTo>
                  <a:pt x="136143" y="295623"/>
                </a:lnTo>
                <a:lnTo>
                  <a:pt x="137115" y="295624"/>
                </a:lnTo>
                <a:lnTo>
                  <a:pt x="138088" y="295624"/>
                </a:lnTo>
                <a:lnTo>
                  <a:pt x="135171" y="293679"/>
                </a:lnTo>
                <a:lnTo>
                  <a:pt x="135170" y="292706"/>
                </a:lnTo>
                <a:lnTo>
                  <a:pt x="136143" y="292706"/>
                </a:lnTo>
                <a:lnTo>
                  <a:pt x="139060" y="293679"/>
                </a:lnTo>
                <a:lnTo>
                  <a:pt x="141977" y="294651"/>
                </a:lnTo>
                <a:lnTo>
                  <a:pt x="141978" y="293679"/>
                </a:lnTo>
                <a:lnTo>
                  <a:pt x="140033" y="291734"/>
                </a:lnTo>
                <a:lnTo>
                  <a:pt x="140033" y="290761"/>
                </a:lnTo>
                <a:lnTo>
                  <a:pt x="141005" y="290761"/>
                </a:lnTo>
                <a:lnTo>
                  <a:pt x="141978" y="291734"/>
                </a:lnTo>
                <a:lnTo>
                  <a:pt x="143922" y="292707"/>
                </a:lnTo>
                <a:lnTo>
                  <a:pt x="141978" y="290761"/>
                </a:lnTo>
                <a:lnTo>
                  <a:pt x="138088" y="288817"/>
                </a:lnTo>
                <a:lnTo>
                  <a:pt x="137115" y="288816"/>
                </a:lnTo>
                <a:lnTo>
                  <a:pt x="137116" y="290761"/>
                </a:lnTo>
                <a:lnTo>
                  <a:pt x="134198" y="287844"/>
                </a:lnTo>
                <a:lnTo>
                  <a:pt x="132253" y="287844"/>
                </a:lnTo>
                <a:lnTo>
                  <a:pt x="131281" y="287358"/>
                </a:lnTo>
                <a:lnTo>
                  <a:pt x="130308" y="286872"/>
                </a:lnTo>
                <a:lnTo>
                  <a:pt x="127391" y="284927"/>
                </a:lnTo>
                <a:lnTo>
                  <a:pt x="127391" y="283954"/>
                </a:lnTo>
                <a:lnTo>
                  <a:pt x="128363" y="284926"/>
                </a:lnTo>
                <a:lnTo>
                  <a:pt x="129336" y="285899"/>
                </a:lnTo>
                <a:lnTo>
                  <a:pt x="131281" y="286871"/>
                </a:lnTo>
                <a:lnTo>
                  <a:pt x="130308" y="284927"/>
                </a:lnTo>
                <a:lnTo>
                  <a:pt x="128363" y="282981"/>
                </a:lnTo>
                <a:lnTo>
                  <a:pt x="124473" y="280065"/>
                </a:lnTo>
                <a:lnTo>
                  <a:pt x="125446" y="281037"/>
                </a:lnTo>
                <a:lnTo>
                  <a:pt x="124474" y="282009"/>
                </a:lnTo>
                <a:lnTo>
                  <a:pt x="121556" y="280064"/>
                </a:lnTo>
                <a:lnTo>
                  <a:pt x="121556" y="279092"/>
                </a:lnTo>
                <a:lnTo>
                  <a:pt x="122529" y="279092"/>
                </a:lnTo>
                <a:lnTo>
                  <a:pt x="120584" y="277147"/>
                </a:lnTo>
                <a:lnTo>
                  <a:pt x="117666" y="276175"/>
                </a:lnTo>
                <a:lnTo>
                  <a:pt x="118639" y="277147"/>
                </a:lnTo>
                <a:lnTo>
                  <a:pt x="116694" y="276174"/>
                </a:lnTo>
                <a:lnTo>
                  <a:pt x="114749" y="275202"/>
                </a:lnTo>
                <a:lnTo>
                  <a:pt x="113777" y="273257"/>
                </a:lnTo>
                <a:lnTo>
                  <a:pt x="111832" y="271312"/>
                </a:lnTo>
                <a:lnTo>
                  <a:pt x="112804" y="270340"/>
                </a:lnTo>
                <a:lnTo>
                  <a:pt x="114749" y="271312"/>
                </a:lnTo>
                <a:lnTo>
                  <a:pt x="115721" y="271312"/>
                </a:lnTo>
                <a:lnTo>
                  <a:pt x="114749" y="268395"/>
                </a:lnTo>
                <a:lnTo>
                  <a:pt x="113777" y="268395"/>
                </a:lnTo>
                <a:lnTo>
                  <a:pt x="110859" y="267423"/>
                </a:lnTo>
                <a:lnTo>
                  <a:pt x="109887" y="266450"/>
                </a:lnTo>
                <a:lnTo>
                  <a:pt x="108914" y="266451"/>
                </a:lnTo>
                <a:lnTo>
                  <a:pt x="108914" y="267423"/>
                </a:lnTo>
                <a:lnTo>
                  <a:pt x="108915" y="265478"/>
                </a:lnTo>
                <a:lnTo>
                  <a:pt x="109887" y="265478"/>
                </a:lnTo>
                <a:lnTo>
                  <a:pt x="107942" y="263533"/>
                </a:lnTo>
                <a:lnTo>
                  <a:pt x="105997" y="261588"/>
                </a:lnTo>
                <a:lnTo>
                  <a:pt x="104052" y="260616"/>
                </a:lnTo>
                <a:lnTo>
                  <a:pt x="104052" y="258671"/>
                </a:lnTo>
                <a:lnTo>
                  <a:pt x="102107" y="258670"/>
                </a:lnTo>
                <a:lnTo>
                  <a:pt x="101135" y="254781"/>
                </a:lnTo>
                <a:lnTo>
                  <a:pt x="96273" y="250891"/>
                </a:lnTo>
                <a:lnTo>
                  <a:pt x="95300" y="248946"/>
                </a:lnTo>
                <a:lnTo>
                  <a:pt x="94328" y="247974"/>
                </a:lnTo>
                <a:lnTo>
                  <a:pt x="95300" y="247001"/>
                </a:lnTo>
                <a:lnTo>
                  <a:pt x="92383" y="244084"/>
                </a:lnTo>
                <a:lnTo>
                  <a:pt x="91410" y="243111"/>
                </a:lnTo>
                <a:lnTo>
                  <a:pt x="90438" y="244084"/>
                </a:lnTo>
                <a:lnTo>
                  <a:pt x="92383" y="246029"/>
                </a:lnTo>
                <a:lnTo>
                  <a:pt x="93355" y="247974"/>
                </a:lnTo>
                <a:lnTo>
                  <a:pt x="92383" y="247001"/>
                </a:lnTo>
                <a:lnTo>
                  <a:pt x="88493" y="244084"/>
                </a:lnTo>
                <a:lnTo>
                  <a:pt x="89465" y="243111"/>
                </a:lnTo>
                <a:lnTo>
                  <a:pt x="87520" y="241167"/>
                </a:lnTo>
                <a:lnTo>
                  <a:pt x="85576" y="239221"/>
                </a:lnTo>
                <a:lnTo>
                  <a:pt x="85576" y="238249"/>
                </a:lnTo>
                <a:lnTo>
                  <a:pt x="83631" y="237277"/>
                </a:lnTo>
                <a:lnTo>
                  <a:pt x="82658" y="235332"/>
                </a:lnTo>
                <a:lnTo>
                  <a:pt x="82658" y="234360"/>
                </a:lnTo>
                <a:lnTo>
                  <a:pt x="82658" y="233387"/>
                </a:lnTo>
                <a:lnTo>
                  <a:pt x="80713" y="231442"/>
                </a:lnTo>
                <a:lnTo>
                  <a:pt x="84603" y="234359"/>
                </a:lnTo>
                <a:lnTo>
                  <a:pt x="82658" y="232415"/>
                </a:lnTo>
                <a:lnTo>
                  <a:pt x="81686" y="229497"/>
                </a:lnTo>
                <a:lnTo>
                  <a:pt x="76824" y="227552"/>
                </a:lnTo>
                <a:lnTo>
                  <a:pt x="75851" y="226580"/>
                </a:lnTo>
                <a:lnTo>
                  <a:pt x="74879" y="225607"/>
                </a:lnTo>
                <a:lnTo>
                  <a:pt x="74879" y="224635"/>
                </a:lnTo>
                <a:lnTo>
                  <a:pt x="73906" y="223663"/>
                </a:lnTo>
                <a:lnTo>
                  <a:pt x="76824" y="226580"/>
                </a:lnTo>
                <a:lnTo>
                  <a:pt x="76823" y="224635"/>
                </a:lnTo>
                <a:lnTo>
                  <a:pt x="73906" y="219773"/>
                </a:lnTo>
                <a:lnTo>
                  <a:pt x="70989" y="217828"/>
                </a:lnTo>
                <a:lnTo>
                  <a:pt x="70017" y="217827"/>
                </a:lnTo>
                <a:lnTo>
                  <a:pt x="69044" y="216855"/>
                </a:lnTo>
                <a:lnTo>
                  <a:pt x="69044" y="215882"/>
                </a:lnTo>
                <a:lnTo>
                  <a:pt x="70016" y="215883"/>
                </a:lnTo>
                <a:lnTo>
                  <a:pt x="69044" y="213938"/>
                </a:lnTo>
                <a:lnTo>
                  <a:pt x="68072" y="213938"/>
                </a:lnTo>
                <a:lnTo>
                  <a:pt x="68071" y="214911"/>
                </a:lnTo>
                <a:lnTo>
                  <a:pt x="67099" y="213938"/>
                </a:lnTo>
                <a:lnTo>
                  <a:pt x="63209" y="203241"/>
                </a:lnTo>
                <a:lnTo>
                  <a:pt x="67099" y="206158"/>
                </a:lnTo>
                <a:lnTo>
                  <a:pt x="65154" y="204214"/>
                </a:lnTo>
                <a:lnTo>
                  <a:pt x="67099" y="204213"/>
                </a:lnTo>
                <a:lnTo>
                  <a:pt x="67099" y="203241"/>
                </a:lnTo>
                <a:lnTo>
                  <a:pt x="67099" y="202269"/>
                </a:lnTo>
                <a:lnTo>
                  <a:pt x="68072" y="202269"/>
                </a:lnTo>
                <a:lnTo>
                  <a:pt x="66127" y="200324"/>
                </a:lnTo>
                <a:lnTo>
                  <a:pt x="64182" y="197406"/>
                </a:lnTo>
                <a:lnTo>
                  <a:pt x="64182" y="199351"/>
                </a:lnTo>
                <a:lnTo>
                  <a:pt x="63209" y="199351"/>
                </a:lnTo>
                <a:lnTo>
                  <a:pt x="61264" y="198379"/>
                </a:lnTo>
                <a:lnTo>
                  <a:pt x="58347" y="196434"/>
                </a:lnTo>
                <a:lnTo>
                  <a:pt x="57374" y="195461"/>
                </a:lnTo>
                <a:lnTo>
                  <a:pt x="56402" y="196434"/>
                </a:lnTo>
                <a:lnTo>
                  <a:pt x="54457" y="192544"/>
                </a:lnTo>
                <a:lnTo>
                  <a:pt x="54457" y="189627"/>
                </a:lnTo>
                <a:lnTo>
                  <a:pt x="54457" y="187682"/>
                </a:lnTo>
                <a:lnTo>
                  <a:pt x="51540" y="183792"/>
                </a:lnTo>
                <a:lnTo>
                  <a:pt x="51540" y="181847"/>
                </a:lnTo>
                <a:lnTo>
                  <a:pt x="51540" y="180875"/>
                </a:lnTo>
                <a:lnTo>
                  <a:pt x="50567" y="177958"/>
                </a:lnTo>
                <a:lnTo>
                  <a:pt x="48623" y="174067"/>
                </a:lnTo>
                <a:lnTo>
                  <a:pt x="46678" y="173095"/>
                </a:lnTo>
                <a:lnTo>
                  <a:pt x="46678" y="174068"/>
                </a:lnTo>
                <a:lnTo>
                  <a:pt x="46678" y="175040"/>
                </a:lnTo>
                <a:lnTo>
                  <a:pt x="47650" y="176013"/>
                </a:lnTo>
                <a:lnTo>
                  <a:pt x="46678" y="176012"/>
                </a:lnTo>
                <a:lnTo>
                  <a:pt x="43760" y="170178"/>
                </a:lnTo>
                <a:lnTo>
                  <a:pt x="42788" y="169206"/>
                </a:lnTo>
                <a:lnTo>
                  <a:pt x="41815" y="167261"/>
                </a:lnTo>
                <a:lnTo>
                  <a:pt x="42788" y="171150"/>
                </a:lnTo>
                <a:lnTo>
                  <a:pt x="41815" y="173095"/>
                </a:lnTo>
                <a:lnTo>
                  <a:pt x="39870" y="169205"/>
                </a:lnTo>
                <a:lnTo>
                  <a:pt x="40843" y="169205"/>
                </a:lnTo>
                <a:lnTo>
                  <a:pt x="38898" y="166288"/>
                </a:lnTo>
                <a:lnTo>
                  <a:pt x="37926" y="165315"/>
                </a:lnTo>
                <a:lnTo>
                  <a:pt x="36953" y="164343"/>
                </a:lnTo>
                <a:lnTo>
                  <a:pt x="35008" y="161426"/>
                </a:lnTo>
                <a:lnTo>
                  <a:pt x="35008" y="158508"/>
                </a:lnTo>
                <a:lnTo>
                  <a:pt x="36953" y="160453"/>
                </a:lnTo>
                <a:lnTo>
                  <a:pt x="37926" y="163371"/>
                </a:lnTo>
                <a:lnTo>
                  <a:pt x="39871" y="165316"/>
                </a:lnTo>
                <a:lnTo>
                  <a:pt x="40843" y="165316"/>
                </a:lnTo>
                <a:lnTo>
                  <a:pt x="37926" y="160453"/>
                </a:lnTo>
                <a:lnTo>
                  <a:pt x="36953" y="159157"/>
                </a:lnTo>
                <a:lnTo>
                  <a:pt x="36953" y="155591"/>
                </a:lnTo>
                <a:lnTo>
                  <a:pt x="35981" y="153647"/>
                </a:lnTo>
                <a:lnTo>
                  <a:pt x="35008" y="151701"/>
                </a:lnTo>
                <a:lnTo>
                  <a:pt x="36953" y="153646"/>
                </a:lnTo>
                <a:lnTo>
                  <a:pt x="35981" y="149756"/>
                </a:lnTo>
                <a:lnTo>
                  <a:pt x="35981" y="147811"/>
                </a:lnTo>
                <a:lnTo>
                  <a:pt x="36953" y="145867"/>
                </a:lnTo>
                <a:lnTo>
                  <a:pt x="35008" y="142949"/>
                </a:lnTo>
                <a:lnTo>
                  <a:pt x="34036" y="142949"/>
                </a:lnTo>
                <a:lnTo>
                  <a:pt x="34036" y="143921"/>
                </a:lnTo>
                <a:lnTo>
                  <a:pt x="33063" y="144894"/>
                </a:lnTo>
                <a:lnTo>
                  <a:pt x="29174" y="136142"/>
                </a:lnTo>
                <a:lnTo>
                  <a:pt x="25284" y="130307"/>
                </a:lnTo>
                <a:lnTo>
                  <a:pt x="25284" y="129335"/>
                </a:lnTo>
                <a:lnTo>
                  <a:pt x="26256" y="128362"/>
                </a:lnTo>
                <a:lnTo>
                  <a:pt x="28201" y="130307"/>
                </a:lnTo>
                <a:lnTo>
                  <a:pt x="23339" y="119611"/>
                </a:lnTo>
                <a:lnTo>
                  <a:pt x="19449" y="108913"/>
                </a:lnTo>
                <a:lnTo>
                  <a:pt x="19449" y="109886"/>
                </a:lnTo>
                <a:lnTo>
                  <a:pt x="18477" y="109886"/>
                </a:lnTo>
                <a:lnTo>
                  <a:pt x="17504" y="106969"/>
                </a:lnTo>
                <a:lnTo>
                  <a:pt x="16532" y="104052"/>
                </a:lnTo>
                <a:lnTo>
                  <a:pt x="16532" y="103079"/>
                </a:lnTo>
                <a:lnTo>
                  <a:pt x="17504" y="103079"/>
                </a:lnTo>
                <a:lnTo>
                  <a:pt x="16532" y="101134"/>
                </a:lnTo>
                <a:lnTo>
                  <a:pt x="17504" y="100161"/>
                </a:lnTo>
                <a:lnTo>
                  <a:pt x="17504" y="98217"/>
                </a:lnTo>
                <a:lnTo>
                  <a:pt x="13614" y="90438"/>
                </a:lnTo>
                <a:lnTo>
                  <a:pt x="10697" y="82658"/>
                </a:lnTo>
                <a:lnTo>
                  <a:pt x="9725" y="75850"/>
                </a:lnTo>
                <a:lnTo>
                  <a:pt x="7780" y="70016"/>
                </a:lnTo>
                <a:lnTo>
                  <a:pt x="4862" y="58346"/>
                </a:lnTo>
                <a:lnTo>
                  <a:pt x="4862" y="56402"/>
                </a:lnTo>
                <a:lnTo>
                  <a:pt x="5835" y="55429"/>
                </a:lnTo>
                <a:lnTo>
                  <a:pt x="6807" y="55429"/>
                </a:lnTo>
                <a:lnTo>
                  <a:pt x="6807" y="53484"/>
                </a:lnTo>
                <a:lnTo>
                  <a:pt x="5835" y="51539"/>
                </a:lnTo>
                <a:lnTo>
                  <a:pt x="5835" y="52511"/>
                </a:lnTo>
                <a:lnTo>
                  <a:pt x="4862" y="52512"/>
                </a:lnTo>
                <a:lnTo>
                  <a:pt x="4863" y="50566"/>
                </a:lnTo>
                <a:lnTo>
                  <a:pt x="4862" y="44732"/>
                </a:lnTo>
                <a:lnTo>
                  <a:pt x="3890" y="39870"/>
                </a:lnTo>
                <a:lnTo>
                  <a:pt x="2918" y="35980"/>
                </a:lnTo>
                <a:lnTo>
                  <a:pt x="3890" y="35980"/>
                </a:lnTo>
                <a:lnTo>
                  <a:pt x="4862" y="36952"/>
                </a:lnTo>
                <a:lnTo>
                  <a:pt x="4863" y="34035"/>
                </a:lnTo>
                <a:lnTo>
                  <a:pt x="3890" y="31118"/>
                </a:lnTo>
                <a:lnTo>
                  <a:pt x="2918" y="24311"/>
                </a:lnTo>
                <a:lnTo>
                  <a:pt x="1945" y="27228"/>
                </a:lnTo>
                <a:lnTo>
                  <a:pt x="973" y="22365"/>
                </a:lnTo>
                <a:lnTo>
                  <a:pt x="972" y="17504"/>
                </a:lnTo>
                <a:lnTo>
                  <a:pt x="0" y="8751"/>
                </a:lnTo>
                <a:lnTo>
                  <a:pt x="972" y="8751"/>
                </a:lnTo>
                <a:lnTo>
                  <a:pt x="973" y="4861"/>
                </a:lnTo>
                <a:close/>
                <a:moveTo>
                  <a:pt x="972" y="0"/>
                </a:moveTo>
                <a:lnTo>
                  <a:pt x="1945" y="2917"/>
                </a:lnTo>
                <a:lnTo>
                  <a:pt x="1884" y="3039"/>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33"/>
          <p:cNvSpPr>
            <a:spLocks/>
          </p:cNvSpPr>
          <p:nvPr/>
        </p:nvSpPr>
        <p:spPr bwMode="auto">
          <a:xfrm rot="9377604">
            <a:off x="3925861" y="3316840"/>
            <a:ext cx="1288495" cy="722529"/>
          </a:xfrm>
          <a:custGeom>
            <a:avLst/>
            <a:gdLst/>
            <a:ahLst/>
            <a:cxnLst/>
            <a:rect l="l" t="t" r="r" b="b"/>
            <a:pathLst>
              <a:path w="1288494" h="722529">
                <a:moveTo>
                  <a:pt x="1884" y="3038"/>
                </a:moveTo>
                <a:lnTo>
                  <a:pt x="972" y="0"/>
                </a:lnTo>
                <a:lnTo>
                  <a:pt x="1944" y="2917"/>
                </a:lnTo>
                <a:close/>
                <a:moveTo>
                  <a:pt x="4861" y="18476"/>
                </a:moveTo>
                <a:lnTo>
                  <a:pt x="4667" y="18087"/>
                </a:lnTo>
                <a:lnTo>
                  <a:pt x="3889" y="14587"/>
                </a:lnTo>
                <a:lnTo>
                  <a:pt x="4861" y="15559"/>
                </a:lnTo>
                <a:close/>
                <a:moveTo>
                  <a:pt x="5834" y="23339"/>
                </a:moveTo>
                <a:lnTo>
                  <a:pt x="5658" y="22543"/>
                </a:lnTo>
                <a:lnTo>
                  <a:pt x="5834" y="22366"/>
                </a:lnTo>
                <a:close/>
                <a:moveTo>
                  <a:pt x="15559" y="110859"/>
                </a:moveTo>
                <a:lnTo>
                  <a:pt x="14586" y="108914"/>
                </a:lnTo>
                <a:lnTo>
                  <a:pt x="15559" y="108914"/>
                </a:lnTo>
                <a:lnTo>
                  <a:pt x="15558" y="106969"/>
                </a:lnTo>
                <a:lnTo>
                  <a:pt x="14586" y="105024"/>
                </a:lnTo>
                <a:lnTo>
                  <a:pt x="14586" y="103079"/>
                </a:lnTo>
                <a:lnTo>
                  <a:pt x="13614" y="101134"/>
                </a:lnTo>
                <a:lnTo>
                  <a:pt x="15558" y="104052"/>
                </a:lnTo>
                <a:lnTo>
                  <a:pt x="16531" y="104052"/>
                </a:lnTo>
                <a:lnTo>
                  <a:pt x="15558" y="105024"/>
                </a:lnTo>
                <a:lnTo>
                  <a:pt x="16531" y="109887"/>
                </a:lnTo>
                <a:lnTo>
                  <a:pt x="16531" y="110859"/>
                </a:lnTo>
                <a:close/>
                <a:moveTo>
                  <a:pt x="35007" y="151701"/>
                </a:moveTo>
                <a:lnTo>
                  <a:pt x="34035" y="149757"/>
                </a:lnTo>
                <a:lnTo>
                  <a:pt x="33063" y="148784"/>
                </a:lnTo>
                <a:lnTo>
                  <a:pt x="32090" y="149757"/>
                </a:lnTo>
                <a:lnTo>
                  <a:pt x="25283" y="137115"/>
                </a:lnTo>
                <a:lnTo>
                  <a:pt x="26256" y="137115"/>
                </a:lnTo>
                <a:lnTo>
                  <a:pt x="25283" y="136142"/>
                </a:lnTo>
                <a:lnTo>
                  <a:pt x="25283" y="133225"/>
                </a:lnTo>
                <a:lnTo>
                  <a:pt x="28201" y="141005"/>
                </a:lnTo>
                <a:lnTo>
                  <a:pt x="30146" y="144895"/>
                </a:lnTo>
                <a:lnTo>
                  <a:pt x="33063" y="147812"/>
                </a:lnTo>
                <a:lnTo>
                  <a:pt x="33063" y="146839"/>
                </a:lnTo>
                <a:lnTo>
                  <a:pt x="34035" y="148785"/>
                </a:lnTo>
                <a:close/>
                <a:moveTo>
                  <a:pt x="35007" y="151702"/>
                </a:moveTo>
                <a:lnTo>
                  <a:pt x="35007" y="151702"/>
                </a:lnTo>
                <a:lnTo>
                  <a:pt x="35007" y="151701"/>
                </a:lnTo>
                <a:close/>
                <a:moveTo>
                  <a:pt x="36953" y="159481"/>
                </a:moveTo>
                <a:lnTo>
                  <a:pt x="35007" y="156564"/>
                </a:lnTo>
                <a:lnTo>
                  <a:pt x="36953" y="159158"/>
                </a:lnTo>
                <a:close/>
                <a:moveTo>
                  <a:pt x="49595" y="184765"/>
                </a:moveTo>
                <a:lnTo>
                  <a:pt x="48622" y="183793"/>
                </a:lnTo>
                <a:lnTo>
                  <a:pt x="46677" y="182820"/>
                </a:lnTo>
                <a:lnTo>
                  <a:pt x="45705" y="179903"/>
                </a:lnTo>
                <a:lnTo>
                  <a:pt x="46677" y="179903"/>
                </a:lnTo>
                <a:lnTo>
                  <a:pt x="46677" y="178930"/>
                </a:lnTo>
                <a:lnTo>
                  <a:pt x="47649" y="177958"/>
                </a:lnTo>
                <a:lnTo>
                  <a:pt x="49594" y="178930"/>
                </a:lnTo>
                <a:lnTo>
                  <a:pt x="49595" y="180875"/>
                </a:lnTo>
                <a:lnTo>
                  <a:pt x="51539" y="183792"/>
                </a:lnTo>
                <a:lnTo>
                  <a:pt x="50567" y="184765"/>
                </a:lnTo>
                <a:close/>
                <a:moveTo>
                  <a:pt x="70988" y="218801"/>
                </a:moveTo>
                <a:lnTo>
                  <a:pt x="70016" y="217828"/>
                </a:lnTo>
                <a:lnTo>
                  <a:pt x="70016" y="217828"/>
                </a:lnTo>
                <a:close/>
                <a:moveTo>
                  <a:pt x="978282" y="620422"/>
                </a:moveTo>
                <a:lnTo>
                  <a:pt x="979254" y="620422"/>
                </a:lnTo>
                <a:lnTo>
                  <a:pt x="979164" y="620513"/>
                </a:lnTo>
                <a:close/>
                <a:moveTo>
                  <a:pt x="94327" y="249919"/>
                </a:moveTo>
                <a:lnTo>
                  <a:pt x="93354" y="247974"/>
                </a:lnTo>
                <a:lnTo>
                  <a:pt x="94327" y="248946"/>
                </a:lnTo>
                <a:close/>
                <a:moveTo>
                  <a:pt x="1137764" y="721557"/>
                </a:moveTo>
                <a:lnTo>
                  <a:pt x="1129985" y="714750"/>
                </a:lnTo>
                <a:lnTo>
                  <a:pt x="1137764" y="708915"/>
                </a:lnTo>
                <a:lnTo>
                  <a:pt x="1146516" y="703081"/>
                </a:lnTo>
                <a:lnTo>
                  <a:pt x="1156241" y="696273"/>
                </a:lnTo>
                <a:lnTo>
                  <a:pt x="1168883" y="690439"/>
                </a:lnTo>
                <a:lnTo>
                  <a:pt x="1209725" y="669045"/>
                </a:lnTo>
                <a:lnTo>
                  <a:pt x="1220422" y="662238"/>
                </a:lnTo>
                <a:lnTo>
                  <a:pt x="1229175" y="655431"/>
                </a:lnTo>
                <a:lnTo>
                  <a:pt x="1237927" y="647651"/>
                </a:lnTo>
                <a:lnTo>
                  <a:pt x="1243761" y="639872"/>
                </a:lnTo>
                <a:lnTo>
                  <a:pt x="1243761" y="639871"/>
                </a:lnTo>
                <a:lnTo>
                  <a:pt x="1245706" y="638899"/>
                </a:lnTo>
                <a:lnTo>
                  <a:pt x="1243275" y="638899"/>
                </a:lnTo>
                <a:lnTo>
                  <a:pt x="1242789" y="637927"/>
                </a:lnTo>
                <a:lnTo>
                  <a:pt x="1240844" y="635982"/>
                </a:lnTo>
                <a:lnTo>
                  <a:pt x="1237926" y="634037"/>
                </a:lnTo>
                <a:lnTo>
                  <a:pt x="1226257" y="630147"/>
                </a:lnTo>
                <a:lnTo>
                  <a:pt x="1207781" y="625285"/>
                </a:lnTo>
                <a:lnTo>
                  <a:pt x="1182497" y="620423"/>
                </a:lnTo>
                <a:lnTo>
                  <a:pt x="1113453" y="607781"/>
                </a:lnTo>
                <a:lnTo>
                  <a:pt x="1074555" y="600001"/>
                </a:lnTo>
                <a:lnTo>
                  <a:pt x="1060941" y="596111"/>
                </a:lnTo>
                <a:lnTo>
                  <a:pt x="1048299" y="592222"/>
                </a:lnTo>
                <a:lnTo>
                  <a:pt x="1036630" y="587359"/>
                </a:lnTo>
                <a:lnTo>
                  <a:pt x="1027878" y="583470"/>
                </a:lnTo>
                <a:lnTo>
                  <a:pt x="1020098" y="579580"/>
                </a:lnTo>
                <a:lnTo>
                  <a:pt x="1014263" y="574718"/>
                </a:lnTo>
                <a:lnTo>
                  <a:pt x="1009401" y="569855"/>
                </a:lnTo>
                <a:lnTo>
                  <a:pt x="1006484" y="564993"/>
                </a:lnTo>
                <a:lnTo>
                  <a:pt x="1002594" y="554296"/>
                </a:lnTo>
                <a:lnTo>
                  <a:pt x="1030795" y="566938"/>
                </a:lnTo>
                <a:lnTo>
                  <a:pt x="1058996" y="577635"/>
                </a:lnTo>
                <a:lnTo>
                  <a:pt x="1087197" y="587360"/>
                </a:lnTo>
                <a:lnTo>
                  <a:pt x="1116370" y="596112"/>
                </a:lnTo>
                <a:lnTo>
                  <a:pt x="1145544" y="602918"/>
                </a:lnTo>
                <a:lnTo>
                  <a:pt x="1174717" y="609726"/>
                </a:lnTo>
                <a:lnTo>
                  <a:pt x="1204863" y="614588"/>
                </a:lnTo>
                <a:lnTo>
                  <a:pt x="1234037" y="618478"/>
                </a:lnTo>
                <a:lnTo>
                  <a:pt x="1248623" y="618478"/>
                </a:lnTo>
                <a:lnTo>
                  <a:pt x="1260293" y="619450"/>
                </a:lnTo>
                <a:lnTo>
                  <a:pt x="1270017" y="620422"/>
                </a:lnTo>
                <a:lnTo>
                  <a:pt x="1277797" y="622368"/>
                </a:lnTo>
                <a:lnTo>
                  <a:pt x="1283632" y="625285"/>
                </a:lnTo>
                <a:lnTo>
                  <a:pt x="1285577" y="628202"/>
                </a:lnTo>
                <a:lnTo>
                  <a:pt x="1287521" y="630147"/>
                </a:lnTo>
                <a:lnTo>
                  <a:pt x="1288494" y="634037"/>
                </a:lnTo>
                <a:lnTo>
                  <a:pt x="1287522" y="637927"/>
                </a:lnTo>
                <a:lnTo>
                  <a:pt x="1285577" y="642789"/>
                </a:lnTo>
                <a:lnTo>
                  <a:pt x="1282659" y="646679"/>
                </a:lnTo>
                <a:lnTo>
                  <a:pt x="1277797" y="650569"/>
                </a:lnTo>
                <a:lnTo>
                  <a:pt x="1271962" y="654458"/>
                </a:lnTo>
                <a:lnTo>
                  <a:pt x="1264183" y="658348"/>
                </a:lnTo>
                <a:lnTo>
                  <a:pt x="1255431" y="662238"/>
                </a:lnTo>
                <a:lnTo>
                  <a:pt x="1235982" y="670017"/>
                </a:lnTo>
                <a:lnTo>
                  <a:pt x="1215560" y="676825"/>
                </a:lnTo>
                <a:lnTo>
                  <a:pt x="1207781" y="680714"/>
                </a:lnTo>
                <a:lnTo>
                  <a:pt x="1199029" y="685576"/>
                </a:lnTo>
                <a:lnTo>
                  <a:pt x="1179580" y="698218"/>
                </a:lnTo>
                <a:lnTo>
                  <a:pt x="1146516" y="722529"/>
                </a:lnTo>
                <a:lnTo>
                  <a:pt x="1140682" y="722529"/>
                </a:lnTo>
                <a:close/>
                <a:moveTo>
                  <a:pt x="909238" y="622367"/>
                </a:moveTo>
                <a:lnTo>
                  <a:pt x="909238" y="622367"/>
                </a:lnTo>
                <a:lnTo>
                  <a:pt x="909463" y="622367"/>
                </a:lnTo>
                <a:close/>
                <a:moveTo>
                  <a:pt x="908266" y="623340"/>
                </a:moveTo>
                <a:lnTo>
                  <a:pt x="908266" y="622367"/>
                </a:lnTo>
                <a:lnTo>
                  <a:pt x="909238" y="622367"/>
                </a:lnTo>
                <a:close/>
                <a:moveTo>
                  <a:pt x="141977" y="301459"/>
                </a:moveTo>
                <a:lnTo>
                  <a:pt x="141977" y="301459"/>
                </a:lnTo>
                <a:lnTo>
                  <a:pt x="141977" y="301459"/>
                </a:lnTo>
                <a:close/>
                <a:moveTo>
                  <a:pt x="142949" y="302431"/>
                </a:moveTo>
                <a:lnTo>
                  <a:pt x="141977" y="301459"/>
                </a:lnTo>
                <a:lnTo>
                  <a:pt x="142949" y="301459"/>
                </a:lnTo>
                <a:close/>
                <a:moveTo>
                  <a:pt x="244084" y="368557"/>
                </a:moveTo>
                <a:lnTo>
                  <a:pt x="241795" y="366956"/>
                </a:lnTo>
                <a:lnTo>
                  <a:pt x="242139" y="366613"/>
                </a:lnTo>
                <a:close/>
                <a:moveTo>
                  <a:pt x="641815" y="565965"/>
                </a:moveTo>
                <a:lnTo>
                  <a:pt x="641815" y="565965"/>
                </a:lnTo>
                <a:lnTo>
                  <a:pt x="644732" y="565965"/>
                </a:lnTo>
                <a:lnTo>
                  <a:pt x="642787" y="565965"/>
                </a:lnTo>
                <a:close/>
                <a:moveTo>
                  <a:pt x="458992" y="489140"/>
                </a:moveTo>
                <a:lnTo>
                  <a:pt x="457050" y="488169"/>
                </a:lnTo>
                <a:lnTo>
                  <a:pt x="458995" y="489141"/>
                </a:lnTo>
                <a:close/>
                <a:moveTo>
                  <a:pt x="333549" y="441491"/>
                </a:moveTo>
                <a:lnTo>
                  <a:pt x="331604" y="439546"/>
                </a:lnTo>
                <a:lnTo>
                  <a:pt x="334521" y="440519"/>
                </a:lnTo>
                <a:lnTo>
                  <a:pt x="334521" y="441491"/>
                </a:lnTo>
                <a:close/>
                <a:moveTo>
                  <a:pt x="339384" y="444409"/>
                </a:moveTo>
                <a:lnTo>
                  <a:pt x="337439" y="442464"/>
                </a:lnTo>
                <a:lnTo>
                  <a:pt x="338411" y="443436"/>
                </a:lnTo>
                <a:lnTo>
                  <a:pt x="340356" y="444408"/>
                </a:lnTo>
                <a:close/>
                <a:moveTo>
                  <a:pt x="448298" y="498866"/>
                </a:moveTo>
                <a:lnTo>
                  <a:pt x="445381" y="495948"/>
                </a:lnTo>
                <a:lnTo>
                  <a:pt x="448298" y="496921"/>
                </a:lnTo>
                <a:lnTo>
                  <a:pt x="449271" y="496921"/>
                </a:lnTo>
                <a:lnTo>
                  <a:pt x="448298" y="495948"/>
                </a:lnTo>
                <a:lnTo>
                  <a:pt x="445381" y="494003"/>
                </a:lnTo>
                <a:lnTo>
                  <a:pt x="442463" y="493031"/>
                </a:lnTo>
                <a:lnTo>
                  <a:pt x="439546" y="492059"/>
                </a:lnTo>
                <a:lnTo>
                  <a:pt x="435656" y="491086"/>
                </a:lnTo>
                <a:lnTo>
                  <a:pt x="436629" y="493031"/>
                </a:lnTo>
                <a:lnTo>
                  <a:pt x="433711" y="491086"/>
                </a:lnTo>
                <a:lnTo>
                  <a:pt x="431766" y="490113"/>
                </a:lnTo>
                <a:lnTo>
                  <a:pt x="428849" y="490114"/>
                </a:lnTo>
                <a:lnTo>
                  <a:pt x="428849" y="489141"/>
                </a:lnTo>
                <a:lnTo>
                  <a:pt x="424959" y="487196"/>
                </a:lnTo>
                <a:lnTo>
                  <a:pt x="423014" y="486224"/>
                </a:lnTo>
                <a:lnTo>
                  <a:pt x="422042" y="487196"/>
                </a:lnTo>
                <a:lnTo>
                  <a:pt x="415235" y="483306"/>
                </a:lnTo>
                <a:lnTo>
                  <a:pt x="407455" y="479417"/>
                </a:lnTo>
                <a:lnTo>
                  <a:pt x="400648" y="475527"/>
                </a:lnTo>
                <a:lnTo>
                  <a:pt x="397730" y="473582"/>
                </a:lnTo>
                <a:lnTo>
                  <a:pt x="395786" y="471637"/>
                </a:lnTo>
                <a:lnTo>
                  <a:pt x="392869" y="470665"/>
                </a:lnTo>
                <a:lnTo>
                  <a:pt x="391896" y="470664"/>
                </a:lnTo>
                <a:lnTo>
                  <a:pt x="392868" y="471637"/>
                </a:lnTo>
                <a:lnTo>
                  <a:pt x="393841" y="471637"/>
                </a:lnTo>
                <a:lnTo>
                  <a:pt x="395786" y="472610"/>
                </a:lnTo>
                <a:lnTo>
                  <a:pt x="393841" y="472610"/>
                </a:lnTo>
                <a:lnTo>
                  <a:pt x="390924" y="470665"/>
                </a:lnTo>
                <a:lnTo>
                  <a:pt x="390924" y="469692"/>
                </a:lnTo>
                <a:lnTo>
                  <a:pt x="391896" y="469692"/>
                </a:lnTo>
                <a:lnTo>
                  <a:pt x="388006" y="467747"/>
                </a:lnTo>
                <a:lnTo>
                  <a:pt x="385089" y="466775"/>
                </a:lnTo>
                <a:lnTo>
                  <a:pt x="381199" y="466775"/>
                </a:lnTo>
                <a:lnTo>
                  <a:pt x="377309" y="463857"/>
                </a:lnTo>
                <a:lnTo>
                  <a:pt x="374392" y="461913"/>
                </a:lnTo>
                <a:lnTo>
                  <a:pt x="369530" y="460940"/>
                </a:lnTo>
                <a:lnTo>
                  <a:pt x="367585" y="458995"/>
                </a:lnTo>
                <a:lnTo>
                  <a:pt x="366613" y="458995"/>
                </a:lnTo>
                <a:lnTo>
                  <a:pt x="367585" y="457050"/>
                </a:lnTo>
                <a:lnTo>
                  <a:pt x="363695" y="455105"/>
                </a:lnTo>
                <a:lnTo>
                  <a:pt x="360777" y="454133"/>
                </a:lnTo>
                <a:lnTo>
                  <a:pt x="357860" y="451216"/>
                </a:lnTo>
                <a:lnTo>
                  <a:pt x="357860" y="452188"/>
                </a:lnTo>
                <a:lnTo>
                  <a:pt x="356887" y="451216"/>
                </a:lnTo>
                <a:lnTo>
                  <a:pt x="353970" y="450243"/>
                </a:lnTo>
                <a:lnTo>
                  <a:pt x="354943" y="450243"/>
                </a:lnTo>
                <a:lnTo>
                  <a:pt x="352998" y="449271"/>
                </a:lnTo>
                <a:lnTo>
                  <a:pt x="350081" y="447326"/>
                </a:lnTo>
                <a:lnTo>
                  <a:pt x="352026" y="449271"/>
                </a:lnTo>
                <a:lnTo>
                  <a:pt x="354943" y="451216"/>
                </a:lnTo>
                <a:lnTo>
                  <a:pt x="349108" y="449271"/>
                </a:lnTo>
                <a:lnTo>
                  <a:pt x="347164" y="447326"/>
                </a:lnTo>
                <a:lnTo>
                  <a:pt x="343274" y="445381"/>
                </a:lnTo>
                <a:lnTo>
                  <a:pt x="340356" y="444408"/>
                </a:lnTo>
                <a:lnTo>
                  <a:pt x="339384" y="442464"/>
                </a:lnTo>
                <a:lnTo>
                  <a:pt x="336467" y="440519"/>
                </a:lnTo>
                <a:lnTo>
                  <a:pt x="334521" y="440519"/>
                </a:lnTo>
                <a:lnTo>
                  <a:pt x="330632" y="437601"/>
                </a:lnTo>
                <a:lnTo>
                  <a:pt x="329659" y="437601"/>
                </a:lnTo>
                <a:lnTo>
                  <a:pt x="327715" y="436629"/>
                </a:lnTo>
                <a:lnTo>
                  <a:pt x="324797" y="435657"/>
                </a:lnTo>
                <a:lnTo>
                  <a:pt x="322852" y="434684"/>
                </a:lnTo>
                <a:lnTo>
                  <a:pt x="320907" y="434684"/>
                </a:lnTo>
                <a:lnTo>
                  <a:pt x="314100" y="429822"/>
                </a:lnTo>
                <a:lnTo>
                  <a:pt x="315072" y="429822"/>
                </a:lnTo>
                <a:lnTo>
                  <a:pt x="311183" y="426904"/>
                </a:lnTo>
                <a:lnTo>
                  <a:pt x="306320" y="424960"/>
                </a:lnTo>
                <a:lnTo>
                  <a:pt x="307293" y="424960"/>
                </a:lnTo>
                <a:lnTo>
                  <a:pt x="303403" y="423015"/>
                </a:lnTo>
                <a:lnTo>
                  <a:pt x="300486" y="421070"/>
                </a:lnTo>
                <a:lnTo>
                  <a:pt x="298541" y="420097"/>
                </a:lnTo>
                <a:lnTo>
                  <a:pt x="298541" y="418152"/>
                </a:lnTo>
                <a:lnTo>
                  <a:pt x="298541" y="417180"/>
                </a:lnTo>
                <a:lnTo>
                  <a:pt x="296596" y="416208"/>
                </a:lnTo>
                <a:lnTo>
                  <a:pt x="293678" y="415235"/>
                </a:lnTo>
                <a:lnTo>
                  <a:pt x="291734" y="414263"/>
                </a:lnTo>
                <a:lnTo>
                  <a:pt x="290761" y="415235"/>
                </a:lnTo>
                <a:lnTo>
                  <a:pt x="290761" y="416208"/>
                </a:lnTo>
                <a:lnTo>
                  <a:pt x="281037" y="409401"/>
                </a:lnTo>
                <a:lnTo>
                  <a:pt x="276175" y="406483"/>
                </a:lnTo>
                <a:lnTo>
                  <a:pt x="271312" y="402593"/>
                </a:lnTo>
                <a:lnTo>
                  <a:pt x="270340" y="402593"/>
                </a:lnTo>
                <a:lnTo>
                  <a:pt x="269368" y="401621"/>
                </a:lnTo>
                <a:lnTo>
                  <a:pt x="254781" y="392869"/>
                </a:lnTo>
                <a:lnTo>
                  <a:pt x="247973" y="388007"/>
                </a:lnTo>
                <a:lnTo>
                  <a:pt x="243112" y="383144"/>
                </a:lnTo>
                <a:lnTo>
                  <a:pt x="244084" y="384117"/>
                </a:lnTo>
                <a:lnTo>
                  <a:pt x="244083" y="383144"/>
                </a:lnTo>
                <a:lnTo>
                  <a:pt x="244083" y="382172"/>
                </a:lnTo>
                <a:lnTo>
                  <a:pt x="242139" y="381200"/>
                </a:lnTo>
                <a:lnTo>
                  <a:pt x="241166" y="380227"/>
                </a:lnTo>
                <a:lnTo>
                  <a:pt x="240194" y="380227"/>
                </a:lnTo>
                <a:lnTo>
                  <a:pt x="240194" y="381199"/>
                </a:lnTo>
                <a:lnTo>
                  <a:pt x="241166" y="383144"/>
                </a:lnTo>
                <a:lnTo>
                  <a:pt x="232414" y="376337"/>
                </a:lnTo>
                <a:lnTo>
                  <a:pt x="225607" y="370502"/>
                </a:lnTo>
                <a:lnTo>
                  <a:pt x="225607" y="371475"/>
                </a:lnTo>
                <a:lnTo>
                  <a:pt x="223663" y="370503"/>
                </a:lnTo>
                <a:lnTo>
                  <a:pt x="223663" y="369530"/>
                </a:lnTo>
                <a:lnTo>
                  <a:pt x="222690" y="368558"/>
                </a:lnTo>
                <a:lnTo>
                  <a:pt x="217827" y="364668"/>
                </a:lnTo>
                <a:lnTo>
                  <a:pt x="216856" y="365640"/>
                </a:lnTo>
                <a:lnTo>
                  <a:pt x="215883" y="363696"/>
                </a:lnTo>
                <a:lnTo>
                  <a:pt x="213938" y="362723"/>
                </a:lnTo>
                <a:lnTo>
                  <a:pt x="212965" y="362723"/>
                </a:lnTo>
                <a:lnTo>
                  <a:pt x="211021" y="360778"/>
                </a:lnTo>
                <a:lnTo>
                  <a:pt x="211021" y="359806"/>
                </a:lnTo>
                <a:lnTo>
                  <a:pt x="205186" y="356888"/>
                </a:lnTo>
                <a:lnTo>
                  <a:pt x="199351" y="352026"/>
                </a:lnTo>
                <a:lnTo>
                  <a:pt x="198379" y="349109"/>
                </a:lnTo>
                <a:lnTo>
                  <a:pt x="195461" y="348136"/>
                </a:lnTo>
                <a:lnTo>
                  <a:pt x="195461" y="349109"/>
                </a:lnTo>
                <a:lnTo>
                  <a:pt x="189627" y="342302"/>
                </a:lnTo>
                <a:lnTo>
                  <a:pt x="186709" y="338412"/>
                </a:lnTo>
                <a:lnTo>
                  <a:pt x="177957" y="333550"/>
                </a:lnTo>
                <a:lnTo>
                  <a:pt x="169205" y="326742"/>
                </a:lnTo>
                <a:lnTo>
                  <a:pt x="151701" y="311183"/>
                </a:lnTo>
                <a:lnTo>
                  <a:pt x="152674" y="311183"/>
                </a:lnTo>
                <a:lnTo>
                  <a:pt x="150729" y="309238"/>
                </a:lnTo>
                <a:lnTo>
                  <a:pt x="149757" y="309238"/>
                </a:lnTo>
                <a:lnTo>
                  <a:pt x="148784" y="308266"/>
                </a:lnTo>
                <a:lnTo>
                  <a:pt x="148784" y="307293"/>
                </a:lnTo>
                <a:lnTo>
                  <a:pt x="148784" y="306321"/>
                </a:lnTo>
                <a:lnTo>
                  <a:pt x="150729" y="306321"/>
                </a:lnTo>
                <a:lnTo>
                  <a:pt x="147812" y="304376"/>
                </a:lnTo>
                <a:lnTo>
                  <a:pt x="145867" y="302431"/>
                </a:lnTo>
                <a:lnTo>
                  <a:pt x="141977" y="300486"/>
                </a:lnTo>
                <a:lnTo>
                  <a:pt x="141977" y="301459"/>
                </a:lnTo>
                <a:lnTo>
                  <a:pt x="140032" y="299514"/>
                </a:lnTo>
                <a:lnTo>
                  <a:pt x="138087" y="297569"/>
                </a:lnTo>
                <a:lnTo>
                  <a:pt x="136142" y="296596"/>
                </a:lnTo>
                <a:lnTo>
                  <a:pt x="136142" y="295624"/>
                </a:lnTo>
                <a:lnTo>
                  <a:pt x="137114" y="295624"/>
                </a:lnTo>
                <a:lnTo>
                  <a:pt x="138087" y="295624"/>
                </a:lnTo>
                <a:lnTo>
                  <a:pt x="135170" y="293679"/>
                </a:lnTo>
                <a:lnTo>
                  <a:pt x="135170" y="292707"/>
                </a:lnTo>
                <a:lnTo>
                  <a:pt x="136142" y="292707"/>
                </a:lnTo>
                <a:lnTo>
                  <a:pt x="139060" y="293679"/>
                </a:lnTo>
                <a:lnTo>
                  <a:pt x="141977" y="294652"/>
                </a:lnTo>
                <a:lnTo>
                  <a:pt x="141977" y="293679"/>
                </a:lnTo>
                <a:lnTo>
                  <a:pt x="140032" y="291734"/>
                </a:lnTo>
                <a:lnTo>
                  <a:pt x="140032" y="290762"/>
                </a:lnTo>
                <a:lnTo>
                  <a:pt x="141004" y="290762"/>
                </a:lnTo>
                <a:lnTo>
                  <a:pt x="141977" y="291734"/>
                </a:lnTo>
                <a:lnTo>
                  <a:pt x="143922" y="292707"/>
                </a:lnTo>
                <a:lnTo>
                  <a:pt x="141977" y="290762"/>
                </a:lnTo>
                <a:lnTo>
                  <a:pt x="138087" y="288817"/>
                </a:lnTo>
                <a:lnTo>
                  <a:pt x="137114" y="288817"/>
                </a:lnTo>
                <a:lnTo>
                  <a:pt x="137114" y="290762"/>
                </a:lnTo>
                <a:lnTo>
                  <a:pt x="134197" y="287844"/>
                </a:lnTo>
                <a:lnTo>
                  <a:pt x="132253" y="287845"/>
                </a:lnTo>
                <a:lnTo>
                  <a:pt x="131280" y="287358"/>
                </a:lnTo>
                <a:lnTo>
                  <a:pt x="130307" y="286872"/>
                </a:lnTo>
                <a:lnTo>
                  <a:pt x="127390" y="284927"/>
                </a:lnTo>
                <a:lnTo>
                  <a:pt x="127390" y="283955"/>
                </a:lnTo>
                <a:lnTo>
                  <a:pt x="128363" y="284927"/>
                </a:lnTo>
                <a:lnTo>
                  <a:pt x="129335" y="285899"/>
                </a:lnTo>
                <a:lnTo>
                  <a:pt x="131280" y="286872"/>
                </a:lnTo>
                <a:lnTo>
                  <a:pt x="130307" y="284927"/>
                </a:lnTo>
                <a:lnTo>
                  <a:pt x="128363" y="282982"/>
                </a:lnTo>
                <a:lnTo>
                  <a:pt x="124473" y="280065"/>
                </a:lnTo>
                <a:lnTo>
                  <a:pt x="125445" y="281037"/>
                </a:lnTo>
                <a:lnTo>
                  <a:pt x="124473" y="282010"/>
                </a:lnTo>
                <a:lnTo>
                  <a:pt x="121555" y="280065"/>
                </a:lnTo>
                <a:lnTo>
                  <a:pt x="121555" y="279092"/>
                </a:lnTo>
                <a:lnTo>
                  <a:pt x="122528" y="279092"/>
                </a:lnTo>
                <a:lnTo>
                  <a:pt x="120583" y="277148"/>
                </a:lnTo>
                <a:lnTo>
                  <a:pt x="117666" y="276175"/>
                </a:lnTo>
                <a:lnTo>
                  <a:pt x="118638" y="277147"/>
                </a:lnTo>
                <a:lnTo>
                  <a:pt x="116693" y="276175"/>
                </a:lnTo>
                <a:lnTo>
                  <a:pt x="114748" y="275203"/>
                </a:lnTo>
                <a:lnTo>
                  <a:pt x="113776" y="273258"/>
                </a:lnTo>
                <a:lnTo>
                  <a:pt x="111831" y="271313"/>
                </a:lnTo>
                <a:lnTo>
                  <a:pt x="112804" y="270340"/>
                </a:lnTo>
                <a:lnTo>
                  <a:pt x="114748" y="271313"/>
                </a:lnTo>
                <a:lnTo>
                  <a:pt x="115721" y="271313"/>
                </a:lnTo>
                <a:lnTo>
                  <a:pt x="114748" y="268395"/>
                </a:lnTo>
                <a:lnTo>
                  <a:pt x="113776" y="268396"/>
                </a:lnTo>
                <a:lnTo>
                  <a:pt x="110858" y="267423"/>
                </a:lnTo>
                <a:lnTo>
                  <a:pt x="109886" y="266450"/>
                </a:lnTo>
                <a:lnTo>
                  <a:pt x="108914" y="266450"/>
                </a:lnTo>
                <a:lnTo>
                  <a:pt x="108914" y="267423"/>
                </a:lnTo>
                <a:lnTo>
                  <a:pt x="108914" y="265478"/>
                </a:lnTo>
                <a:lnTo>
                  <a:pt x="109886" y="265478"/>
                </a:lnTo>
                <a:lnTo>
                  <a:pt x="107941" y="263533"/>
                </a:lnTo>
                <a:lnTo>
                  <a:pt x="105997" y="261588"/>
                </a:lnTo>
                <a:lnTo>
                  <a:pt x="104051" y="260616"/>
                </a:lnTo>
                <a:lnTo>
                  <a:pt x="104051" y="258671"/>
                </a:lnTo>
                <a:lnTo>
                  <a:pt x="102107" y="258671"/>
                </a:lnTo>
                <a:lnTo>
                  <a:pt x="101134" y="254781"/>
                </a:lnTo>
                <a:lnTo>
                  <a:pt x="96272" y="250891"/>
                </a:lnTo>
                <a:lnTo>
                  <a:pt x="95299" y="248946"/>
                </a:lnTo>
                <a:lnTo>
                  <a:pt x="94327" y="247974"/>
                </a:lnTo>
                <a:lnTo>
                  <a:pt x="95299" y="247002"/>
                </a:lnTo>
                <a:lnTo>
                  <a:pt x="92382" y="244084"/>
                </a:lnTo>
                <a:lnTo>
                  <a:pt x="91409" y="243112"/>
                </a:lnTo>
                <a:lnTo>
                  <a:pt x="90437" y="244084"/>
                </a:lnTo>
                <a:lnTo>
                  <a:pt x="92382" y="246029"/>
                </a:lnTo>
                <a:lnTo>
                  <a:pt x="93354" y="247974"/>
                </a:lnTo>
                <a:lnTo>
                  <a:pt x="92382" y="247002"/>
                </a:lnTo>
                <a:lnTo>
                  <a:pt x="88492" y="244084"/>
                </a:lnTo>
                <a:lnTo>
                  <a:pt x="89465" y="243112"/>
                </a:lnTo>
                <a:lnTo>
                  <a:pt x="87520" y="241167"/>
                </a:lnTo>
                <a:lnTo>
                  <a:pt x="85575" y="239222"/>
                </a:lnTo>
                <a:lnTo>
                  <a:pt x="85575" y="238250"/>
                </a:lnTo>
                <a:lnTo>
                  <a:pt x="83630" y="237277"/>
                </a:lnTo>
                <a:lnTo>
                  <a:pt x="82657" y="235332"/>
                </a:lnTo>
                <a:lnTo>
                  <a:pt x="82657" y="234360"/>
                </a:lnTo>
                <a:lnTo>
                  <a:pt x="82657" y="233387"/>
                </a:lnTo>
                <a:lnTo>
                  <a:pt x="80713" y="231442"/>
                </a:lnTo>
                <a:lnTo>
                  <a:pt x="84602" y="234360"/>
                </a:lnTo>
                <a:lnTo>
                  <a:pt x="82657" y="232415"/>
                </a:lnTo>
                <a:lnTo>
                  <a:pt x="81685" y="229498"/>
                </a:lnTo>
                <a:lnTo>
                  <a:pt x="76823" y="227553"/>
                </a:lnTo>
                <a:lnTo>
                  <a:pt x="75850" y="226580"/>
                </a:lnTo>
                <a:lnTo>
                  <a:pt x="74878" y="225608"/>
                </a:lnTo>
                <a:lnTo>
                  <a:pt x="74878" y="224635"/>
                </a:lnTo>
                <a:lnTo>
                  <a:pt x="73906" y="223663"/>
                </a:lnTo>
                <a:lnTo>
                  <a:pt x="76823" y="226580"/>
                </a:lnTo>
                <a:lnTo>
                  <a:pt x="76823" y="224635"/>
                </a:lnTo>
                <a:lnTo>
                  <a:pt x="73905" y="219773"/>
                </a:lnTo>
                <a:lnTo>
                  <a:pt x="70988" y="217828"/>
                </a:lnTo>
                <a:lnTo>
                  <a:pt x="70016" y="217828"/>
                </a:lnTo>
                <a:lnTo>
                  <a:pt x="69043" y="216856"/>
                </a:lnTo>
                <a:lnTo>
                  <a:pt x="69043" y="215883"/>
                </a:lnTo>
                <a:lnTo>
                  <a:pt x="70016" y="215883"/>
                </a:lnTo>
                <a:lnTo>
                  <a:pt x="69043" y="213938"/>
                </a:lnTo>
                <a:lnTo>
                  <a:pt x="68071" y="213938"/>
                </a:lnTo>
                <a:lnTo>
                  <a:pt x="68071" y="214911"/>
                </a:lnTo>
                <a:lnTo>
                  <a:pt x="67098" y="213938"/>
                </a:lnTo>
                <a:lnTo>
                  <a:pt x="63208" y="203242"/>
                </a:lnTo>
                <a:lnTo>
                  <a:pt x="67098" y="206159"/>
                </a:lnTo>
                <a:lnTo>
                  <a:pt x="65154" y="204214"/>
                </a:lnTo>
                <a:lnTo>
                  <a:pt x="67098" y="204214"/>
                </a:lnTo>
                <a:lnTo>
                  <a:pt x="67098" y="203242"/>
                </a:lnTo>
                <a:lnTo>
                  <a:pt x="67098" y="202269"/>
                </a:lnTo>
                <a:lnTo>
                  <a:pt x="68070" y="202269"/>
                </a:lnTo>
                <a:lnTo>
                  <a:pt x="66126" y="200324"/>
                </a:lnTo>
                <a:lnTo>
                  <a:pt x="64181" y="197407"/>
                </a:lnTo>
                <a:lnTo>
                  <a:pt x="64181" y="199352"/>
                </a:lnTo>
                <a:lnTo>
                  <a:pt x="63209" y="199352"/>
                </a:lnTo>
                <a:lnTo>
                  <a:pt x="61264" y="198379"/>
                </a:lnTo>
                <a:lnTo>
                  <a:pt x="58347" y="196434"/>
                </a:lnTo>
                <a:lnTo>
                  <a:pt x="57374" y="195462"/>
                </a:lnTo>
                <a:lnTo>
                  <a:pt x="56401" y="196434"/>
                </a:lnTo>
                <a:lnTo>
                  <a:pt x="54457" y="192545"/>
                </a:lnTo>
                <a:lnTo>
                  <a:pt x="54457" y="189627"/>
                </a:lnTo>
                <a:lnTo>
                  <a:pt x="54457" y="187682"/>
                </a:lnTo>
                <a:lnTo>
                  <a:pt x="51539" y="183792"/>
                </a:lnTo>
                <a:lnTo>
                  <a:pt x="51539" y="181848"/>
                </a:lnTo>
                <a:lnTo>
                  <a:pt x="51539" y="180875"/>
                </a:lnTo>
                <a:lnTo>
                  <a:pt x="50567" y="177958"/>
                </a:lnTo>
                <a:lnTo>
                  <a:pt x="48622" y="174068"/>
                </a:lnTo>
                <a:lnTo>
                  <a:pt x="46677" y="173096"/>
                </a:lnTo>
                <a:lnTo>
                  <a:pt x="46677" y="174068"/>
                </a:lnTo>
                <a:lnTo>
                  <a:pt x="46677" y="175041"/>
                </a:lnTo>
                <a:lnTo>
                  <a:pt x="47649" y="176013"/>
                </a:lnTo>
                <a:lnTo>
                  <a:pt x="46677" y="176013"/>
                </a:lnTo>
                <a:lnTo>
                  <a:pt x="43760" y="170178"/>
                </a:lnTo>
                <a:lnTo>
                  <a:pt x="42787" y="169206"/>
                </a:lnTo>
                <a:lnTo>
                  <a:pt x="41815" y="167261"/>
                </a:lnTo>
                <a:lnTo>
                  <a:pt x="42787" y="171151"/>
                </a:lnTo>
                <a:lnTo>
                  <a:pt x="41815" y="173096"/>
                </a:lnTo>
                <a:lnTo>
                  <a:pt x="39870" y="169206"/>
                </a:lnTo>
                <a:lnTo>
                  <a:pt x="40842" y="169206"/>
                </a:lnTo>
                <a:lnTo>
                  <a:pt x="38897" y="166288"/>
                </a:lnTo>
                <a:lnTo>
                  <a:pt x="37925" y="165316"/>
                </a:lnTo>
                <a:lnTo>
                  <a:pt x="36952" y="164344"/>
                </a:lnTo>
                <a:lnTo>
                  <a:pt x="35007" y="161426"/>
                </a:lnTo>
                <a:lnTo>
                  <a:pt x="35007" y="158509"/>
                </a:lnTo>
                <a:lnTo>
                  <a:pt x="36953" y="160454"/>
                </a:lnTo>
                <a:lnTo>
                  <a:pt x="37925" y="163371"/>
                </a:lnTo>
                <a:lnTo>
                  <a:pt x="39870" y="165316"/>
                </a:lnTo>
                <a:lnTo>
                  <a:pt x="40842" y="165316"/>
                </a:lnTo>
                <a:lnTo>
                  <a:pt x="37925" y="160454"/>
                </a:lnTo>
                <a:lnTo>
                  <a:pt x="36953" y="159158"/>
                </a:lnTo>
                <a:lnTo>
                  <a:pt x="36953" y="155592"/>
                </a:lnTo>
                <a:lnTo>
                  <a:pt x="35980" y="153647"/>
                </a:lnTo>
                <a:lnTo>
                  <a:pt x="35007" y="151702"/>
                </a:lnTo>
                <a:lnTo>
                  <a:pt x="36952" y="153647"/>
                </a:lnTo>
                <a:lnTo>
                  <a:pt x="35980" y="149757"/>
                </a:lnTo>
                <a:lnTo>
                  <a:pt x="35980" y="147812"/>
                </a:lnTo>
                <a:lnTo>
                  <a:pt x="36952" y="145867"/>
                </a:lnTo>
                <a:lnTo>
                  <a:pt x="35007" y="142950"/>
                </a:lnTo>
                <a:lnTo>
                  <a:pt x="34035" y="142950"/>
                </a:lnTo>
                <a:lnTo>
                  <a:pt x="34035" y="143922"/>
                </a:lnTo>
                <a:lnTo>
                  <a:pt x="33063" y="144894"/>
                </a:lnTo>
                <a:lnTo>
                  <a:pt x="29173" y="136143"/>
                </a:lnTo>
                <a:lnTo>
                  <a:pt x="25283" y="130308"/>
                </a:lnTo>
                <a:lnTo>
                  <a:pt x="25283" y="129336"/>
                </a:lnTo>
                <a:lnTo>
                  <a:pt x="26255" y="128363"/>
                </a:lnTo>
                <a:lnTo>
                  <a:pt x="28200" y="130308"/>
                </a:lnTo>
                <a:lnTo>
                  <a:pt x="23338" y="119611"/>
                </a:lnTo>
                <a:lnTo>
                  <a:pt x="19448" y="108914"/>
                </a:lnTo>
                <a:lnTo>
                  <a:pt x="19448" y="109886"/>
                </a:lnTo>
                <a:lnTo>
                  <a:pt x="18476" y="109886"/>
                </a:lnTo>
                <a:lnTo>
                  <a:pt x="17503" y="106969"/>
                </a:lnTo>
                <a:lnTo>
                  <a:pt x="16531" y="104052"/>
                </a:lnTo>
                <a:lnTo>
                  <a:pt x="16531" y="103079"/>
                </a:lnTo>
                <a:lnTo>
                  <a:pt x="17503" y="103079"/>
                </a:lnTo>
                <a:lnTo>
                  <a:pt x="16531" y="101135"/>
                </a:lnTo>
                <a:lnTo>
                  <a:pt x="17503" y="100162"/>
                </a:lnTo>
                <a:lnTo>
                  <a:pt x="17503" y="98217"/>
                </a:lnTo>
                <a:lnTo>
                  <a:pt x="13613" y="90437"/>
                </a:lnTo>
                <a:lnTo>
                  <a:pt x="10696" y="82658"/>
                </a:lnTo>
                <a:lnTo>
                  <a:pt x="9724" y="75851"/>
                </a:lnTo>
                <a:lnTo>
                  <a:pt x="7779" y="70016"/>
                </a:lnTo>
                <a:lnTo>
                  <a:pt x="4862" y="58347"/>
                </a:lnTo>
                <a:lnTo>
                  <a:pt x="4862" y="56402"/>
                </a:lnTo>
                <a:lnTo>
                  <a:pt x="5834" y="55429"/>
                </a:lnTo>
                <a:lnTo>
                  <a:pt x="6807" y="55429"/>
                </a:lnTo>
                <a:lnTo>
                  <a:pt x="6806" y="53484"/>
                </a:lnTo>
                <a:lnTo>
                  <a:pt x="5834" y="51539"/>
                </a:lnTo>
                <a:lnTo>
                  <a:pt x="5834" y="52512"/>
                </a:lnTo>
                <a:lnTo>
                  <a:pt x="4861" y="52512"/>
                </a:lnTo>
                <a:lnTo>
                  <a:pt x="4861" y="50567"/>
                </a:lnTo>
                <a:lnTo>
                  <a:pt x="4862" y="44732"/>
                </a:lnTo>
                <a:lnTo>
                  <a:pt x="3889" y="39870"/>
                </a:lnTo>
                <a:lnTo>
                  <a:pt x="2917" y="35980"/>
                </a:lnTo>
                <a:lnTo>
                  <a:pt x="3889" y="35980"/>
                </a:lnTo>
                <a:lnTo>
                  <a:pt x="4862" y="36953"/>
                </a:lnTo>
                <a:lnTo>
                  <a:pt x="4862" y="34035"/>
                </a:lnTo>
                <a:lnTo>
                  <a:pt x="3889" y="31118"/>
                </a:lnTo>
                <a:lnTo>
                  <a:pt x="2917" y="24311"/>
                </a:lnTo>
                <a:lnTo>
                  <a:pt x="1944" y="27228"/>
                </a:lnTo>
                <a:lnTo>
                  <a:pt x="972" y="22366"/>
                </a:lnTo>
                <a:lnTo>
                  <a:pt x="972" y="17504"/>
                </a:lnTo>
                <a:lnTo>
                  <a:pt x="0" y="8752"/>
                </a:lnTo>
                <a:lnTo>
                  <a:pt x="971" y="8752"/>
                </a:lnTo>
                <a:lnTo>
                  <a:pt x="972" y="4862"/>
                </a:lnTo>
                <a:lnTo>
                  <a:pt x="1884" y="3038"/>
                </a:lnTo>
                <a:lnTo>
                  <a:pt x="3890" y="9724"/>
                </a:lnTo>
                <a:lnTo>
                  <a:pt x="3890" y="10697"/>
                </a:lnTo>
                <a:lnTo>
                  <a:pt x="2917" y="9724"/>
                </a:lnTo>
                <a:lnTo>
                  <a:pt x="2917" y="8752"/>
                </a:lnTo>
                <a:lnTo>
                  <a:pt x="1944" y="8752"/>
                </a:lnTo>
                <a:lnTo>
                  <a:pt x="1944" y="13614"/>
                </a:lnTo>
                <a:lnTo>
                  <a:pt x="2917" y="13614"/>
                </a:lnTo>
                <a:lnTo>
                  <a:pt x="2917" y="14587"/>
                </a:lnTo>
                <a:lnTo>
                  <a:pt x="4667" y="18087"/>
                </a:lnTo>
                <a:lnTo>
                  <a:pt x="5658" y="22543"/>
                </a:lnTo>
                <a:lnTo>
                  <a:pt x="4862" y="23339"/>
                </a:lnTo>
                <a:lnTo>
                  <a:pt x="4862" y="24311"/>
                </a:lnTo>
                <a:lnTo>
                  <a:pt x="5834" y="25283"/>
                </a:lnTo>
                <a:lnTo>
                  <a:pt x="6806" y="27228"/>
                </a:lnTo>
                <a:lnTo>
                  <a:pt x="7779" y="34035"/>
                </a:lnTo>
                <a:lnTo>
                  <a:pt x="7779" y="36953"/>
                </a:lnTo>
                <a:lnTo>
                  <a:pt x="8752" y="40842"/>
                </a:lnTo>
                <a:lnTo>
                  <a:pt x="9724" y="44733"/>
                </a:lnTo>
                <a:lnTo>
                  <a:pt x="9724" y="48622"/>
                </a:lnTo>
                <a:lnTo>
                  <a:pt x="7779" y="44732"/>
                </a:lnTo>
                <a:lnTo>
                  <a:pt x="5834" y="40843"/>
                </a:lnTo>
                <a:lnTo>
                  <a:pt x="6806" y="48622"/>
                </a:lnTo>
                <a:lnTo>
                  <a:pt x="8751" y="50567"/>
                </a:lnTo>
                <a:lnTo>
                  <a:pt x="10696" y="55429"/>
                </a:lnTo>
                <a:lnTo>
                  <a:pt x="10696" y="56402"/>
                </a:lnTo>
                <a:lnTo>
                  <a:pt x="12641" y="60292"/>
                </a:lnTo>
                <a:lnTo>
                  <a:pt x="13614" y="62236"/>
                </a:lnTo>
                <a:lnTo>
                  <a:pt x="14586" y="65154"/>
                </a:lnTo>
                <a:lnTo>
                  <a:pt x="17503" y="79741"/>
                </a:lnTo>
                <a:lnTo>
                  <a:pt x="20421" y="91410"/>
                </a:lnTo>
                <a:lnTo>
                  <a:pt x="19449" y="92382"/>
                </a:lnTo>
                <a:lnTo>
                  <a:pt x="22366" y="96272"/>
                </a:lnTo>
                <a:lnTo>
                  <a:pt x="23338" y="100162"/>
                </a:lnTo>
                <a:lnTo>
                  <a:pt x="27228" y="109886"/>
                </a:lnTo>
                <a:lnTo>
                  <a:pt x="29173" y="116694"/>
                </a:lnTo>
                <a:lnTo>
                  <a:pt x="32091" y="123501"/>
                </a:lnTo>
                <a:lnTo>
                  <a:pt x="35008" y="129335"/>
                </a:lnTo>
                <a:lnTo>
                  <a:pt x="35980" y="133225"/>
                </a:lnTo>
                <a:lnTo>
                  <a:pt x="41814" y="144895"/>
                </a:lnTo>
                <a:lnTo>
                  <a:pt x="47649" y="154619"/>
                </a:lnTo>
                <a:lnTo>
                  <a:pt x="58346" y="176013"/>
                </a:lnTo>
                <a:lnTo>
                  <a:pt x="56402" y="174068"/>
                </a:lnTo>
                <a:lnTo>
                  <a:pt x="57374" y="176013"/>
                </a:lnTo>
                <a:lnTo>
                  <a:pt x="57374" y="176985"/>
                </a:lnTo>
                <a:lnTo>
                  <a:pt x="57374" y="177958"/>
                </a:lnTo>
                <a:lnTo>
                  <a:pt x="58346" y="178930"/>
                </a:lnTo>
                <a:lnTo>
                  <a:pt x="58346" y="177958"/>
                </a:lnTo>
                <a:lnTo>
                  <a:pt x="59319" y="179903"/>
                </a:lnTo>
                <a:lnTo>
                  <a:pt x="63208" y="183792"/>
                </a:lnTo>
                <a:lnTo>
                  <a:pt x="66126" y="188655"/>
                </a:lnTo>
                <a:lnTo>
                  <a:pt x="70015" y="194489"/>
                </a:lnTo>
                <a:lnTo>
                  <a:pt x="76823" y="203241"/>
                </a:lnTo>
                <a:lnTo>
                  <a:pt x="76823" y="204214"/>
                </a:lnTo>
                <a:lnTo>
                  <a:pt x="79740" y="208104"/>
                </a:lnTo>
                <a:lnTo>
                  <a:pt x="83630" y="212966"/>
                </a:lnTo>
                <a:lnTo>
                  <a:pt x="90437" y="223663"/>
                </a:lnTo>
                <a:lnTo>
                  <a:pt x="90437" y="225608"/>
                </a:lnTo>
                <a:lnTo>
                  <a:pt x="92382" y="228525"/>
                </a:lnTo>
                <a:lnTo>
                  <a:pt x="97244" y="232415"/>
                </a:lnTo>
                <a:lnTo>
                  <a:pt x="102106" y="238250"/>
                </a:lnTo>
                <a:lnTo>
                  <a:pt x="113776" y="251864"/>
                </a:lnTo>
                <a:lnTo>
                  <a:pt x="133225" y="272285"/>
                </a:lnTo>
                <a:lnTo>
                  <a:pt x="142949" y="282982"/>
                </a:lnTo>
                <a:lnTo>
                  <a:pt x="153646" y="292707"/>
                </a:lnTo>
                <a:lnTo>
                  <a:pt x="153646" y="294651"/>
                </a:lnTo>
                <a:lnTo>
                  <a:pt x="165316" y="303404"/>
                </a:lnTo>
                <a:lnTo>
                  <a:pt x="176012" y="314100"/>
                </a:lnTo>
                <a:lnTo>
                  <a:pt x="187682" y="323825"/>
                </a:lnTo>
                <a:lnTo>
                  <a:pt x="197406" y="332577"/>
                </a:lnTo>
                <a:lnTo>
                  <a:pt x="195461" y="332577"/>
                </a:lnTo>
                <a:lnTo>
                  <a:pt x="201296" y="337439"/>
                </a:lnTo>
                <a:lnTo>
                  <a:pt x="203241" y="338412"/>
                </a:lnTo>
                <a:lnTo>
                  <a:pt x="204214" y="338412"/>
                </a:lnTo>
                <a:lnTo>
                  <a:pt x="204214" y="337439"/>
                </a:lnTo>
                <a:lnTo>
                  <a:pt x="211021" y="343274"/>
                </a:lnTo>
                <a:lnTo>
                  <a:pt x="213938" y="346191"/>
                </a:lnTo>
                <a:lnTo>
                  <a:pt x="215883" y="348136"/>
                </a:lnTo>
                <a:lnTo>
                  <a:pt x="220745" y="352026"/>
                </a:lnTo>
                <a:lnTo>
                  <a:pt x="225607" y="353971"/>
                </a:lnTo>
                <a:lnTo>
                  <a:pt x="234360" y="361751"/>
                </a:lnTo>
                <a:lnTo>
                  <a:pt x="241795" y="366956"/>
                </a:lnTo>
                <a:lnTo>
                  <a:pt x="241167" y="367585"/>
                </a:lnTo>
                <a:lnTo>
                  <a:pt x="243111" y="368557"/>
                </a:lnTo>
                <a:lnTo>
                  <a:pt x="248946" y="373420"/>
                </a:lnTo>
                <a:lnTo>
                  <a:pt x="250891" y="374392"/>
                </a:lnTo>
                <a:lnTo>
                  <a:pt x="251863" y="374392"/>
                </a:lnTo>
                <a:lnTo>
                  <a:pt x="251863" y="373420"/>
                </a:lnTo>
                <a:lnTo>
                  <a:pt x="257698" y="378282"/>
                </a:lnTo>
                <a:lnTo>
                  <a:pt x="265478" y="383145"/>
                </a:lnTo>
                <a:lnTo>
                  <a:pt x="273257" y="388007"/>
                </a:lnTo>
                <a:lnTo>
                  <a:pt x="279092" y="392869"/>
                </a:lnTo>
                <a:lnTo>
                  <a:pt x="280065" y="392869"/>
                </a:lnTo>
                <a:lnTo>
                  <a:pt x="282009" y="393841"/>
                </a:lnTo>
                <a:lnTo>
                  <a:pt x="293679" y="401621"/>
                </a:lnTo>
                <a:lnTo>
                  <a:pt x="299513" y="404538"/>
                </a:lnTo>
                <a:lnTo>
                  <a:pt x="304375" y="407455"/>
                </a:lnTo>
                <a:lnTo>
                  <a:pt x="304375" y="408428"/>
                </a:lnTo>
                <a:lnTo>
                  <a:pt x="303403" y="408428"/>
                </a:lnTo>
                <a:lnTo>
                  <a:pt x="305348" y="409401"/>
                </a:lnTo>
                <a:lnTo>
                  <a:pt x="306321" y="409401"/>
                </a:lnTo>
                <a:lnTo>
                  <a:pt x="308265" y="409400"/>
                </a:lnTo>
                <a:lnTo>
                  <a:pt x="317990" y="415235"/>
                </a:lnTo>
                <a:lnTo>
                  <a:pt x="326742" y="421070"/>
                </a:lnTo>
                <a:lnTo>
                  <a:pt x="335494" y="427877"/>
                </a:lnTo>
                <a:lnTo>
                  <a:pt x="345218" y="432739"/>
                </a:lnTo>
                <a:lnTo>
                  <a:pt x="408427" y="464830"/>
                </a:lnTo>
                <a:lnTo>
                  <a:pt x="408428" y="465802"/>
                </a:lnTo>
                <a:lnTo>
                  <a:pt x="414262" y="467747"/>
                </a:lnTo>
                <a:lnTo>
                  <a:pt x="420097" y="470665"/>
                </a:lnTo>
                <a:lnTo>
                  <a:pt x="424959" y="473582"/>
                </a:lnTo>
                <a:lnTo>
                  <a:pt x="430794" y="475527"/>
                </a:lnTo>
                <a:lnTo>
                  <a:pt x="433711" y="477472"/>
                </a:lnTo>
                <a:lnTo>
                  <a:pt x="435656" y="477472"/>
                </a:lnTo>
                <a:lnTo>
                  <a:pt x="435656" y="478444"/>
                </a:lnTo>
                <a:lnTo>
                  <a:pt x="440519" y="480389"/>
                </a:lnTo>
                <a:lnTo>
                  <a:pt x="446353" y="483306"/>
                </a:lnTo>
                <a:lnTo>
                  <a:pt x="452188" y="486224"/>
                </a:lnTo>
                <a:lnTo>
                  <a:pt x="458992" y="489140"/>
                </a:lnTo>
                <a:lnTo>
                  <a:pt x="462885" y="491086"/>
                </a:lnTo>
                <a:lnTo>
                  <a:pt x="468719" y="493031"/>
                </a:lnTo>
                <a:lnTo>
                  <a:pt x="481362" y="498866"/>
                </a:lnTo>
                <a:lnTo>
                  <a:pt x="477472" y="497893"/>
                </a:lnTo>
                <a:lnTo>
                  <a:pt x="480389" y="499838"/>
                </a:lnTo>
                <a:lnTo>
                  <a:pt x="483306" y="499838"/>
                </a:lnTo>
                <a:lnTo>
                  <a:pt x="486223" y="500810"/>
                </a:lnTo>
                <a:lnTo>
                  <a:pt x="487196" y="502755"/>
                </a:lnTo>
                <a:lnTo>
                  <a:pt x="489141" y="502755"/>
                </a:lnTo>
                <a:lnTo>
                  <a:pt x="488168" y="501783"/>
                </a:lnTo>
                <a:lnTo>
                  <a:pt x="502755" y="508590"/>
                </a:lnTo>
                <a:lnTo>
                  <a:pt x="517342" y="513452"/>
                </a:lnTo>
                <a:lnTo>
                  <a:pt x="548460" y="524149"/>
                </a:lnTo>
                <a:lnTo>
                  <a:pt x="554295" y="527067"/>
                </a:lnTo>
                <a:lnTo>
                  <a:pt x="555267" y="528039"/>
                </a:lnTo>
                <a:lnTo>
                  <a:pt x="555267" y="529012"/>
                </a:lnTo>
                <a:lnTo>
                  <a:pt x="560129" y="529984"/>
                </a:lnTo>
                <a:lnTo>
                  <a:pt x="561102" y="529984"/>
                </a:lnTo>
                <a:lnTo>
                  <a:pt x="564019" y="530956"/>
                </a:lnTo>
                <a:lnTo>
                  <a:pt x="565964" y="532901"/>
                </a:lnTo>
                <a:lnTo>
                  <a:pt x="567909" y="533874"/>
                </a:lnTo>
                <a:lnTo>
                  <a:pt x="570826" y="534846"/>
                </a:lnTo>
                <a:lnTo>
                  <a:pt x="570826" y="533874"/>
                </a:lnTo>
                <a:lnTo>
                  <a:pt x="571799" y="533874"/>
                </a:lnTo>
                <a:lnTo>
                  <a:pt x="573744" y="533874"/>
                </a:lnTo>
                <a:lnTo>
                  <a:pt x="582496" y="538736"/>
                </a:lnTo>
                <a:lnTo>
                  <a:pt x="586386" y="539709"/>
                </a:lnTo>
                <a:lnTo>
                  <a:pt x="591248" y="541653"/>
                </a:lnTo>
                <a:lnTo>
                  <a:pt x="590276" y="541653"/>
                </a:lnTo>
                <a:lnTo>
                  <a:pt x="597082" y="542626"/>
                </a:lnTo>
                <a:lnTo>
                  <a:pt x="603889" y="544571"/>
                </a:lnTo>
                <a:lnTo>
                  <a:pt x="609724" y="546516"/>
                </a:lnTo>
                <a:lnTo>
                  <a:pt x="615559" y="546516"/>
                </a:lnTo>
                <a:lnTo>
                  <a:pt x="650567" y="556241"/>
                </a:lnTo>
                <a:lnTo>
                  <a:pt x="684603" y="565965"/>
                </a:lnTo>
                <a:lnTo>
                  <a:pt x="752674" y="581525"/>
                </a:lnTo>
                <a:lnTo>
                  <a:pt x="786710" y="589304"/>
                </a:lnTo>
                <a:lnTo>
                  <a:pt x="819773" y="596111"/>
                </a:lnTo>
                <a:lnTo>
                  <a:pt x="888817" y="608753"/>
                </a:lnTo>
                <a:lnTo>
                  <a:pt x="899514" y="611670"/>
                </a:lnTo>
                <a:lnTo>
                  <a:pt x="912155" y="613615"/>
                </a:lnTo>
                <a:lnTo>
                  <a:pt x="911183" y="613615"/>
                </a:lnTo>
                <a:lnTo>
                  <a:pt x="912156" y="613615"/>
                </a:lnTo>
                <a:lnTo>
                  <a:pt x="912155" y="613615"/>
                </a:lnTo>
                <a:lnTo>
                  <a:pt x="913128" y="613615"/>
                </a:lnTo>
                <a:lnTo>
                  <a:pt x="916046" y="613615"/>
                </a:lnTo>
                <a:lnTo>
                  <a:pt x="918963" y="613615"/>
                </a:lnTo>
                <a:lnTo>
                  <a:pt x="921880" y="613615"/>
                </a:lnTo>
                <a:lnTo>
                  <a:pt x="946191" y="617505"/>
                </a:lnTo>
                <a:lnTo>
                  <a:pt x="972448" y="620422"/>
                </a:lnTo>
                <a:lnTo>
                  <a:pt x="969530" y="620422"/>
                </a:lnTo>
                <a:lnTo>
                  <a:pt x="969530" y="621395"/>
                </a:lnTo>
                <a:lnTo>
                  <a:pt x="971475" y="621395"/>
                </a:lnTo>
                <a:lnTo>
                  <a:pt x="975365" y="620422"/>
                </a:lnTo>
                <a:lnTo>
                  <a:pt x="975365" y="621395"/>
                </a:lnTo>
                <a:lnTo>
                  <a:pt x="978282" y="621395"/>
                </a:lnTo>
                <a:lnTo>
                  <a:pt x="979164" y="620513"/>
                </a:lnTo>
                <a:lnTo>
                  <a:pt x="1044409" y="627229"/>
                </a:lnTo>
                <a:lnTo>
                  <a:pt x="1077472" y="631119"/>
                </a:lnTo>
                <a:lnTo>
                  <a:pt x="1110535" y="633064"/>
                </a:lnTo>
                <a:lnTo>
                  <a:pt x="1119287" y="634037"/>
                </a:lnTo>
                <a:lnTo>
                  <a:pt x="1129012" y="634037"/>
                </a:lnTo>
                <a:lnTo>
                  <a:pt x="1147488" y="635009"/>
                </a:lnTo>
                <a:lnTo>
                  <a:pt x="1171799" y="636954"/>
                </a:lnTo>
                <a:lnTo>
                  <a:pt x="1196111" y="638899"/>
                </a:lnTo>
                <a:lnTo>
                  <a:pt x="1220422" y="638899"/>
                </a:lnTo>
                <a:lnTo>
                  <a:pt x="1243275" y="638899"/>
                </a:lnTo>
                <a:lnTo>
                  <a:pt x="1243761" y="639871"/>
                </a:lnTo>
                <a:lnTo>
                  <a:pt x="1241816" y="640844"/>
                </a:lnTo>
                <a:lnTo>
                  <a:pt x="1235981" y="642788"/>
                </a:lnTo>
                <a:lnTo>
                  <a:pt x="1227229" y="643761"/>
                </a:lnTo>
                <a:lnTo>
                  <a:pt x="1212642" y="644733"/>
                </a:lnTo>
                <a:lnTo>
                  <a:pt x="1197083" y="644733"/>
                </a:lnTo>
                <a:lnTo>
                  <a:pt x="1180551" y="644733"/>
                </a:lnTo>
                <a:lnTo>
                  <a:pt x="1164992" y="644733"/>
                </a:lnTo>
                <a:lnTo>
                  <a:pt x="1164020" y="644733"/>
                </a:lnTo>
                <a:lnTo>
                  <a:pt x="1164020" y="643761"/>
                </a:lnTo>
                <a:lnTo>
                  <a:pt x="1163047" y="642789"/>
                </a:lnTo>
                <a:lnTo>
                  <a:pt x="1161102" y="642789"/>
                </a:lnTo>
                <a:lnTo>
                  <a:pt x="1144571" y="643761"/>
                </a:lnTo>
                <a:lnTo>
                  <a:pt x="1126095" y="642789"/>
                </a:lnTo>
                <a:lnTo>
                  <a:pt x="1106645" y="640844"/>
                </a:lnTo>
                <a:lnTo>
                  <a:pt x="1088169" y="637926"/>
                </a:lnTo>
                <a:lnTo>
                  <a:pt x="1089141" y="637926"/>
                </a:lnTo>
                <a:lnTo>
                  <a:pt x="1082334" y="637926"/>
                </a:lnTo>
                <a:lnTo>
                  <a:pt x="1074555" y="637926"/>
                </a:lnTo>
                <a:lnTo>
                  <a:pt x="1075527" y="637926"/>
                </a:lnTo>
                <a:lnTo>
                  <a:pt x="1075527" y="636954"/>
                </a:lnTo>
                <a:lnTo>
                  <a:pt x="1073582" y="636954"/>
                </a:lnTo>
                <a:lnTo>
                  <a:pt x="1069693" y="636954"/>
                </a:lnTo>
                <a:lnTo>
                  <a:pt x="1064830" y="637927"/>
                </a:lnTo>
                <a:lnTo>
                  <a:pt x="1062885" y="636954"/>
                </a:lnTo>
                <a:lnTo>
                  <a:pt x="1060941" y="635981"/>
                </a:lnTo>
                <a:lnTo>
                  <a:pt x="1058023" y="636954"/>
                </a:lnTo>
                <a:lnTo>
                  <a:pt x="1051216" y="636954"/>
                </a:lnTo>
                <a:lnTo>
                  <a:pt x="1044409" y="636954"/>
                </a:lnTo>
                <a:lnTo>
                  <a:pt x="1036629" y="635982"/>
                </a:lnTo>
                <a:lnTo>
                  <a:pt x="1028849" y="635009"/>
                </a:lnTo>
                <a:lnTo>
                  <a:pt x="1029822" y="635009"/>
                </a:lnTo>
                <a:lnTo>
                  <a:pt x="1017180" y="634037"/>
                </a:lnTo>
                <a:lnTo>
                  <a:pt x="1002593" y="633064"/>
                </a:lnTo>
                <a:lnTo>
                  <a:pt x="974392" y="631119"/>
                </a:lnTo>
                <a:lnTo>
                  <a:pt x="975365" y="630147"/>
                </a:lnTo>
                <a:lnTo>
                  <a:pt x="975365" y="629174"/>
                </a:lnTo>
                <a:lnTo>
                  <a:pt x="973420" y="630147"/>
                </a:lnTo>
                <a:lnTo>
                  <a:pt x="970503" y="630147"/>
                </a:lnTo>
                <a:lnTo>
                  <a:pt x="963695" y="630147"/>
                </a:lnTo>
                <a:lnTo>
                  <a:pt x="960778" y="629174"/>
                </a:lnTo>
                <a:lnTo>
                  <a:pt x="957861" y="629174"/>
                </a:lnTo>
                <a:lnTo>
                  <a:pt x="953971" y="629174"/>
                </a:lnTo>
                <a:lnTo>
                  <a:pt x="949109" y="628202"/>
                </a:lnTo>
                <a:lnTo>
                  <a:pt x="950081" y="628202"/>
                </a:lnTo>
                <a:lnTo>
                  <a:pt x="947164" y="628202"/>
                </a:lnTo>
                <a:lnTo>
                  <a:pt x="944247" y="628202"/>
                </a:lnTo>
                <a:lnTo>
                  <a:pt x="942301" y="627229"/>
                </a:lnTo>
                <a:lnTo>
                  <a:pt x="940357" y="628202"/>
                </a:lnTo>
                <a:lnTo>
                  <a:pt x="937439" y="626257"/>
                </a:lnTo>
                <a:lnTo>
                  <a:pt x="935495" y="627230"/>
                </a:lnTo>
                <a:lnTo>
                  <a:pt x="933549" y="626257"/>
                </a:lnTo>
                <a:lnTo>
                  <a:pt x="930632" y="625284"/>
                </a:lnTo>
                <a:lnTo>
                  <a:pt x="927715" y="625285"/>
                </a:lnTo>
                <a:lnTo>
                  <a:pt x="923825" y="625284"/>
                </a:lnTo>
                <a:lnTo>
                  <a:pt x="919936" y="624312"/>
                </a:lnTo>
                <a:lnTo>
                  <a:pt x="911183" y="622367"/>
                </a:lnTo>
                <a:lnTo>
                  <a:pt x="909463" y="622367"/>
                </a:lnTo>
                <a:lnTo>
                  <a:pt x="910211" y="622367"/>
                </a:lnTo>
                <a:lnTo>
                  <a:pt x="912155" y="622367"/>
                </a:lnTo>
                <a:lnTo>
                  <a:pt x="911183" y="621395"/>
                </a:lnTo>
                <a:lnTo>
                  <a:pt x="893679" y="619450"/>
                </a:lnTo>
                <a:lnTo>
                  <a:pt x="875203" y="617505"/>
                </a:lnTo>
                <a:lnTo>
                  <a:pt x="840194" y="610698"/>
                </a:lnTo>
                <a:lnTo>
                  <a:pt x="836305" y="609725"/>
                </a:lnTo>
                <a:lnTo>
                  <a:pt x="835332" y="608753"/>
                </a:lnTo>
                <a:lnTo>
                  <a:pt x="829498" y="607780"/>
                </a:lnTo>
                <a:lnTo>
                  <a:pt x="823663" y="607780"/>
                </a:lnTo>
                <a:lnTo>
                  <a:pt x="821718" y="605835"/>
                </a:lnTo>
                <a:lnTo>
                  <a:pt x="818800" y="605835"/>
                </a:lnTo>
                <a:lnTo>
                  <a:pt x="816856" y="605835"/>
                </a:lnTo>
                <a:lnTo>
                  <a:pt x="814911" y="605835"/>
                </a:lnTo>
                <a:lnTo>
                  <a:pt x="811993" y="605836"/>
                </a:lnTo>
                <a:lnTo>
                  <a:pt x="813939" y="604863"/>
                </a:lnTo>
                <a:lnTo>
                  <a:pt x="813939" y="603891"/>
                </a:lnTo>
                <a:lnTo>
                  <a:pt x="807131" y="603891"/>
                </a:lnTo>
                <a:lnTo>
                  <a:pt x="799352" y="602918"/>
                </a:lnTo>
                <a:lnTo>
                  <a:pt x="801297" y="602918"/>
                </a:lnTo>
                <a:lnTo>
                  <a:pt x="801297" y="601946"/>
                </a:lnTo>
                <a:lnTo>
                  <a:pt x="797407" y="601945"/>
                </a:lnTo>
                <a:lnTo>
                  <a:pt x="794489" y="600973"/>
                </a:lnTo>
                <a:lnTo>
                  <a:pt x="787682" y="600001"/>
                </a:lnTo>
                <a:lnTo>
                  <a:pt x="789627" y="599028"/>
                </a:lnTo>
                <a:lnTo>
                  <a:pt x="785738" y="598056"/>
                </a:lnTo>
                <a:lnTo>
                  <a:pt x="784765" y="599028"/>
                </a:lnTo>
                <a:lnTo>
                  <a:pt x="783792" y="599028"/>
                </a:lnTo>
                <a:lnTo>
                  <a:pt x="780875" y="599028"/>
                </a:lnTo>
                <a:lnTo>
                  <a:pt x="781848" y="599028"/>
                </a:lnTo>
                <a:lnTo>
                  <a:pt x="781848" y="598056"/>
                </a:lnTo>
                <a:lnTo>
                  <a:pt x="776985" y="598056"/>
                </a:lnTo>
                <a:lnTo>
                  <a:pt x="771151" y="597084"/>
                </a:lnTo>
                <a:lnTo>
                  <a:pt x="760454" y="595138"/>
                </a:lnTo>
                <a:lnTo>
                  <a:pt x="750730" y="592221"/>
                </a:lnTo>
                <a:lnTo>
                  <a:pt x="741005" y="590276"/>
                </a:lnTo>
                <a:lnTo>
                  <a:pt x="740032" y="589304"/>
                </a:lnTo>
                <a:lnTo>
                  <a:pt x="739060" y="589304"/>
                </a:lnTo>
                <a:lnTo>
                  <a:pt x="738087" y="588332"/>
                </a:lnTo>
                <a:lnTo>
                  <a:pt x="735170" y="587359"/>
                </a:lnTo>
                <a:lnTo>
                  <a:pt x="734198" y="587359"/>
                </a:lnTo>
                <a:lnTo>
                  <a:pt x="733225" y="587359"/>
                </a:lnTo>
                <a:lnTo>
                  <a:pt x="729336" y="587359"/>
                </a:lnTo>
                <a:lnTo>
                  <a:pt x="726418" y="587359"/>
                </a:lnTo>
                <a:lnTo>
                  <a:pt x="727390" y="588331"/>
                </a:lnTo>
                <a:lnTo>
                  <a:pt x="716694" y="585414"/>
                </a:lnTo>
                <a:lnTo>
                  <a:pt x="707942" y="583469"/>
                </a:lnTo>
                <a:lnTo>
                  <a:pt x="708914" y="582497"/>
                </a:lnTo>
                <a:lnTo>
                  <a:pt x="708914" y="581524"/>
                </a:lnTo>
                <a:lnTo>
                  <a:pt x="710859" y="581524"/>
                </a:lnTo>
                <a:lnTo>
                  <a:pt x="707942" y="579580"/>
                </a:lnTo>
                <a:lnTo>
                  <a:pt x="709887" y="579580"/>
                </a:lnTo>
                <a:lnTo>
                  <a:pt x="704052" y="578607"/>
                </a:lnTo>
                <a:lnTo>
                  <a:pt x="699190" y="577635"/>
                </a:lnTo>
                <a:lnTo>
                  <a:pt x="691410" y="577634"/>
                </a:lnTo>
                <a:lnTo>
                  <a:pt x="687520" y="576662"/>
                </a:lnTo>
                <a:lnTo>
                  <a:pt x="682658" y="575690"/>
                </a:lnTo>
                <a:lnTo>
                  <a:pt x="683631" y="575690"/>
                </a:lnTo>
                <a:lnTo>
                  <a:pt x="683630" y="574717"/>
                </a:lnTo>
                <a:lnTo>
                  <a:pt x="682658" y="574717"/>
                </a:lnTo>
                <a:lnTo>
                  <a:pt x="683630" y="573745"/>
                </a:lnTo>
                <a:lnTo>
                  <a:pt x="672933" y="574717"/>
                </a:lnTo>
                <a:lnTo>
                  <a:pt x="670989" y="573745"/>
                </a:lnTo>
                <a:lnTo>
                  <a:pt x="670989" y="572772"/>
                </a:lnTo>
                <a:lnTo>
                  <a:pt x="669044" y="572772"/>
                </a:lnTo>
                <a:lnTo>
                  <a:pt x="668071" y="572772"/>
                </a:lnTo>
                <a:lnTo>
                  <a:pt x="666126" y="572772"/>
                </a:lnTo>
                <a:lnTo>
                  <a:pt x="660292" y="571800"/>
                </a:lnTo>
                <a:lnTo>
                  <a:pt x="657374" y="569855"/>
                </a:lnTo>
                <a:lnTo>
                  <a:pt x="655429" y="568882"/>
                </a:lnTo>
                <a:lnTo>
                  <a:pt x="657374" y="568883"/>
                </a:lnTo>
                <a:lnTo>
                  <a:pt x="657374" y="567910"/>
                </a:lnTo>
                <a:lnTo>
                  <a:pt x="647650" y="565965"/>
                </a:lnTo>
                <a:lnTo>
                  <a:pt x="642787" y="564993"/>
                </a:lnTo>
                <a:lnTo>
                  <a:pt x="641815" y="564993"/>
                </a:lnTo>
                <a:lnTo>
                  <a:pt x="641815" y="565965"/>
                </a:lnTo>
                <a:lnTo>
                  <a:pt x="638898" y="565965"/>
                </a:lnTo>
                <a:lnTo>
                  <a:pt x="633063" y="564021"/>
                </a:lnTo>
                <a:lnTo>
                  <a:pt x="634036" y="564021"/>
                </a:lnTo>
                <a:lnTo>
                  <a:pt x="635008" y="563048"/>
                </a:lnTo>
                <a:lnTo>
                  <a:pt x="625284" y="562076"/>
                </a:lnTo>
                <a:lnTo>
                  <a:pt x="615559" y="560130"/>
                </a:lnTo>
                <a:lnTo>
                  <a:pt x="617504" y="560130"/>
                </a:lnTo>
                <a:lnTo>
                  <a:pt x="619449" y="560130"/>
                </a:lnTo>
                <a:lnTo>
                  <a:pt x="613614" y="558186"/>
                </a:lnTo>
                <a:lnTo>
                  <a:pt x="606807" y="556241"/>
                </a:lnTo>
                <a:lnTo>
                  <a:pt x="600972" y="554295"/>
                </a:lnTo>
                <a:lnTo>
                  <a:pt x="595138" y="552350"/>
                </a:lnTo>
                <a:lnTo>
                  <a:pt x="596110" y="553323"/>
                </a:lnTo>
                <a:lnTo>
                  <a:pt x="595138" y="553323"/>
                </a:lnTo>
                <a:lnTo>
                  <a:pt x="592220" y="551378"/>
                </a:lnTo>
                <a:lnTo>
                  <a:pt x="589303" y="550406"/>
                </a:lnTo>
                <a:lnTo>
                  <a:pt x="587358" y="549433"/>
                </a:lnTo>
                <a:lnTo>
                  <a:pt x="583468" y="548461"/>
                </a:lnTo>
                <a:lnTo>
                  <a:pt x="582496" y="548461"/>
                </a:lnTo>
                <a:lnTo>
                  <a:pt x="585413" y="549433"/>
                </a:lnTo>
                <a:lnTo>
                  <a:pt x="572771" y="545543"/>
                </a:lnTo>
                <a:lnTo>
                  <a:pt x="564992" y="543598"/>
                </a:lnTo>
                <a:lnTo>
                  <a:pt x="557212" y="540681"/>
                </a:lnTo>
                <a:lnTo>
                  <a:pt x="554295" y="540681"/>
                </a:lnTo>
                <a:lnTo>
                  <a:pt x="549433" y="539708"/>
                </a:lnTo>
                <a:lnTo>
                  <a:pt x="550405" y="538736"/>
                </a:lnTo>
                <a:lnTo>
                  <a:pt x="546515" y="536791"/>
                </a:lnTo>
                <a:lnTo>
                  <a:pt x="544570" y="535819"/>
                </a:lnTo>
                <a:lnTo>
                  <a:pt x="547488" y="536791"/>
                </a:lnTo>
                <a:lnTo>
                  <a:pt x="548460" y="537763"/>
                </a:lnTo>
                <a:lnTo>
                  <a:pt x="550405" y="537764"/>
                </a:lnTo>
                <a:lnTo>
                  <a:pt x="554295" y="538736"/>
                </a:lnTo>
                <a:lnTo>
                  <a:pt x="553322" y="537764"/>
                </a:lnTo>
                <a:lnTo>
                  <a:pt x="550405" y="537764"/>
                </a:lnTo>
                <a:lnTo>
                  <a:pt x="544570" y="535819"/>
                </a:lnTo>
                <a:lnTo>
                  <a:pt x="544570" y="535819"/>
                </a:lnTo>
                <a:lnTo>
                  <a:pt x="544570" y="535819"/>
                </a:lnTo>
                <a:lnTo>
                  <a:pt x="541653" y="534846"/>
                </a:lnTo>
                <a:lnTo>
                  <a:pt x="538736" y="533874"/>
                </a:lnTo>
                <a:lnTo>
                  <a:pt x="536791" y="532901"/>
                </a:lnTo>
                <a:lnTo>
                  <a:pt x="537763" y="532901"/>
                </a:lnTo>
                <a:lnTo>
                  <a:pt x="538735" y="531929"/>
                </a:lnTo>
                <a:lnTo>
                  <a:pt x="536791" y="531929"/>
                </a:lnTo>
                <a:lnTo>
                  <a:pt x="532901" y="530956"/>
                </a:lnTo>
                <a:lnTo>
                  <a:pt x="529984" y="529984"/>
                </a:lnTo>
                <a:lnTo>
                  <a:pt x="527067" y="529011"/>
                </a:lnTo>
                <a:lnTo>
                  <a:pt x="526094" y="529011"/>
                </a:lnTo>
                <a:lnTo>
                  <a:pt x="525121" y="529012"/>
                </a:lnTo>
                <a:lnTo>
                  <a:pt x="524149" y="529012"/>
                </a:lnTo>
                <a:lnTo>
                  <a:pt x="523177" y="528039"/>
                </a:lnTo>
                <a:lnTo>
                  <a:pt x="520259" y="527067"/>
                </a:lnTo>
                <a:lnTo>
                  <a:pt x="517342" y="526094"/>
                </a:lnTo>
                <a:lnTo>
                  <a:pt x="517342" y="525122"/>
                </a:lnTo>
                <a:lnTo>
                  <a:pt x="518314" y="524149"/>
                </a:lnTo>
                <a:lnTo>
                  <a:pt x="514425" y="524149"/>
                </a:lnTo>
                <a:lnTo>
                  <a:pt x="511507" y="524150"/>
                </a:lnTo>
                <a:lnTo>
                  <a:pt x="511507" y="523177"/>
                </a:lnTo>
                <a:lnTo>
                  <a:pt x="509562" y="523177"/>
                </a:lnTo>
                <a:lnTo>
                  <a:pt x="507617" y="522204"/>
                </a:lnTo>
                <a:lnTo>
                  <a:pt x="504700" y="521232"/>
                </a:lnTo>
                <a:lnTo>
                  <a:pt x="501782" y="521232"/>
                </a:lnTo>
                <a:lnTo>
                  <a:pt x="494003" y="517342"/>
                </a:lnTo>
                <a:lnTo>
                  <a:pt x="490114" y="515397"/>
                </a:lnTo>
                <a:lnTo>
                  <a:pt x="487195" y="513452"/>
                </a:lnTo>
                <a:lnTo>
                  <a:pt x="481361" y="512480"/>
                </a:lnTo>
                <a:lnTo>
                  <a:pt x="475527" y="509563"/>
                </a:lnTo>
                <a:lnTo>
                  <a:pt x="477471" y="509563"/>
                </a:lnTo>
                <a:lnTo>
                  <a:pt x="474554" y="508590"/>
                </a:lnTo>
                <a:lnTo>
                  <a:pt x="471637" y="507617"/>
                </a:lnTo>
                <a:lnTo>
                  <a:pt x="468719" y="505673"/>
                </a:lnTo>
                <a:lnTo>
                  <a:pt x="463857" y="502755"/>
                </a:lnTo>
                <a:lnTo>
                  <a:pt x="461912" y="501783"/>
                </a:lnTo>
                <a:lnTo>
                  <a:pt x="460939" y="502756"/>
                </a:lnTo>
                <a:lnTo>
                  <a:pt x="459967" y="503728"/>
                </a:lnTo>
                <a:lnTo>
                  <a:pt x="457050" y="501783"/>
                </a:lnTo>
                <a:lnTo>
                  <a:pt x="453160" y="499838"/>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Content Placeholder 12"/>
          <p:cNvSpPr>
            <a:spLocks noGrp="1"/>
          </p:cNvSpPr>
          <p:nvPr>
            <p:ph sz="quarter" idx="13"/>
          </p:nvPr>
        </p:nvSpPr>
        <p:spPr>
          <a:xfrm>
            <a:off x="841248" y="2743199"/>
            <a:ext cx="3017520" cy="324612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5" name="Content Placeholder 14"/>
          <p:cNvSpPr>
            <a:spLocks noGrp="1"/>
          </p:cNvSpPr>
          <p:nvPr>
            <p:ph sz="quarter" idx="14"/>
          </p:nvPr>
        </p:nvSpPr>
        <p:spPr>
          <a:xfrm>
            <a:off x="5294376" y="2743200"/>
            <a:ext cx="3017520" cy="324612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2F2F7B2A-BD27-4165-BD6F-99B05DB8CE58}" type="datetimeFigureOut">
              <a:rPr lang="es-MX" smtClean="0"/>
              <a:t>26/06/2012</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F580E4F2-9618-4CC8-AA3F-B31F2FE40C29}" type="slidenum">
              <a:rPr lang="es-MX" smtClean="0"/>
              <a:t>‹Nº›</a:t>
            </a:fld>
            <a:endParaRPr lang="es-MX"/>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5" name="Date Placeholder 4"/>
          <p:cNvSpPr>
            <a:spLocks noGrp="1"/>
          </p:cNvSpPr>
          <p:nvPr>
            <p:ph type="dt" sz="half" idx="10"/>
          </p:nvPr>
        </p:nvSpPr>
        <p:spPr/>
        <p:txBody>
          <a:bodyPr/>
          <a:lstStyle/>
          <a:p>
            <a:fld id="{2F2F7B2A-BD27-4165-BD6F-99B05DB8CE58}" type="datetimeFigureOut">
              <a:rPr lang="es-MX" smtClean="0"/>
              <a:t>26/06/2012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F580E4F2-9618-4CC8-AA3F-B31F2FE40C29}" type="slidenum">
              <a:rPr lang="es-MX" smtClean="0"/>
              <a:t>‹Nº›</a:t>
            </a:fld>
            <a:endParaRPr lang="es-MX"/>
          </a:p>
        </p:txBody>
      </p:sp>
      <p:sp>
        <p:nvSpPr>
          <p:cNvPr id="9" name="Content Placeholder 8"/>
          <p:cNvSpPr>
            <a:spLocks noGrp="1"/>
          </p:cNvSpPr>
          <p:nvPr>
            <p:ph sz="quarter" idx="13"/>
          </p:nvPr>
        </p:nvSpPr>
        <p:spPr>
          <a:xfrm>
            <a:off x="841248" y="2039112"/>
            <a:ext cx="3657600" cy="395020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1" name="Content Placeholder 10"/>
          <p:cNvSpPr>
            <a:spLocks noGrp="1"/>
          </p:cNvSpPr>
          <p:nvPr>
            <p:ph sz="quarter" idx="14"/>
          </p:nvPr>
        </p:nvSpPr>
        <p:spPr>
          <a:xfrm>
            <a:off x="4645152" y="2039112"/>
            <a:ext cx="3657600" cy="395020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2F7B2A-BD27-4165-BD6F-99B05DB8CE58}" type="datetimeFigureOut">
              <a:rPr lang="es-MX" smtClean="0"/>
              <a:t>26/06/2012</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F580E4F2-9618-4CC8-AA3F-B31F2FE40C29}" type="slidenum">
              <a:rPr lang="es-MX" smtClean="0"/>
              <a:t>‹Nº›</a:t>
            </a:fld>
            <a:endParaRPr lang="es-MX"/>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51280" y="1487081"/>
            <a:ext cx="3008313" cy="1921339"/>
          </a:xfrm>
        </p:spPr>
        <p:txBody>
          <a:bodyPr anchor="b"/>
          <a:lstStyle>
            <a:lvl1pPr algn="l">
              <a:defRPr sz="2400" b="0"/>
            </a:lvl1pPr>
          </a:lstStyle>
          <a:p>
            <a:r>
              <a:rPr lang="es-ES" smtClean="0"/>
              <a:t>Haga clic para modificar el estilo de título del patrón</a:t>
            </a:r>
            <a:endParaRPr lang="en-US"/>
          </a:p>
        </p:txBody>
      </p:sp>
      <p:sp>
        <p:nvSpPr>
          <p:cNvPr id="3" name="Content Placeholder 2"/>
          <p:cNvSpPr>
            <a:spLocks noGrp="1"/>
          </p:cNvSpPr>
          <p:nvPr>
            <p:ph idx="1"/>
          </p:nvPr>
        </p:nvSpPr>
        <p:spPr>
          <a:xfrm>
            <a:off x="3893350" y="835428"/>
            <a:ext cx="4699370" cy="5151526"/>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51280" y="3408420"/>
            <a:ext cx="3008313" cy="191909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2F2F7B2A-BD27-4165-BD6F-99B05DB8CE58}" type="datetimeFigureOut">
              <a:rPr lang="es-MX" smtClean="0"/>
              <a:t>26/06/2012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F580E4F2-9618-4CC8-AA3F-B31F2FE40C29}" type="slidenum">
              <a:rPr lang="es-MX" smtClean="0"/>
              <a:t>‹Nº›</a:t>
            </a:fld>
            <a:endParaRPr lang="es-MX"/>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8" name="Picture 7" descr="tape.png"/>
          <p:cNvPicPr>
            <a:picLocks noChangeAspect="1"/>
          </p:cNvPicPr>
          <p:nvPr/>
        </p:nvPicPr>
        <p:blipFill>
          <a:blip r:embed="rId2"/>
          <a:stretch>
            <a:fillRect/>
          </a:stretch>
        </p:blipFill>
        <p:spPr>
          <a:xfrm>
            <a:off x="3124200" y="191206"/>
            <a:ext cx="2781300" cy="819150"/>
          </a:xfrm>
          <a:prstGeom prst="rect">
            <a:avLst/>
          </a:prstGeom>
        </p:spPr>
      </p:pic>
      <p:sp>
        <p:nvSpPr>
          <p:cNvPr id="2" name="Title 1"/>
          <p:cNvSpPr>
            <a:spLocks noGrp="1"/>
          </p:cNvSpPr>
          <p:nvPr>
            <p:ph type="title"/>
          </p:nvPr>
        </p:nvSpPr>
        <p:spPr>
          <a:xfrm>
            <a:off x="551280" y="4669654"/>
            <a:ext cx="8041440" cy="719865"/>
          </a:xfrm>
        </p:spPr>
        <p:txBody>
          <a:bodyPr anchor="b"/>
          <a:lstStyle>
            <a:lvl1pPr algn="ctr">
              <a:defRPr sz="36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rot="-60000">
            <a:off x="2130552" y="594360"/>
            <a:ext cx="4873752" cy="3657600"/>
          </a:xfr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a:p>
        </p:txBody>
      </p:sp>
      <p:sp>
        <p:nvSpPr>
          <p:cNvPr id="4" name="Text Placeholder 3"/>
          <p:cNvSpPr>
            <a:spLocks noGrp="1"/>
          </p:cNvSpPr>
          <p:nvPr>
            <p:ph type="body" sz="half" idx="2"/>
          </p:nvPr>
        </p:nvSpPr>
        <p:spPr>
          <a:xfrm>
            <a:off x="1219200" y="5416153"/>
            <a:ext cx="6705600" cy="60312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2F2F7B2A-BD27-4165-BD6F-99B05DB8CE58}" type="datetimeFigureOut">
              <a:rPr lang="es-MX" smtClean="0"/>
              <a:t>26/06/2012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F580E4F2-9618-4CC8-AA3F-B31F2FE40C29}" type="slidenum">
              <a:rPr lang="es-MX" smtClean="0"/>
              <a:t>‹Nº›</a:t>
            </a:fld>
            <a:endParaRPr lang="es-MX"/>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2F2F7B2A-BD27-4165-BD6F-99B05DB8CE58}" type="datetimeFigureOut">
              <a:rPr lang="es-MX" smtClean="0"/>
              <a:t>26/06/2012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580E4F2-9618-4CC8-AA3F-B31F2FE40C29}" type="slidenum">
              <a:rPr lang="es-MX" smtClean="0"/>
              <a:t>‹Nº›</a:t>
            </a:fld>
            <a:endParaRPr lang="es-MX"/>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50278"/>
            <a:ext cx="1963320" cy="5469523"/>
          </a:xfrm>
        </p:spPr>
        <p:txBody>
          <a:bodyPr vert="eaVert"/>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551280" y="838199"/>
            <a:ext cx="5907840" cy="518160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2F2F7B2A-BD27-4165-BD6F-99B05DB8CE58}" type="datetimeFigureOut">
              <a:rPr lang="es-MX" smtClean="0"/>
              <a:t>26/06/2012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580E4F2-9618-4CC8-AA3F-B31F2FE40C29}" type="slidenum">
              <a:rPr lang="es-MX" smtClean="0"/>
              <a:t>‹Nº›</a:t>
            </a:fld>
            <a:endParaRPr lang="es-MX"/>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3" name="22 Rectángulo"/>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4" name="23 Rectángulo"/>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5" name="24 Rectángulo"/>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6" name="25 Rectángulo"/>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7" name="26 Rectángulo"/>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0" name="29 Rectángulo redondeado"/>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1" name="30 Rectángulo redondeado"/>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7" name="6 Rectángulo"/>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9 Rectángulo"/>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10 Rectángulo"/>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9" name="18 Rectángulo"/>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7 Título"/>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a:xfrm>
            <a:off x="6705600" y="4206240"/>
            <a:ext cx="960120" cy="457200"/>
          </a:xfrm>
        </p:spPr>
        <p:txBody>
          <a:bodyPr/>
          <a:lstStyle/>
          <a:p>
            <a:fld id="{A1B12D48-EE59-49C6-988C-ADDFF76E8830}" type="datetimeFigureOut">
              <a:rPr lang="es-MX" smtClean="0">
                <a:solidFill>
                  <a:srgbClr val="438086"/>
                </a:solidFill>
              </a:rPr>
              <a:pPr/>
              <a:t>26/06/2012</a:t>
            </a:fld>
            <a:endParaRPr lang="es-MX">
              <a:solidFill>
                <a:srgbClr val="438086"/>
              </a:solidFill>
            </a:endParaRPr>
          </a:p>
        </p:txBody>
      </p:sp>
      <p:sp>
        <p:nvSpPr>
          <p:cNvPr id="17" name="16 Marcador de pie de página"/>
          <p:cNvSpPr>
            <a:spLocks noGrp="1"/>
          </p:cNvSpPr>
          <p:nvPr>
            <p:ph type="ftr" sz="quarter" idx="11"/>
          </p:nvPr>
        </p:nvSpPr>
        <p:spPr>
          <a:xfrm>
            <a:off x="5410200" y="4205288"/>
            <a:ext cx="1295400" cy="457200"/>
          </a:xfrm>
        </p:spPr>
        <p:txBody>
          <a:bodyPr/>
          <a:lstStyle/>
          <a:p>
            <a:endParaRPr lang="es-MX">
              <a:solidFill>
                <a:srgbClr val="438086"/>
              </a:solidFill>
            </a:endParaRPr>
          </a:p>
        </p:txBody>
      </p:sp>
      <p:sp>
        <p:nvSpPr>
          <p:cNvPr id="29" name="28 Marcador de número de diapositiva"/>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CBC26C61-6C29-4EED-817A-B2CDE3C90DAC}" type="slidenum">
              <a:rPr lang="es-MX" smtClean="0">
                <a:solidFill>
                  <a:prstClr val="white"/>
                </a:solidFill>
              </a:rPr>
              <a:pPr/>
              <a:t>‹Nº›</a:t>
            </a:fld>
            <a:endParaRPr lang="es-MX">
              <a:solidFill>
                <a:prstClr val="white"/>
              </a:solidFill>
            </a:endParaRPr>
          </a:p>
        </p:txBody>
      </p:sp>
    </p:spTree>
    <p:extLst>
      <p:ext uri="{BB962C8B-B14F-4D97-AF65-F5344CB8AC3E}">
        <p14:creationId xmlns:p14="http://schemas.microsoft.com/office/powerpoint/2010/main" val="6432587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A1B12D48-EE59-49C6-988C-ADDFF76E8830}" type="datetimeFigureOut">
              <a:rPr lang="es-MX" smtClean="0">
                <a:solidFill>
                  <a:srgbClr val="438086"/>
                </a:solidFill>
              </a:rPr>
              <a:pPr/>
              <a:t>26/06/2012</a:t>
            </a:fld>
            <a:endParaRPr lang="es-MX">
              <a:solidFill>
                <a:srgbClr val="438086"/>
              </a:solidFill>
            </a:endParaRPr>
          </a:p>
        </p:txBody>
      </p:sp>
      <p:sp>
        <p:nvSpPr>
          <p:cNvPr id="5" name="4 Marcador de pie de página"/>
          <p:cNvSpPr>
            <a:spLocks noGrp="1"/>
          </p:cNvSpPr>
          <p:nvPr>
            <p:ph type="ftr" sz="quarter" idx="11"/>
          </p:nvPr>
        </p:nvSpPr>
        <p:spPr/>
        <p:txBody>
          <a:bodyPr/>
          <a:lstStyle/>
          <a:p>
            <a:endParaRPr lang="es-MX">
              <a:solidFill>
                <a:srgbClr val="438086"/>
              </a:solidFill>
            </a:endParaRPr>
          </a:p>
        </p:txBody>
      </p:sp>
      <p:sp>
        <p:nvSpPr>
          <p:cNvPr id="6" name="5 Marcador de número de diapositiva"/>
          <p:cNvSpPr>
            <a:spLocks noGrp="1"/>
          </p:cNvSpPr>
          <p:nvPr>
            <p:ph type="sldNum" sz="quarter" idx="12"/>
          </p:nvPr>
        </p:nvSpPr>
        <p:spPr/>
        <p:txBody>
          <a:bodyPr/>
          <a:lstStyle/>
          <a:p>
            <a:fld id="{CBC26C61-6C29-4EED-817A-B2CDE3C90DAC}" type="slidenum">
              <a:rPr lang="es-MX" smtClean="0"/>
              <a:pPr/>
              <a:t>‹Nº›</a:t>
            </a:fld>
            <a:endParaRPr lang="es-MX"/>
          </a:p>
        </p:txBody>
      </p:sp>
    </p:spTree>
    <p:extLst>
      <p:ext uri="{BB962C8B-B14F-4D97-AF65-F5344CB8AC3E}">
        <p14:creationId xmlns:p14="http://schemas.microsoft.com/office/powerpoint/2010/main" val="32589270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p>
            <a:fld id="{A1B12D48-EE59-49C6-988C-ADDFF76E8830}" type="datetimeFigureOut">
              <a:rPr lang="es-MX" smtClean="0">
                <a:solidFill>
                  <a:srgbClr val="438086"/>
                </a:solidFill>
              </a:rPr>
              <a:pPr/>
              <a:t>26/06/2012</a:t>
            </a:fld>
            <a:endParaRPr lang="es-MX">
              <a:solidFill>
                <a:srgbClr val="438086"/>
              </a:solidFill>
            </a:endParaRPr>
          </a:p>
        </p:txBody>
      </p:sp>
      <p:sp>
        <p:nvSpPr>
          <p:cNvPr id="5" name="4 Marcador de pie de página"/>
          <p:cNvSpPr>
            <a:spLocks noGrp="1"/>
          </p:cNvSpPr>
          <p:nvPr>
            <p:ph type="ftr" sz="quarter" idx="11"/>
          </p:nvPr>
        </p:nvSpPr>
        <p:spPr/>
        <p:txBody>
          <a:bodyPr/>
          <a:lstStyle/>
          <a:p>
            <a:endParaRPr lang="es-MX">
              <a:solidFill>
                <a:srgbClr val="438086"/>
              </a:solidFill>
            </a:endParaRPr>
          </a:p>
        </p:txBody>
      </p:sp>
      <p:sp>
        <p:nvSpPr>
          <p:cNvPr id="6" name="5 Marcador de número de diapositiva"/>
          <p:cNvSpPr>
            <a:spLocks noGrp="1"/>
          </p:cNvSpPr>
          <p:nvPr>
            <p:ph type="sldNum" sz="quarter" idx="12"/>
          </p:nvPr>
        </p:nvSpPr>
        <p:spPr/>
        <p:txBody>
          <a:bodyPr/>
          <a:lstStyle/>
          <a:p>
            <a:fld id="{CBC26C61-6C29-4EED-817A-B2CDE3C90DAC}" type="slidenum">
              <a:rPr lang="es-MX" smtClean="0"/>
              <a:pPr/>
              <a:t>‹Nº›</a:t>
            </a:fld>
            <a:endParaRPr lang="es-MX"/>
          </a:p>
        </p:txBody>
      </p:sp>
    </p:spTree>
    <p:extLst>
      <p:ext uri="{BB962C8B-B14F-4D97-AF65-F5344CB8AC3E}">
        <p14:creationId xmlns:p14="http://schemas.microsoft.com/office/powerpoint/2010/main" val="42440229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A1B12D48-EE59-49C6-988C-ADDFF76E8830}" type="datetimeFigureOut">
              <a:rPr lang="es-MX" smtClean="0">
                <a:solidFill>
                  <a:srgbClr val="438086"/>
                </a:solidFill>
              </a:rPr>
              <a:pPr/>
              <a:t>26/06/2012</a:t>
            </a:fld>
            <a:endParaRPr lang="es-MX">
              <a:solidFill>
                <a:srgbClr val="438086"/>
              </a:solidFill>
            </a:endParaRPr>
          </a:p>
        </p:txBody>
      </p:sp>
      <p:sp>
        <p:nvSpPr>
          <p:cNvPr id="6" name="5 Marcador de pie de página"/>
          <p:cNvSpPr>
            <a:spLocks noGrp="1"/>
          </p:cNvSpPr>
          <p:nvPr>
            <p:ph type="ftr" sz="quarter" idx="11"/>
          </p:nvPr>
        </p:nvSpPr>
        <p:spPr/>
        <p:txBody>
          <a:bodyPr/>
          <a:lstStyle/>
          <a:p>
            <a:endParaRPr lang="es-MX">
              <a:solidFill>
                <a:srgbClr val="438086"/>
              </a:solidFill>
            </a:endParaRPr>
          </a:p>
        </p:txBody>
      </p:sp>
      <p:sp>
        <p:nvSpPr>
          <p:cNvPr id="7" name="6 Marcador de número de diapositiva"/>
          <p:cNvSpPr>
            <a:spLocks noGrp="1"/>
          </p:cNvSpPr>
          <p:nvPr>
            <p:ph type="sldNum" sz="quarter" idx="12"/>
          </p:nvPr>
        </p:nvSpPr>
        <p:spPr/>
        <p:txBody>
          <a:bodyPr/>
          <a:lstStyle/>
          <a:p>
            <a:fld id="{CBC26C61-6C29-4EED-817A-B2CDE3C90DAC}" type="slidenum">
              <a:rPr lang="es-MX" smtClean="0"/>
              <a:pPr/>
              <a:t>‹Nº›</a:t>
            </a:fld>
            <a:endParaRPr lang="es-MX"/>
          </a:p>
        </p:txBody>
      </p:sp>
    </p:spTree>
    <p:extLst>
      <p:ext uri="{BB962C8B-B14F-4D97-AF65-F5344CB8AC3E}">
        <p14:creationId xmlns:p14="http://schemas.microsoft.com/office/powerpoint/2010/main" val="23192403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381000" y="1143000"/>
            <a:ext cx="8382000" cy="1069848"/>
          </a:xfrm>
        </p:spPr>
        <p:txBody>
          <a:bodyPr anchor="ctr"/>
          <a:lstStyle>
            <a:lvl1pPr>
              <a:defRPr sz="4000" b="0" i="0" cap="none"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6" name="25 Marcador de fecha"/>
          <p:cNvSpPr>
            <a:spLocks noGrp="1"/>
          </p:cNvSpPr>
          <p:nvPr>
            <p:ph type="dt" sz="half" idx="10"/>
          </p:nvPr>
        </p:nvSpPr>
        <p:spPr/>
        <p:txBody>
          <a:bodyPr rtlCol="0"/>
          <a:lstStyle/>
          <a:p>
            <a:fld id="{A1B12D48-EE59-49C6-988C-ADDFF76E8830}" type="datetimeFigureOut">
              <a:rPr lang="es-MX" smtClean="0">
                <a:solidFill>
                  <a:srgbClr val="438086"/>
                </a:solidFill>
              </a:rPr>
              <a:pPr/>
              <a:t>26/06/2012</a:t>
            </a:fld>
            <a:endParaRPr lang="es-MX">
              <a:solidFill>
                <a:srgbClr val="438086"/>
              </a:solidFill>
            </a:endParaRPr>
          </a:p>
        </p:txBody>
      </p:sp>
      <p:sp>
        <p:nvSpPr>
          <p:cNvPr id="27" name="26 Marcador de número de diapositiva"/>
          <p:cNvSpPr>
            <a:spLocks noGrp="1"/>
          </p:cNvSpPr>
          <p:nvPr>
            <p:ph type="sldNum" sz="quarter" idx="11"/>
          </p:nvPr>
        </p:nvSpPr>
        <p:spPr/>
        <p:txBody>
          <a:bodyPr rtlCol="0"/>
          <a:lstStyle/>
          <a:p>
            <a:fld id="{CBC26C61-6C29-4EED-817A-B2CDE3C90DAC}" type="slidenum">
              <a:rPr lang="es-MX" smtClean="0"/>
              <a:pPr/>
              <a:t>‹Nº›</a:t>
            </a:fld>
            <a:endParaRPr lang="es-MX"/>
          </a:p>
        </p:txBody>
      </p:sp>
      <p:sp>
        <p:nvSpPr>
          <p:cNvPr id="28" name="27 Marcador de pie de página"/>
          <p:cNvSpPr>
            <a:spLocks noGrp="1"/>
          </p:cNvSpPr>
          <p:nvPr>
            <p:ph type="ftr" sz="quarter" idx="12"/>
          </p:nvPr>
        </p:nvSpPr>
        <p:spPr/>
        <p:txBody>
          <a:bodyPr rtlCol="0"/>
          <a:lstStyle/>
          <a:p>
            <a:endParaRPr lang="es-MX">
              <a:solidFill>
                <a:srgbClr val="438086"/>
              </a:solidFill>
            </a:endParaRPr>
          </a:p>
        </p:txBody>
      </p:sp>
    </p:spTree>
    <p:extLst>
      <p:ext uri="{BB962C8B-B14F-4D97-AF65-F5344CB8AC3E}">
        <p14:creationId xmlns:p14="http://schemas.microsoft.com/office/powerpoint/2010/main" val="529214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41248" y="2038388"/>
            <a:ext cx="3017520" cy="542395"/>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5291091" y="2038387"/>
            <a:ext cx="3014708" cy="542394"/>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7" name="Date Placeholder 6"/>
          <p:cNvSpPr>
            <a:spLocks noGrp="1"/>
          </p:cNvSpPr>
          <p:nvPr>
            <p:ph type="dt" sz="half" idx="10"/>
          </p:nvPr>
        </p:nvSpPr>
        <p:spPr/>
        <p:txBody>
          <a:bodyPr/>
          <a:lstStyle/>
          <a:p>
            <a:fld id="{2F2F7B2A-BD27-4165-BD6F-99B05DB8CE58}" type="datetimeFigureOut">
              <a:rPr lang="es-MX" smtClean="0"/>
              <a:t>26/06/2012</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F580E4F2-9618-4CC8-AA3F-B31F2FE40C29}" type="slidenum">
              <a:rPr lang="es-MX" smtClean="0"/>
              <a:t>‹Nº›</a:t>
            </a:fld>
            <a:endParaRPr lang="es-MX"/>
          </a:p>
        </p:txBody>
      </p:sp>
      <p:sp>
        <p:nvSpPr>
          <p:cNvPr id="16" name="Freeform 22"/>
          <p:cNvSpPr>
            <a:spLocks/>
          </p:cNvSpPr>
          <p:nvPr/>
        </p:nvSpPr>
        <p:spPr bwMode="auto">
          <a:xfrm rot="20274567">
            <a:off x="3933637" y="4281002"/>
            <a:ext cx="1288495" cy="722529"/>
          </a:xfrm>
          <a:custGeom>
            <a:avLst/>
            <a:gdLst/>
            <a:ahLst/>
            <a:cxnLst/>
            <a:rect l="l" t="t" r="r" b="b"/>
            <a:pathLst>
              <a:path w="1288494" h="722529">
                <a:moveTo>
                  <a:pt x="548461" y="537763"/>
                </a:moveTo>
                <a:lnTo>
                  <a:pt x="548461" y="537763"/>
                </a:lnTo>
                <a:lnTo>
                  <a:pt x="548461" y="537763"/>
                </a:lnTo>
                <a:close/>
                <a:moveTo>
                  <a:pt x="547489" y="536791"/>
                </a:moveTo>
                <a:lnTo>
                  <a:pt x="548461" y="537763"/>
                </a:lnTo>
                <a:lnTo>
                  <a:pt x="546516" y="536791"/>
                </a:lnTo>
                <a:lnTo>
                  <a:pt x="544572" y="535818"/>
                </a:lnTo>
                <a:close/>
                <a:moveTo>
                  <a:pt x="338413" y="443436"/>
                </a:moveTo>
                <a:lnTo>
                  <a:pt x="340357" y="444408"/>
                </a:lnTo>
                <a:lnTo>
                  <a:pt x="339385" y="444408"/>
                </a:lnTo>
                <a:close/>
                <a:moveTo>
                  <a:pt x="337440" y="442463"/>
                </a:moveTo>
                <a:lnTo>
                  <a:pt x="338413" y="443436"/>
                </a:lnTo>
                <a:lnTo>
                  <a:pt x="338412" y="443436"/>
                </a:lnTo>
                <a:close/>
                <a:moveTo>
                  <a:pt x="334522" y="440518"/>
                </a:moveTo>
                <a:lnTo>
                  <a:pt x="334523" y="441491"/>
                </a:lnTo>
                <a:lnTo>
                  <a:pt x="333550" y="441491"/>
                </a:lnTo>
                <a:lnTo>
                  <a:pt x="331605" y="439546"/>
                </a:lnTo>
                <a:close/>
                <a:moveTo>
                  <a:pt x="644733" y="565964"/>
                </a:moveTo>
                <a:lnTo>
                  <a:pt x="642788" y="565964"/>
                </a:lnTo>
                <a:lnTo>
                  <a:pt x="641816" y="565964"/>
                </a:lnTo>
                <a:lnTo>
                  <a:pt x="641816" y="565964"/>
                </a:lnTo>
                <a:close/>
                <a:moveTo>
                  <a:pt x="457051" y="488168"/>
                </a:moveTo>
                <a:lnTo>
                  <a:pt x="458996" y="489140"/>
                </a:lnTo>
                <a:lnTo>
                  <a:pt x="458993" y="489139"/>
                </a:lnTo>
                <a:close/>
                <a:moveTo>
                  <a:pt x="243112" y="383144"/>
                </a:moveTo>
                <a:lnTo>
                  <a:pt x="244085" y="384117"/>
                </a:lnTo>
                <a:lnTo>
                  <a:pt x="244085" y="384117"/>
                </a:lnTo>
                <a:close/>
                <a:moveTo>
                  <a:pt x="781848" y="599027"/>
                </a:moveTo>
                <a:lnTo>
                  <a:pt x="781848" y="599027"/>
                </a:lnTo>
                <a:lnTo>
                  <a:pt x="780876" y="599027"/>
                </a:lnTo>
                <a:close/>
                <a:moveTo>
                  <a:pt x="242140" y="366612"/>
                </a:moveTo>
                <a:lnTo>
                  <a:pt x="244085" y="368557"/>
                </a:lnTo>
                <a:lnTo>
                  <a:pt x="241797" y="366956"/>
                </a:lnTo>
                <a:close/>
                <a:moveTo>
                  <a:pt x="141978" y="301458"/>
                </a:moveTo>
                <a:lnTo>
                  <a:pt x="141978" y="301459"/>
                </a:lnTo>
                <a:lnTo>
                  <a:pt x="141977" y="301459"/>
                </a:lnTo>
                <a:close/>
                <a:moveTo>
                  <a:pt x="142950" y="301458"/>
                </a:moveTo>
                <a:lnTo>
                  <a:pt x="142950" y="302430"/>
                </a:lnTo>
                <a:lnTo>
                  <a:pt x="141978" y="301459"/>
                </a:lnTo>
                <a:close/>
                <a:moveTo>
                  <a:pt x="979256" y="620421"/>
                </a:moveTo>
                <a:lnTo>
                  <a:pt x="979165" y="620512"/>
                </a:lnTo>
                <a:lnTo>
                  <a:pt x="978283" y="620421"/>
                </a:lnTo>
                <a:close/>
                <a:moveTo>
                  <a:pt x="93355" y="247974"/>
                </a:moveTo>
                <a:lnTo>
                  <a:pt x="94328" y="248946"/>
                </a:lnTo>
                <a:lnTo>
                  <a:pt x="94328" y="249919"/>
                </a:lnTo>
                <a:close/>
                <a:moveTo>
                  <a:pt x="1075528" y="637925"/>
                </a:moveTo>
                <a:lnTo>
                  <a:pt x="1075528" y="637925"/>
                </a:lnTo>
                <a:lnTo>
                  <a:pt x="1074555" y="637925"/>
                </a:lnTo>
                <a:close/>
                <a:moveTo>
                  <a:pt x="47650" y="177958"/>
                </a:moveTo>
                <a:lnTo>
                  <a:pt x="49595" y="178930"/>
                </a:lnTo>
                <a:lnTo>
                  <a:pt x="49595" y="180875"/>
                </a:lnTo>
                <a:lnTo>
                  <a:pt x="51540" y="183792"/>
                </a:lnTo>
                <a:lnTo>
                  <a:pt x="50568" y="184764"/>
                </a:lnTo>
                <a:lnTo>
                  <a:pt x="49595" y="184765"/>
                </a:lnTo>
                <a:lnTo>
                  <a:pt x="48623" y="183792"/>
                </a:lnTo>
                <a:lnTo>
                  <a:pt x="46678" y="182820"/>
                </a:lnTo>
                <a:lnTo>
                  <a:pt x="45705" y="179903"/>
                </a:lnTo>
                <a:lnTo>
                  <a:pt x="46678" y="179902"/>
                </a:lnTo>
                <a:lnTo>
                  <a:pt x="46678" y="178930"/>
                </a:lnTo>
                <a:close/>
                <a:moveTo>
                  <a:pt x="35008" y="156564"/>
                </a:moveTo>
                <a:lnTo>
                  <a:pt x="36953" y="159157"/>
                </a:lnTo>
                <a:lnTo>
                  <a:pt x="36953" y="159481"/>
                </a:lnTo>
                <a:close/>
                <a:moveTo>
                  <a:pt x="25284" y="133225"/>
                </a:moveTo>
                <a:lnTo>
                  <a:pt x="28201" y="141005"/>
                </a:lnTo>
                <a:lnTo>
                  <a:pt x="30146" y="144894"/>
                </a:lnTo>
                <a:lnTo>
                  <a:pt x="33063" y="147811"/>
                </a:lnTo>
                <a:lnTo>
                  <a:pt x="33063" y="146839"/>
                </a:lnTo>
                <a:lnTo>
                  <a:pt x="34036" y="148784"/>
                </a:lnTo>
                <a:lnTo>
                  <a:pt x="35008" y="151701"/>
                </a:lnTo>
                <a:lnTo>
                  <a:pt x="34036" y="149756"/>
                </a:lnTo>
                <a:lnTo>
                  <a:pt x="33064" y="148784"/>
                </a:lnTo>
                <a:lnTo>
                  <a:pt x="32091" y="149756"/>
                </a:lnTo>
                <a:lnTo>
                  <a:pt x="25284" y="137114"/>
                </a:lnTo>
                <a:lnTo>
                  <a:pt x="26256" y="137115"/>
                </a:lnTo>
                <a:lnTo>
                  <a:pt x="25284" y="136142"/>
                </a:lnTo>
                <a:close/>
                <a:moveTo>
                  <a:pt x="1277796" y="622366"/>
                </a:moveTo>
                <a:lnTo>
                  <a:pt x="1283631" y="625284"/>
                </a:lnTo>
                <a:lnTo>
                  <a:pt x="1285576" y="628201"/>
                </a:lnTo>
                <a:lnTo>
                  <a:pt x="1287521" y="630146"/>
                </a:lnTo>
                <a:lnTo>
                  <a:pt x="1288494" y="634036"/>
                </a:lnTo>
                <a:lnTo>
                  <a:pt x="1287521" y="637926"/>
                </a:lnTo>
                <a:lnTo>
                  <a:pt x="1285576" y="642788"/>
                </a:lnTo>
                <a:lnTo>
                  <a:pt x="1282659" y="646677"/>
                </a:lnTo>
                <a:lnTo>
                  <a:pt x="1277797" y="650567"/>
                </a:lnTo>
                <a:lnTo>
                  <a:pt x="1271962" y="654457"/>
                </a:lnTo>
                <a:lnTo>
                  <a:pt x="1264183" y="658347"/>
                </a:lnTo>
                <a:lnTo>
                  <a:pt x="1255431" y="662237"/>
                </a:lnTo>
                <a:lnTo>
                  <a:pt x="1235982" y="670016"/>
                </a:lnTo>
                <a:lnTo>
                  <a:pt x="1215560" y="676824"/>
                </a:lnTo>
                <a:lnTo>
                  <a:pt x="1207780" y="680713"/>
                </a:lnTo>
                <a:lnTo>
                  <a:pt x="1199028" y="685575"/>
                </a:lnTo>
                <a:lnTo>
                  <a:pt x="1179579" y="698217"/>
                </a:lnTo>
                <a:lnTo>
                  <a:pt x="1146516" y="722528"/>
                </a:lnTo>
                <a:lnTo>
                  <a:pt x="1140681" y="722529"/>
                </a:lnTo>
                <a:lnTo>
                  <a:pt x="1137764" y="721556"/>
                </a:lnTo>
                <a:lnTo>
                  <a:pt x="1129985" y="714748"/>
                </a:lnTo>
                <a:lnTo>
                  <a:pt x="1137764" y="708914"/>
                </a:lnTo>
                <a:lnTo>
                  <a:pt x="1146516" y="703079"/>
                </a:lnTo>
                <a:lnTo>
                  <a:pt x="1156241" y="696273"/>
                </a:lnTo>
                <a:lnTo>
                  <a:pt x="1168883" y="690437"/>
                </a:lnTo>
                <a:lnTo>
                  <a:pt x="1209726" y="669044"/>
                </a:lnTo>
                <a:lnTo>
                  <a:pt x="1220422" y="662237"/>
                </a:lnTo>
                <a:lnTo>
                  <a:pt x="1229174" y="655429"/>
                </a:lnTo>
                <a:lnTo>
                  <a:pt x="1237926" y="647649"/>
                </a:lnTo>
                <a:lnTo>
                  <a:pt x="1243761" y="639870"/>
                </a:lnTo>
                <a:lnTo>
                  <a:pt x="1243761" y="639870"/>
                </a:lnTo>
                <a:lnTo>
                  <a:pt x="1245706" y="638898"/>
                </a:lnTo>
                <a:lnTo>
                  <a:pt x="1243275" y="638898"/>
                </a:lnTo>
                <a:lnTo>
                  <a:pt x="1242789" y="637925"/>
                </a:lnTo>
                <a:lnTo>
                  <a:pt x="1240844" y="635981"/>
                </a:lnTo>
                <a:lnTo>
                  <a:pt x="1237926" y="634036"/>
                </a:lnTo>
                <a:lnTo>
                  <a:pt x="1226257" y="630145"/>
                </a:lnTo>
                <a:lnTo>
                  <a:pt x="1207780" y="625284"/>
                </a:lnTo>
                <a:lnTo>
                  <a:pt x="1182496" y="620421"/>
                </a:lnTo>
                <a:lnTo>
                  <a:pt x="1113453" y="607780"/>
                </a:lnTo>
                <a:lnTo>
                  <a:pt x="1074555" y="600000"/>
                </a:lnTo>
                <a:lnTo>
                  <a:pt x="1060940" y="596110"/>
                </a:lnTo>
                <a:lnTo>
                  <a:pt x="1048299" y="592221"/>
                </a:lnTo>
                <a:lnTo>
                  <a:pt x="1036630" y="587358"/>
                </a:lnTo>
                <a:lnTo>
                  <a:pt x="1027877" y="583469"/>
                </a:lnTo>
                <a:lnTo>
                  <a:pt x="1020098" y="579579"/>
                </a:lnTo>
                <a:lnTo>
                  <a:pt x="1014263" y="574716"/>
                </a:lnTo>
                <a:lnTo>
                  <a:pt x="1009401" y="569854"/>
                </a:lnTo>
                <a:lnTo>
                  <a:pt x="1006483" y="564992"/>
                </a:lnTo>
                <a:lnTo>
                  <a:pt x="1002594" y="554295"/>
                </a:lnTo>
                <a:lnTo>
                  <a:pt x="1030795" y="566937"/>
                </a:lnTo>
                <a:lnTo>
                  <a:pt x="1058996" y="577634"/>
                </a:lnTo>
                <a:lnTo>
                  <a:pt x="1087197" y="587358"/>
                </a:lnTo>
                <a:lnTo>
                  <a:pt x="1116371" y="596110"/>
                </a:lnTo>
                <a:lnTo>
                  <a:pt x="1145544" y="602917"/>
                </a:lnTo>
                <a:lnTo>
                  <a:pt x="1174717" y="609725"/>
                </a:lnTo>
                <a:lnTo>
                  <a:pt x="1204863" y="614587"/>
                </a:lnTo>
                <a:lnTo>
                  <a:pt x="1234036" y="618476"/>
                </a:lnTo>
                <a:lnTo>
                  <a:pt x="1248623" y="618476"/>
                </a:lnTo>
                <a:lnTo>
                  <a:pt x="1260293" y="619449"/>
                </a:lnTo>
                <a:lnTo>
                  <a:pt x="1270017" y="620422"/>
                </a:lnTo>
                <a:close/>
                <a:moveTo>
                  <a:pt x="13614" y="101134"/>
                </a:moveTo>
                <a:lnTo>
                  <a:pt x="15560" y="104051"/>
                </a:lnTo>
                <a:lnTo>
                  <a:pt x="16532" y="104052"/>
                </a:lnTo>
                <a:lnTo>
                  <a:pt x="15559" y="105024"/>
                </a:lnTo>
                <a:lnTo>
                  <a:pt x="16532" y="109886"/>
                </a:lnTo>
                <a:lnTo>
                  <a:pt x="16532" y="110859"/>
                </a:lnTo>
                <a:lnTo>
                  <a:pt x="15559" y="110858"/>
                </a:lnTo>
                <a:lnTo>
                  <a:pt x="14587" y="108913"/>
                </a:lnTo>
                <a:lnTo>
                  <a:pt x="15559" y="108913"/>
                </a:lnTo>
                <a:lnTo>
                  <a:pt x="15559" y="106969"/>
                </a:lnTo>
                <a:lnTo>
                  <a:pt x="14587" y="105024"/>
                </a:lnTo>
                <a:lnTo>
                  <a:pt x="14587" y="103079"/>
                </a:lnTo>
                <a:close/>
                <a:moveTo>
                  <a:pt x="5835" y="22366"/>
                </a:moveTo>
                <a:lnTo>
                  <a:pt x="5835" y="23338"/>
                </a:lnTo>
                <a:lnTo>
                  <a:pt x="5658" y="22542"/>
                </a:lnTo>
                <a:close/>
                <a:moveTo>
                  <a:pt x="3890" y="14586"/>
                </a:moveTo>
                <a:lnTo>
                  <a:pt x="4862" y="15559"/>
                </a:lnTo>
                <a:lnTo>
                  <a:pt x="4862" y="18476"/>
                </a:lnTo>
                <a:lnTo>
                  <a:pt x="4668" y="18087"/>
                </a:lnTo>
                <a:close/>
                <a:moveTo>
                  <a:pt x="1884" y="3039"/>
                </a:moveTo>
                <a:lnTo>
                  <a:pt x="3890" y="9724"/>
                </a:lnTo>
                <a:lnTo>
                  <a:pt x="3890" y="10697"/>
                </a:lnTo>
                <a:lnTo>
                  <a:pt x="2917" y="9724"/>
                </a:lnTo>
                <a:lnTo>
                  <a:pt x="2917" y="8752"/>
                </a:lnTo>
                <a:lnTo>
                  <a:pt x="1945" y="8751"/>
                </a:lnTo>
                <a:lnTo>
                  <a:pt x="1945" y="13613"/>
                </a:lnTo>
                <a:lnTo>
                  <a:pt x="2917" y="13613"/>
                </a:lnTo>
                <a:lnTo>
                  <a:pt x="2917" y="14586"/>
                </a:lnTo>
                <a:lnTo>
                  <a:pt x="4668" y="18087"/>
                </a:lnTo>
                <a:lnTo>
                  <a:pt x="5658" y="22542"/>
                </a:lnTo>
                <a:lnTo>
                  <a:pt x="4862" y="23338"/>
                </a:lnTo>
                <a:lnTo>
                  <a:pt x="4862" y="24310"/>
                </a:lnTo>
                <a:lnTo>
                  <a:pt x="5835" y="25283"/>
                </a:lnTo>
                <a:lnTo>
                  <a:pt x="6807" y="27228"/>
                </a:lnTo>
                <a:lnTo>
                  <a:pt x="7780" y="34035"/>
                </a:lnTo>
                <a:lnTo>
                  <a:pt x="7780" y="36952"/>
                </a:lnTo>
                <a:lnTo>
                  <a:pt x="8752" y="40842"/>
                </a:lnTo>
                <a:lnTo>
                  <a:pt x="9725" y="44732"/>
                </a:lnTo>
                <a:lnTo>
                  <a:pt x="9724" y="48622"/>
                </a:lnTo>
                <a:lnTo>
                  <a:pt x="7780" y="44732"/>
                </a:lnTo>
                <a:lnTo>
                  <a:pt x="5835" y="40842"/>
                </a:lnTo>
                <a:lnTo>
                  <a:pt x="6807" y="48622"/>
                </a:lnTo>
                <a:lnTo>
                  <a:pt x="8752" y="50567"/>
                </a:lnTo>
                <a:lnTo>
                  <a:pt x="10697" y="55429"/>
                </a:lnTo>
                <a:lnTo>
                  <a:pt x="10697" y="56401"/>
                </a:lnTo>
                <a:lnTo>
                  <a:pt x="12642" y="60291"/>
                </a:lnTo>
                <a:lnTo>
                  <a:pt x="13614" y="62236"/>
                </a:lnTo>
                <a:lnTo>
                  <a:pt x="14587" y="65153"/>
                </a:lnTo>
                <a:lnTo>
                  <a:pt x="17504" y="79740"/>
                </a:lnTo>
                <a:lnTo>
                  <a:pt x="20422" y="91410"/>
                </a:lnTo>
                <a:lnTo>
                  <a:pt x="19449" y="92382"/>
                </a:lnTo>
                <a:lnTo>
                  <a:pt x="22367" y="96271"/>
                </a:lnTo>
                <a:lnTo>
                  <a:pt x="23339" y="100162"/>
                </a:lnTo>
                <a:lnTo>
                  <a:pt x="27229" y="109886"/>
                </a:lnTo>
                <a:lnTo>
                  <a:pt x="29174" y="116693"/>
                </a:lnTo>
                <a:lnTo>
                  <a:pt x="32091" y="123501"/>
                </a:lnTo>
                <a:lnTo>
                  <a:pt x="35008" y="129335"/>
                </a:lnTo>
                <a:lnTo>
                  <a:pt x="35981" y="133225"/>
                </a:lnTo>
                <a:lnTo>
                  <a:pt x="41816" y="144894"/>
                </a:lnTo>
                <a:lnTo>
                  <a:pt x="47650" y="154619"/>
                </a:lnTo>
                <a:lnTo>
                  <a:pt x="58347" y="176013"/>
                </a:lnTo>
                <a:lnTo>
                  <a:pt x="56402" y="174068"/>
                </a:lnTo>
                <a:lnTo>
                  <a:pt x="57375" y="176012"/>
                </a:lnTo>
                <a:lnTo>
                  <a:pt x="57375" y="176985"/>
                </a:lnTo>
                <a:lnTo>
                  <a:pt x="57374" y="177957"/>
                </a:lnTo>
                <a:lnTo>
                  <a:pt x="58347" y="178930"/>
                </a:lnTo>
                <a:lnTo>
                  <a:pt x="58347" y="177957"/>
                </a:lnTo>
                <a:lnTo>
                  <a:pt x="59319" y="179902"/>
                </a:lnTo>
                <a:lnTo>
                  <a:pt x="63209" y="183792"/>
                </a:lnTo>
                <a:lnTo>
                  <a:pt x="66127" y="188654"/>
                </a:lnTo>
                <a:lnTo>
                  <a:pt x="70017" y="194489"/>
                </a:lnTo>
                <a:lnTo>
                  <a:pt x="76824" y="203241"/>
                </a:lnTo>
                <a:lnTo>
                  <a:pt x="76823" y="204213"/>
                </a:lnTo>
                <a:lnTo>
                  <a:pt x="79741" y="208103"/>
                </a:lnTo>
                <a:lnTo>
                  <a:pt x="83631" y="212966"/>
                </a:lnTo>
                <a:lnTo>
                  <a:pt x="90438" y="223662"/>
                </a:lnTo>
                <a:lnTo>
                  <a:pt x="90438" y="225607"/>
                </a:lnTo>
                <a:lnTo>
                  <a:pt x="92383" y="228525"/>
                </a:lnTo>
                <a:lnTo>
                  <a:pt x="97245" y="232415"/>
                </a:lnTo>
                <a:lnTo>
                  <a:pt x="102107" y="238249"/>
                </a:lnTo>
                <a:lnTo>
                  <a:pt x="113776" y="251863"/>
                </a:lnTo>
                <a:lnTo>
                  <a:pt x="133226" y="272285"/>
                </a:lnTo>
                <a:lnTo>
                  <a:pt x="142950" y="282982"/>
                </a:lnTo>
                <a:lnTo>
                  <a:pt x="153647" y="292707"/>
                </a:lnTo>
                <a:lnTo>
                  <a:pt x="153647" y="294651"/>
                </a:lnTo>
                <a:lnTo>
                  <a:pt x="165316" y="303403"/>
                </a:lnTo>
                <a:lnTo>
                  <a:pt x="176013" y="314100"/>
                </a:lnTo>
                <a:lnTo>
                  <a:pt x="187683" y="323824"/>
                </a:lnTo>
                <a:lnTo>
                  <a:pt x="197407" y="332577"/>
                </a:lnTo>
                <a:lnTo>
                  <a:pt x="195462" y="332576"/>
                </a:lnTo>
                <a:lnTo>
                  <a:pt x="201297" y="337439"/>
                </a:lnTo>
                <a:lnTo>
                  <a:pt x="203242" y="338411"/>
                </a:lnTo>
                <a:lnTo>
                  <a:pt x="204214" y="338411"/>
                </a:lnTo>
                <a:lnTo>
                  <a:pt x="204214" y="337439"/>
                </a:lnTo>
                <a:lnTo>
                  <a:pt x="211021" y="343273"/>
                </a:lnTo>
                <a:lnTo>
                  <a:pt x="213939" y="346191"/>
                </a:lnTo>
                <a:lnTo>
                  <a:pt x="215883" y="348136"/>
                </a:lnTo>
                <a:lnTo>
                  <a:pt x="220746" y="352026"/>
                </a:lnTo>
                <a:lnTo>
                  <a:pt x="225608" y="353970"/>
                </a:lnTo>
                <a:lnTo>
                  <a:pt x="234360" y="361750"/>
                </a:lnTo>
                <a:lnTo>
                  <a:pt x="241797" y="366956"/>
                </a:lnTo>
                <a:lnTo>
                  <a:pt x="241167" y="367584"/>
                </a:lnTo>
                <a:lnTo>
                  <a:pt x="243112" y="368557"/>
                </a:lnTo>
                <a:lnTo>
                  <a:pt x="248947" y="373420"/>
                </a:lnTo>
                <a:lnTo>
                  <a:pt x="250892" y="374392"/>
                </a:lnTo>
                <a:lnTo>
                  <a:pt x="251864" y="374392"/>
                </a:lnTo>
                <a:lnTo>
                  <a:pt x="251864" y="373419"/>
                </a:lnTo>
                <a:lnTo>
                  <a:pt x="257699" y="378282"/>
                </a:lnTo>
                <a:lnTo>
                  <a:pt x="265479" y="383144"/>
                </a:lnTo>
                <a:lnTo>
                  <a:pt x="273258" y="388006"/>
                </a:lnTo>
                <a:lnTo>
                  <a:pt x="279093" y="392869"/>
                </a:lnTo>
                <a:lnTo>
                  <a:pt x="280065" y="392868"/>
                </a:lnTo>
                <a:lnTo>
                  <a:pt x="282010" y="393841"/>
                </a:lnTo>
                <a:lnTo>
                  <a:pt x="293679" y="401621"/>
                </a:lnTo>
                <a:lnTo>
                  <a:pt x="299514" y="404538"/>
                </a:lnTo>
                <a:lnTo>
                  <a:pt x="304376" y="407455"/>
                </a:lnTo>
                <a:lnTo>
                  <a:pt x="304377" y="408428"/>
                </a:lnTo>
                <a:lnTo>
                  <a:pt x="303404" y="408427"/>
                </a:lnTo>
                <a:lnTo>
                  <a:pt x="305349" y="409400"/>
                </a:lnTo>
                <a:lnTo>
                  <a:pt x="306321" y="409400"/>
                </a:lnTo>
                <a:lnTo>
                  <a:pt x="308266" y="409400"/>
                </a:lnTo>
                <a:lnTo>
                  <a:pt x="317991" y="415235"/>
                </a:lnTo>
                <a:lnTo>
                  <a:pt x="326743" y="421069"/>
                </a:lnTo>
                <a:lnTo>
                  <a:pt x="335495" y="427876"/>
                </a:lnTo>
                <a:lnTo>
                  <a:pt x="345219" y="432738"/>
                </a:lnTo>
                <a:lnTo>
                  <a:pt x="408428" y="464829"/>
                </a:lnTo>
                <a:lnTo>
                  <a:pt x="408429" y="465802"/>
                </a:lnTo>
                <a:lnTo>
                  <a:pt x="414263" y="467747"/>
                </a:lnTo>
                <a:lnTo>
                  <a:pt x="420098" y="470664"/>
                </a:lnTo>
                <a:lnTo>
                  <a:pt x="424960" y="473582"/>
                </a:lnTo>
                <a:lnTo>
                  <a:pt x="430795" y="475527"/>
                </a:lnTo>
                <a:lnTo>
                  <a:pt x="433712" y="477472"/>
                </a:lnTo>
                <a:lnTo>
                  <a:pt x="435657" y="477471"/>
                </a:lnTo>
                <a:lnTo>
                  <a:pt x="435657" y="478444"/>
                </a:lnTo>
                <a:lnTo>
                  <a:pt x="440519" y="480389"/>
                </a:lnTo>
                <a:lnTo>
                  <a:pt x="446354" y="483306"/>
                </a:lnTo>
                <a:lnTo>
                  <a:pt x="452189" y="486223"/>
                </a:lnTo>
                <a:lnTo>
                  <a:pt x="458993" y="489139"/>
                </a:lnTo>
                <a:lnTo>
                  <a:pt x="462885" y="491085"/>
                </a:lnTo>
                <a:lnTo>
                  <a:pt x="468720" y="493031"/>
                </a:lnTo>
                <a:lnTo>
                  <a:pt x="481362" y="498865"/>
                </a:lnTo>
                <a:lnTo>
                  <a:pt x="477472" y="497893"/>
                </a:lnTo>
                <a:lnTo>
                  <a:pt x="480389" y="499838"/>
                </a:lnTo>
                <a:lnTo>
                  <a:pt x="483307" y="499837"/>
                </a:lnTo>
                <a:lnTo>
                  <a:pt x="486225" y="500810"/>
                </a:lnTo>
                <a:lnTo>
                  <a:pt x="487197" y="502755"/>
                </a:lnTo>
                <a:lnTo>
                  <a:pt x="489142" y="502755"/>
                </a:lnTo>
                <a:lnTo>
                  <a:pt x="488169" y="501782"/>
                </a:lnTo>
                <a:lnTo>
                  <a:pt x="502756" y="508590"/>
                </a:lnTo>
                <a:lnTo>
                  <a:pt x="517343" y="513452"/>
                </a:lnTo>
                <a:lnTo>
                  <a:pt x="548461" y="524149"/>
                </a:lnTo>
                <a:lnTo>
                  <a:pt x="554296" y="527066"/>
                </a:lnTo>
                <a:lnTo>
                  <a:pt x="555268" y="528039"/>
                </a:lnTo>
                <a:lnTo>
                  <a:pt x="555268" y="529011"/>
                </a:lnTo>
                <a:lnTo>
                  <a:pt x="560130" y="529984"/>
                </a:lnTo>
                <a:lnTo>
                  <a:pt x="561103" y="529984"/>
                </a:lnTo>
                <a:lnTo>
                  <a:pt x="564020" y="530956"/>
                </a:lnTo>
                <a:lnTo>
                  <a:pt x="565965" y="532901"/>
                </a:lnTo>
                <a:lnTo>
                  <a:pt x="567910" y="533873"/>
                </a:lnTo>
                <a:lnTo>
                  <a:pt x="570827" y="534846"/>
                </a:lnTo>
                <a:lnTo>
                  <a:pt x="570827" y="533873"/>
                </a:lnTo>
                <a:lnTo>
                  <a:pt x="571800" y="533873"/>
                </a:lnTo>
                <a:lnTo>
                  <a:pt x="573745" y="533873"/>
                </a:lnTo>
                <a:lnTo>
                  <a:pt x="582497" y="538735"/>
                </a:lnTo>
                <a:lnTo>
                  <a:pt x="586386" y="539708"/>
                </a:lnTo>
                <a:lnTo>
                  <a:pt x="591248" y="541653"/>
                </a:lnTo>
                <a:lnTo>
                  <a:pt x="590276" y="541653"/>
                </a:lnTo>
                <a:lnTo>
                  <a:pt x="597084" y="542625"/>
                </a:lnTo>
                <a:lnTo>
                  <a:pt x="603891" y="544570"/>
                </a:lnTo>
                <a:lnTo>
                  <a:pt x="609725" y="546515"/>
                </a:lnTo>
                <a:lnTo>
                  <a:pt x="615560" y="546515"/>
                </a:lnTo>
                <a:lnTo>
                  <a:pt x="650568" y="556239"/>
                </a:lnTo>
                <a:lnTo>
                  <a:pt x="684604" y="565964"/>
                </a:lnTo>
                <a:lnTo>
                  <a:pt x="752675" y="581523"/>
                </a:lnTo>
                <a:lnTo>
                  <a:pt x="786711" y="589303"/>
                </a:lnTo>
                <a:lnTo>
                  <a:pt x="819774" y="596110"/>
                </a:lnTo>
                <a:lnTo>
                  <a:pt x="888818" y="608752"/>
                </a:lnTo>
                <a:lnTo>
                  <a:pt x="899515" y="611669"/>
                </a:lnTo>
                <a:lnTo>
                  <a:pt x="912157" y="613614"/>
                </a:lnTo>
                <a:lnTo>
                  <a:pt x="911184" y="613614"/>
                </a:lnTo>
                <a:lnTo>
                  <a:pt x="913129" y="613614"/>
                </a:lnTo>
                <a:lnTo>
                  <a:pt x="916046" y="613614"/>
                </a:lnTo>
                <a:lnTo>
                  <a:pt x="918964" y="613614"/>
                </a:lnTo>
                <a:lnTo>
                  <a:pt x="921881" y="613614"/>
                </a:lnTo>
                <a:lnTo>
                  <a:pt x="946193" y="617504"/>
                </a:lnTo>
                <a:lnTo>
                  <a:pt x="972448" y="620421"/>
                </a:lnTo>
                <a:lnTo>
                  <a:pt x="969531" y="620421"/>
                </a:lnTo>
                <a:lnTo>
                  <a:pt x="969531" y="621394"/>
                </a:lnTo>
                <a:lnTo>
                  <a:pt x="971476" y="621394"/>
                </a:lnTo>
                <a:lnTo>
                  <a:pt x="975366" y="620421"/>
                </a:lnTo>
                <a:lnTo>
                  <a:pt x="975366" y="621393"/>
                </a:lnTo>
                <a:lnTo>
                  <a:pt x="978283" y="621394"/>
                </a:lnTo>
                <a:lnTo>
                  <a:pt x="979165" y="620512"/>
                </a:lnTo>
                <a:lnTo>
                  <a:pt x="1044409" y="627228"/>
                </a:lnTo>
                <a:lnTo>
                  <a:pt x="1077472" y="631118"/>
                </a:lnTo>
                <a:lnTo>
                  <a:pt x="1110536" y="633063"/>
                </a:lnTo>
                <a:lnTo>
                  <a:pt x="1119288" y="634036"/>
                </a:lnTo>
                <a:lnTo>
                  <a:pt x="1129013" y="634035"/>
                </a:lnTo>
                <a:lnTo>
                  <a:pt x="1147489" y="635008"/>
                </a:lnTo>
                <a:lnTo>
                  <a:pt x="1171801" y="636953"/>
                </a:lnTo>
                <a:lnTo>
                  <a:pt x="1196111" y="638897"/>
                </a:lnTo>
                <a:lnTo>
                  <a:pt x="1220423" y="638898"/>
                </a:lnTo>
                <a:lnTo>
                  <a:pt x="1243275" y="638898"/>
                </a:lnTo>
                <a:lnTo>
                  <a:pt x="1243761" y="639870"/>
                </a:lnTo>
                <a:lnTo>
                  <a:pt x="1241817" y="640842"/>
                </a:lnTo>
                <a:lnTo>
                  <a:pt x="1235982" y="642788"/>
                </a:lnTo>
                <a:lnTo>
                  <a:pt x="1227230" y="643760"/>
                </a:lnTo>
                <a:lnTo>
                  <a:pt x="1212643" y="644732"/>
                </a:lnTo>
                <a:lnTo>
                  <a:pt x="1197084" y="644732"/>
                </a:lnTo>
                <a:lnTo>
                  <a:pt x="1180552" y="644732"/>
                </a:lnTo>
                <a:lnTo>
                  <a:pt x="1164993" y="644732"/>
                </a:lnTo>
                <a:lnTo>
                  <a:pt x="1164021" y="644732"/>
                </a:lnTo>
                <a:lnTo>
                  <a:pt x="1164021" y="643760"/>
                </a:lnTo>
                <a:lnTo>
                  <a:pt x="1163048" y="642788"/>
                </a:lnTo>
                <a:lnTo>
                  <a:pt x="1161103" y="642788"/>
                </a:lnTo>
                <a:lnTo>
                  <a:pt x="1144571" y="643760"/>
                </a:lnTo>
                <a:lnTo>
                  <a:pt x="1126095" y="642788"/>
                </a:lnTo>
                <a:lnTo>
                  <a:pt x="1106646" y="640843"/>
                </a:lnTo>
                <a:lnTo>
                  <a:pt x="1088170" y="637926"/>
                </a:lnTo>
                <a:lnTo>
                  <a:pt x="1089142" y="637925"/>
                </a:lnTo>
                <a:lnTo>
                  <a:pt x="1082335" y="637926"/>
                </a:lnTo>
                <a:lnTo>
                  <a:pt x="1075528" y="637925"/>
                </a:lnTo>
                <a:lnTo>
                  <a:pt x="1075528" y="636953"/>
                </a:lnTo>
                <a:lnTo>
                  <a:pt x="1073583" y="636953"/>
                </a:lnTo>
                <a:lnTo>
                  <a:pt x="1069693" y="636953"/>
                </a:lnTo>
                <a:lnTo>
                  <a:pt x="1064831" y="637926"/>
                </a:lnTo>
                <a:lnTo>
                  <a:pt x="1062886" y="636953"/>
                </a:lnTo>
                <a:lnTo>
                  <a:pt x="1060942" y="635981"/>
                </a:lnTo>
                <a:lnTo>
                  <a:pt x="1058024" y="636953"/>
                </a:lnTo>
                <a:lnTo>
                  <a:pt x="1051217" y="636953"/>
                </a:lnTo>
                <a:lnTo>
                  <a:pt x="1044409" y="636953"/>
                </a:lnTo>
                <a:lnTo>
                  <a:pt x="1036630" y="635980"/>
                </a:lnTo>
                <a:lnTo>
                  <a:pt x="1028850" y="635008"/>
                </a:lnTo>
                <a:lnTo>
                  <a:pt x="1029823" y="635008"/>
                </a:lnTo>
                <a:lnTo>
                  <a:pt x="1017181" y="634036"/>
                </a:lnTo>
                <a:lnTo>
                  <a:pt x="1002594" y="633063"/>
                </a:lnTo>
                <a:lnTo>
                  <a:pt x="974393" y="631118"/>
                </a:lnTo>
                <a:lnTo>
                  <a:pt x="975366" y="630146"/>
                </a:lnTo>
                <a:lnTo>
                  <a:pt x="975365" y="629173"/>
                </a:lnTo>
                <a:lnTo>
                  <a:pt x="973421" y="630146"/>
                </a:lnTo>
                <a:lnTo>
                  <a:pt x="970504" y="630146"/>
                </a:lnTo>
                <a:lnTo>
                  <a:pt x="963696" y="630145"/>
                </a:lnTo>
                <a:lnTo>
                  <a:pt x="960779" y="629173"/>
                </a:lnTo>
                <a:lnTo>
                  <a:pt x="957862" y="629173"/>
                </a:lnTo>
                <a:lnTo>
                  <a:pt x="953972" y="629173"/>
                </a:lnTo>
                <a:lnTo>
                  <a:pt x="949111" y="628201"/>
                </a:lnTo>
                <a:lnTo>
                  <a:pt x="950082" y="628201"/>
                </a:lnTo>
                <a:lnTo>
                  <a:pt x="949110" y="628201"/>
                </a:lnTo>
                <a:lnTo>
                  <a:pt x="949111" y="628201"/>
                </a:lnTo>
                <a:lnTo>
                  <a:pt x="947165" y="628201"/>
                </a:lnTo>
                <a:lnTo>
                  <a:pt x="944247" y="628201"/>
                </a:lnTo>
                <a:lnTo>
                  <a:pt x="942303" y="627228"/>
                </a:lnTo>
                <a:lnTo>
                  <a:pt x="940358" y="628201"/>
                </a:lnTo>
                <a:lnTo>
                  <a:pt x="937441" y="626256"/>
                </a:lnTo>
                <a:lnTo>
                  <a:pt x="935496" y="627228"/>
                </a:lnTo>
                <a:lnTo>
                  <a:pt x="933550" y="626256"/>
                </a:lnTo>
                <a:lnTo>
                  <a:pt x="930633" y="625283"/>
                </a:lnTo>
                <a:lnTo>
                  <a:pt x="927716" y="625283"/>
                </a:lnTo>
                <a:lnTo>
                  <a:pt x="923826" y="625283"/>
                </a:lnTo>
                <a:lnTo>
                  <a:pt x="919936" y="624311"/>
                </a:lnTo>
                <a:lnTo>
                  <a:pt x="911184" y="622366"/>
                </a:lnTo>
                <a:lnTo>
                  <a:pt x="909239" y="622366"/>
                </a:lnTo>
                <a:lnTo>
                  <a:pt x="908267" y="623339"/>
                </a:lnTo>
                <a:lnTo>
                  <a:pt x="908267" y="622366"/>
                </a:lnTo>
                <a:lnTo>
                  <a:pt x="910212" y="622366"/>
                </a:lnTo>
                <a:lnTo>
                  <a:pt x="912157" y="622366"/>
                </a:lnTo>
                <a:lnTo>
                  <a:pt x="911184" y="621394"/>
                </a:lnTo>
                <a:lnTo>
                  <a:pt x="893680" y="619449"/>
                </a:lnTo>
                <a:lnTo>
                  <a:pt x="875204" y="617504"/>
                </a:lnTo>
                <a:lnTo>
                  <a:pt x="840196" y="610697"/>
                </a:lnTo>
                <a:lnTo>
                  <a:pt x="836306" y="609725"/>
                </a:lnTo>
                <a:lnTo>
                  <a:pt x="835333" y="608752"/>
                </a:lnTo>
                <a:lnTo>
                  <a:pt x="829499" y="607779"/>
                </a:lnTo>
                <a:lnTo>
                  <a:pt x="823664" y="607779"/>
                </a:lnTo>
                <a:lnTo>
                  <a:pt x="821719" y="605834"/>
                </a:lnTo>
                <a:lnTo>
                  <a:pt x="818802" y="605834"/>
                </a:lnTo>
                <a:lnTo>
                  <a:pt x="816856" y="605835"/>
                </a:lnTo>
                <a:lnTo>
                  <a:pt x="814912" y="605834"/>
                </a:lnTo>
                <a:lnTo>
                  <a:pt x="811994" y="605835"/>
                </a:lnTo>
                <a:lnTo>
                  <a:pt x="813939" y="604862"/>
                </a:lnTo>
                <a:lnTo>
                  <a:pt x="813939" y="603889"/>
                </a:lnTo>
                <a:lnTo>
                  <a:pt x="807132" y="603890"/>
                </a:lnTo>
                <a:lnTo>
                  <a:pt x="799352" y="602917"/>
                </a:lnTo>
                <a:lnTo>
                  <a:pt x="801298" y="602917"/>
                </a:lnTo>
                <a:lnTo>
                  <a:pt x="801297" y="601945"/>
                </a:lnTo>
                <a:lnTo>
                  <a:pt x="797407" y="601944"/>
                </a:lnTo>
                <a:lnTo>
                  <a:pt x="794490" y="600972"/>
                </a:lnTo>
                <a:lnTo>
                  <a:pt x="787683" y="600000"/>
                </a:lnTo>
                <a:lnTo>
                  <a:pt x="789628" y="599027"/>
                </a:lnTo>
                <a:lnTo>
                  <a:pt x="785738" y="598055"/>
                </a:lnTo>
                <a:lnTo>
                  <a:pt x="784765" y="599027"/>
                </a:lnTo>
                <a:lnTo>
                  <a:pt x="783793" y="599027"/>
                </a:lnTo>
                <a:lnTo>
                  <a:pt x="781848" y="599027"/>
                </a:lnTo>
                <a:lnTo>
                  <a:pt x="781849" y="598055"/>
                </a:lnTo>
                <a:lnTo>
                  <a:pt x="776986" y="598055"/>
                </a:lnTo>
                <a:lnTo>
                  <a:pt x="771152" y="597082"/>
                </a:lnTo>
                <a:lnTo>
                  <a:pt x="760455" y="595137"/>
                </a:lnTo>
                <a:lnTo>
                  <a:pt x="750730" y="592220"/>
                </a:lnTo>
                <a:lnTo>
                  <a:pt x="741006" y="590275"/>
                </a:lnTo>
                <a:lnTo>
                  <a:pt x="740034" y="589303"/>
                </a:lnTo>
                <a:lnTo>
                  <a:pt x="739061" y="589303"/>
                </a:lnTo>
                <a:lnTo>
                  <a:pt x="738088" y="588330"/>
                </a:lnTo>
                <a:lnTo>
                  <a:pt x="735171" y="587358"/>
                </a:lnTo>
                <a:lnTo>
                  <a:pt x="734199" y="587358"/>
                </a:lnTo>
                <a:lnTo>
                  <a:pt x="733226" y="587358"/>
                </a:lnTo>
                <a:lnTo>
                  <a:pt x="729336" y="587358"/>
                </a:lnTo>
                <a:lnTo>
                  <a:pt x="726419" y="587358"/>
                </a:lnTo>
                <a:lnTo>
                  <a:pt x="727392" y="588331"/>
                </a:lnTo>
                <a:lnTo>
                  <a:pt x="716694" y="585413"/>
                </a:lnTo>
                <a:lnTo>
                  <a:pt x="707942" y="583468"/>
                </a:lnTo>
                <a:lnTo>
                  <a:pt x="708915" y="582496"/>
                </a:lnTo>
                <a:lnTo>
                  <a:pt x="708915" y="581523"/>
                </a:lnTo>
                <a:lnTo>
                  <a:pt x="710860" y="581523"/>
                </a:lnTo>
                <a:lnTo>
                  <a:pt x="707942" y="579578"/>
                </a:lnTo>
                <a:lnTo>
                  <a:pt x="709888" y="579578"/>
                </a:lnTo>
                <a:lnTo>
                  <a:pt x="704052" y="578606"/>
                </a:lnTo>
                <a:lnTo>
                  <a:pt x="699190" y="577634"/>
                </a:lnTo>
                <a:lnTo>
                  <a:pt x="691411" y="577633"/>
                </a:lnTo>
                <a:lnTo>
                  <a:pt x="687521" y="576661"/>
                </a:lnTo>
                <a:lnTo>
                  <a:pt x="682659" y="575689"/>
                </a:lnTo>
                <a:lnTo>
                  <a:pt x="683631" y="575688"/>
                </a:lnTo>
                <a:lnTo>
                  <a:pt x="683631" y="574716"/>
                </a:lnTo>
                <a:lnTo>
                  <a:pt x="682659" y="574716"/>
                </a:lnTo>
                <a:lnTo>
                  <a:pt x="683632" y="573744"/>
                </a:lnTo>
                <a:lnTo>
                  <a:pt x="672934" y="574716"/>
                </a:lnTo>
                <a:lnTo>
                  <a:pt x="670990" y="573744"/>
                </a:lnTo>
                <a:lnTo>
                  <a:pt x="670990" y="572771"/>
                </a:lnTo>
                <a:lnTo>
                  <a:pt x="669045" y="572771"/>
                </a:lnTo>
                <a:lnTo>
                  <a:pt x="668072" y="572771"/>
                </a:lnTo>
                <a:lnTo>
                  <a:pt x="666127" y="572771"/>
                </a:lnTo>
                <a:lnTo>
                  <a:pt x="660292" y="571799"/>
                </a:lnTo>
                <a:lnTo>
                  <a:pt x="657375" y="569854"/>
                </a:lnTo>
                <a:lnTo>
                  <a:pt x="655430" y="568882"/>
                </a:lnTo>
                <a:lnTo>
                  <a:pt x="657375" y="568881"/>
                </a:lnTo>
                <a:lnTo>
                  <a:pt x="657375" y="567909"/>
                </a:lnTo>
                <a:lnTo>
                  <a:pt x="647651" y="565964"/>
                </a:lnTo>
                <a:lnTo>
                  <a:pt x="642788" y="564992"/>
                </a:lnTo>
                <a:lnTo>
                  <a:pt x="641816" y="564992"/>
                </a:lnTo>
                <a:lnTo>
                  <a:pt x="641816" y="565964"/>
                </a:lnTo>
                <a:lnTo>
                  <a:pt x="638899" y="565964"/>
                </a:lnTo>
                <a:lnTo>
                  <a:pt x="633064" y="564020"/>
                </a:lnTo>
                <a:lnTo>
                  <a:pt x="634036" y="564019"/>
                </a:lnTo>
                <a:lnTo>
                  <a:pt x="635009" y="563047"/>
                </a:lnTo>
                <a:lnTo>
                  <a:pt x="625284" y="562075"/>
                </a:lnTo>
                <a:lnTo>
                  <a:pt x="615560" y="560129"/>
                </a:lnTo>
                <a:lnTo>
                  <a:pt x="617505" y="560130"/>
                </a:lnTo>
                <a:lnTo>
                  <a:pt x="619450" y="560129"/>
                </a:lnTo>
                <a:lnTo>
                  <a:pt x="613615" y="558185"/>
                </a:lnTo>
                <a:lnTo>
                  <a:pt x="606808" y="556240"/>
                </a:lnTo>
                <a:lnTo>
                  <a:pt x="600973" y="554295"/>
                </a:lnTo>
                <a:lnTo>
                  <a:pt x="595138" y="552350"/>
                </a:lnTo>
                <a:lnTo>
                  <a:pt x="596111" y="553322"/>
                </a:lnTo>
                <a:lnTo>
                  <a:pt x="595139" y="553323"/>
                </a:lnTo>
                <a:lnTo>
                  <a:pt x="592221" y="551377"/>
                </a:lnTo>
                <a:lnTo>
                  <a:pt x="589304" y="550405"/>
                </a:lnTo>
                <a:lnTo>
                  <a:pt x="587359" y="549432"/>
                </a:lnTo>
                <a:lnTo>
                  <a:pt x="583469" y="548460"/>
                </a:lnTo>
                <a:lnTo>
                  <a:pt x="582497" y="548460"/>
                </a:lnTo>
                <a:lnTo>
                  <a:pt x="585414" y="549432"/>
                </a:lnTo>
                <a:lnTo>
                  <a:pt x="572772" y="545542"/>
                </a:lnTo>
                <a:lnTo>
                  <a:pt x="564993" y="543597"/>
                </a:lnTo>
                <a:lnTo>
                  <a:pt x="557213" y="540680"/>
                </a:lnTo>
                <a:lnTo>
                  <a:pt x="554295" y="540680"/>
                </a:lnTo>
                <a:lnTo>
                  <a:pt x="549433" y="539708"/>
                </a:lnTo>
                <a:lnTo>
                  <a:pt x="550406" y="538735"/>
                </a:lnTo>
                <a:lnTo>
                  <a:pt x="548461" y="537763"/>
                </a:lnTo>
                <a:lnTo>
                  <a:pt x="550406" y="537763"/>
                </a:lnTo>
                <a:lnTo>
                  <a:pt x="554296" y="538735"/>
                </a:lnTo>
                <a:lnTo>
                  <a:pt x="553323" y="537763"/>
                </a:lnTo>
                <a:lnTo>
                  <a:pt x="550406" y="537763"/>
                </a:lnTo>
                <a:lnTo>
                  <a:pt x="544572" y="535818"/>
                </a:lnTo>
                <a:lnTo>
                  <a:pt x="544572" y="535818"/>
                </a:lnTo>
                <a:lnTo>
                  <a:pt x="544572" y="535818"/>
                </a:lnTo>
                <a:lnTo>
                  <a:pt x="541654" y="534845"/>
                </a:lnTo>
                <a:lnTo>
                  <a:pt x="538736" y="533873"/>
                </a:lnTo>
                <a:lnTo>
                  <a:pt x="536792" y="532901"/>
                </a:lnTo>
                <a:lnTo>
                  <a:pt x="537764" y="532901"/>
                </a:lnTo>
                <a:lnTo>
                  <a:pt x="538737" y="531928"/>
                </a:lnTo>
                <a:lnTo>
                  <a:pt x="536792" y="531928"/>
                </a:lnTo>
                <a:lnTo>
                  <a:pt x="532902" y="530956"/>
                </a:lnTo>
                <a:lnTo>
                  <a:pt x="529985" y="529983"/>
                </a:lnTo>
                <a:lnTo>
                  <a:pt x="527067" y="529011"/>
                </a:lnTo>
                <a:lnTo>
                  <a:pt x="526095" y="529011"/>
                </a:lnTo>
                <a:lnTo>
                  <a:pt x="525122" y="529011"/>
                </a:lnTo>
                <a:lnTo>
                  <a:pt x="524150" y="529011"/>
                </a:lnTo>
                <a:lnTo>
                  <a:pt x="523178" y="528039"/>
                </a:lnTo>
                <a:lnTo>
                  <a:pt x="520260" y="527066"/>
                </a:lnTo>
                <a:lnTo>
                  <a:pt x="517342" y="526094"/>
                </a:lnTo>
                <a:lnTo>
                  <a:pt x="517343" y="525122"/>
                </a:lnTo>
                <a:lnTo>
                  <a:pt x="518315" y="524149"/>
                </a:lnTo>
                <a:lnTo>
                  <a:pt x="514425" y="524149"/>
                </a:lnTo>
                <a:lnTo>
                  <a:pt x="511508" y="524149"/>
                </a:lnTo>
                <a:lnTo>
                  <a:pt x="511508" y="523176"/>
                </a:lnTo>
                <a:lnTo>
                  <a:pt x="509563" y="523177"/>
                </a:lnTo>
                <a:lnTo>
                  <a:pt x="507619" y="522204"/>
                </a:lnTo>
                <a:lnTo>
                  <a:pt x="504701" y="521232"/>
                </a:lnTo>
                <a:lnTo>
                  <a:pt x="501783" y="521232"/>
                </a:lnTo>
                <a:lnTo>
                  <a:pt x="494004" y="517342"/>
                </a:lnTo>
                <a:lnTo>
                  <a:pt x="490114" y="515396"/>
                </a:lnTo>
                <a:lnTo>
                  <a:pt x="487197" y="513452"/>
                </a:lnTo>
                <a:lnTo>
                  <a:pt x="481362" y="512480"/>
                </a:lnTo>
                <a:lnTo>
                  <a:pt x="475527" y="509562"/>
                </a:lnTo>
                <a:lnTo>
                  <a:pt x="477472" y="509562"/>
                </a:lnTo>
                <a:lnTo>
                  <a:pt x="474555" y="508590"/>
                </a:lnTo>
                <a:lnTo>
                  <a:pt x="471638" y="507617"/>
                </a:lnTo>
                <a:lnTo>
                  <a:pt x="468720" y="505672"/>
                </a:lnTo>
                <a:lnTo>
                  <a:pt x="463858" y="502755"/>
                </a:lnTo>
                <a:lnTo>
                  <a:pt x="461913" y="501783"/>
                </a:lnTo>
                <a:lnTo>
                  <a:pt x="460941" y="502755"/>
                </a:lnTo>
                <a:lnTo>
                  <a:pt x="459968" y="503727"/>
                </a:lnTo>
                <a:lnTo>
                  <a:pt x="457051" y="501783"/>
                </a:lnTo>
                <a:lnTo>
                  <a:pt x="453161" y="499838"/>
                </a:lnTo>
                <a:lnTo>
                  <a:pt x="448299" y="498865"/>
                </a:lnTo>
                <a:lnTo>
                  <a:pt x="445381" y="495948"/>
                </a:lnTo>
                <a:lnTo>
                  <a:pt x="448299" y="496920"/>
                </a:lnTo>
                <a:lnTo>
                  <a:pt x="449271" y="496921"/>
                </a:lnTo>
                <a:lnTo>
                  <a:pt x="448299" y="495948"/>
                </a:lnTo>
                <a:lnTo>
                  <a:pt x="445381" y="494003"/>
                </a:lnTo>
                <a:lnTo>
                  <a:pt x="442464" y="493031"/>
                </a:lnTo>
                <a:lnTo>
                  <a:pt x="439547" y="492058"/>
                </a:lnTo>
                <a:lnTo>
                  <a:pt x="435657" y="491086"/>
                </a:lnTo>
                <a:lnTo>
                  <a:pt x="436630" y="493030"/>
                </a:lnTo>
                <a:lnTo>
                  <a:pt x="433712" y="491086"/>
                </a:lnTo>
                <a:lnTo>
                  <a:pt x="431767" y="490113"/>
                </a:lnTo>
                <a:lnTo>
                  <a:pt x="428850" y="490113"/>
                </a:lnTo>
                <a:lnTo>
                  <a:pt x="428850" y="489141"/>
                </a:lnTo>
                <a:lnTo>
                  <a:pt x="424960" y="487196"/>
                </a:lnTo>
                <a:lnTo>
                  <a:pt x="423015" y="486223"/>
                </a:lnTo>
                <a:lnTo>
                  <a:pt x="422043" y="487196"/>
                </a:lnTo>
                <a:lnTo>
                  <a:pt x="415236" y="483306"/>
                </a:lnTo>
                <a:lnTo>
                  <a:pt x="407456" y="479416"/>
                </a:lnTo>
                <a:lnTo>
                  <a:pt x="400649" y="475527"/>
                </a:lnTo>
                <a:lnTo>
                  <a:pt x="397732" y="473582"/>
                </a:lnTo>
                <a:lnTo>
                  <a:pt x="395787" y="471637"/>
                </a:lnTo>
                <a:lnTo>
                  <a:pt x="392869" y="470664"/>
                </a:lnTo>
                <a:lnTo>
                  <a:pt x="391897" y="470664"/>
                </a:lnTo>
                <a:lnTo>
                  <a:pt x="392869" y="471637"/>
                </a:lnTo>
                <a:lnTo>
                  <a:pt x="393842" y="471636"/>
                </a:lnTo>
                <a:lnTo>
                  <a:pt x="395787" y="472609"/>
                </a:lnTo>
                <a:lnTo>
                  <a:pt x="393842" y="472609"/>
                </a:lnTo>
                <a:lnTo>
                  <a:pt x="390925" y="470664"/>
                </a:lnTo>
                <a:lnTo>
                  <a:pt x="390924" y="469691"/>
                </a:lnTo>
                <a:lnTo>
                  <a:pt x="391897" y="469692"/>
                </a:lnTo>
                <a:lnTo>
                  <a:pt x="388007" y="467747"/>
                </a:lnTo>
                <a:lnTo>
                  <a:pt x="385090" y="466774"/>
                </a:lnTo>
                <a:lnTo>
                  <a:pt x="381200" y="466774"/>
                </a:lnTo>
                <a:lnTo>
                  <a:pt x="377310" y="463857"/>
                </a:lnTo>
                <a:lnTo>
                  <a:pt x="374393" y="461913"/>
                </a:lnTo>
                <a:lnTo>
                  <a:pt x="369531" y="460940"/>
                </a:lnTo>
                <a:lnTo>
                  <a:pt x="367586" y="458995"/>
                </a:lnTo>
                <a:lnTo>
                  <a:pt x="366613" y="458994"/>
                </a:lnTo>
                <a:lnTo>
                  <a:pt x="367586" y="457050"/>
                </a:lnTo>
                <a:lnTo>
                  <a:pt x="363696" y="455105"/>
                </a:lnTo>
                <a:lnTo>
                  <a:pt x="360779" y="454133"/>
                </a:lnTo>
                <a:lnTo>
                  <a:pt x="357861" y="451215"/>
                </a:lnTo>
                <a:lnTo>
                  <a:pt x="357861" y="452187"/>
                </a:lnTo>
                <a:lnTo>
                  <a:pt x="356889" y="451216"/>
                </a:lnTo>
                <a:lnTo>
                  <a:pt x="353971" y="450243"/>
                </a:lnTo>
                <a:lnTo>
                  <a:pt x="354944" y="450243"/>
                </a:lnTo>
                <a:lnTo>
                  <a:pt x="352999" y="449270"/>
                </a:lnTo>
                <a:lnTo>
                  <a:pt x="350081" y="447325"/>
                </a:lnTo>
                <a:lnTo>
                  <a:pt x="352026" y="449270"/>
                </a:lnTo>
                <a:lnTo>
                  <a:pt x="354944" y="451215"/>
                </a:lnTo>
                <a:lnTo>
                  <a:pt x="349109" y="449271"/>
                </a:lnTo>
                <a:lnTo>
                  <a:pt x="347164" y="447325"/>
                </a:lnTo>
                <a:lnTo>
                  <a:pt x="343274" y="445381"/>
                </a:lnTo>
                <a:lnTo>
                  <a:pt x="340357" y="444408"/>
                </a:lnTo>
                <a:lnTo>
                  <a:pt x="339385" y="442463"/>
                </a:lnTo>
                <a:lnTo>
                  <a:pt x="336468" y="440518"/>
                </a:lnTo>
                <a:lnTo>
                  <a:pt x="334522" y="440518"/>
                </a:lnTo>
                <a:lnTo>
                  <a:pt x="330633" y="437601"/>
                </a:lnTo>
                <a:lnTo>
                  <a:pt x="329660" y="437601"/>
                </a:lnTo>
                <a:lnTo>
                  <a:pt x="327715" y="436628"/>
                </a:lnTo>
                <a:lnTo>
                  <a:pt x="324798" y="435656"/>
                </a:lnTo>
                <a:lnTo>
                  <a:pt x="322853" y="434683"/>
                </a:lnTo>
                <a:lnTo>
                  <a:pt x="320908" y="434683"/>
                </a:lnTo>
                <a:lnTo>
                  <a:pt x="314101" y="429822"/>
                </a:lnTo>
                <a:lnTo>
                  <a:pt x="315073" y="429821"/>
                </a:lnTo>
                <a:lnTo>
                  <a:pt x="311184" y="426904"/>
                </a:lnTo>
                <a:lnTo>
                  <a:pt x="306322" y="424959"/>
                </a:lnTo>
                <a:lnTo>
                  <a:pt x="307294" y="424959"/>
                </a:lnTo>
                <a:lnTo>
                  <a:pt x="303404" y="423014"/>
                </a:lnTo>
                <a:lnTo>
                  <a:pt x="300487" y="421069"/>
                </a:lnTo>
                <a:lnTo>
                  <a:pt x="298542" y="420097"/>
                </a:lnTo>
                <a:lnTo>
                  <a:pt x="298542" y="418152"/>
                </a:lnTo>
                <a:lnTo>
                  <a:pt x="298542" y="417180"/>
                </a:lnTo>
                <a:lnTo>
                  <a:pt x="296597" y="416207"/>
                </a:lnTo>
                <a:lnTo>
                  <a:pt x="293679" y="415235"/>
                </a:lnTo>
                <a:lnTo>
                  <a:pt x="291735" y="414262"/>
                </a:lnTo>
                <a:lnTo>
                  <a:pt x="290762" y="415235"/>
                </a:lnTo>
                <a:lnTo>
                  <a:pt x="290762" y="416207"/>
                </a:lnTo>
                <a:lnTo>
                  <a:pt x="281038" y="409400"/>
                </a:lnTo>
                <a:lnTo>
                  <a:pt x="276175" y="406483"/>
                </a:lnTo>
                <a:lnTo>
                  <a:pt x="271313" y="402592"/>
                </a:lnTo>
                <a:lnTo>
                  <a:pt x="270341" y="402593"/>
                </a:lnTo>
                <a:lnTo>
                  <a:pt x="269368" y="401620"/>
                </a:lnTo>
                <a:lnTo>
                  <a:pt x="254782" y="392868"/>
                </a:lnTo>
                <a:lnTo>
                  <a:pt x="247975" y="388006"/>
                </a:lnTo>
                <a:lnTo>
                  <a:pt x="244085" y="384117"/>
                </a:lnTo>
                <a:lnTo>
                  <a:pt x="244085" y="383144"/>
                </a:lnTo>
                <a:lnTo>
                  <a:pt x="244085" y="382172"/>
                </a:lnTo>
                <a:lnTo>
                  <a:pt x="242140" y="381199"/>
                </a:lnTo>
                <a:lnTo>
                  <a:pt x="241167" y="380227"/>
                </a:lnTo>
                <a:lnTo>
                  <a:pt x="240195" y="380226"/>
                </a:lnTo>
                <a:lnTo>
                  <a:pt x="240195" y="381199"/>
                </a:lnTo>
                <a:lnTo>
                  <a:pt x="241167" y="383144"/>
                </a:lnTo>
                <a:lnTo>
                  <a:pt x="232415" y="376337"/>
                </a:lnTo>
                <a:lnTo>
                  <a:pt x="225608" y="370502"/>
                </a:lnTo>
                <a:lnTo>
                  <a:pt x="225608" y="371474"/>
                </a:lnTo>
                <a:lnTo>
                  <a:pt x="223663" y="370502"/>
                </a:lnTo>
                <a:lnTo>
                  <a:pt x="223663" y="369530"/>
                </a:lnTo>
                <a:lnTo>
                  <a:pt x="222691" y="368557"/>
                </a:lnTo>
                <a:lnTo>
                  <a:pt x="217829" y="364668"/>
                </a:lnTo>
                <a:lnTo>
                  <a:pt x="216856" y="365640"/>
                </a:lnTo>
                <a:lnTo>
                  <a:pt x="215883" y="363695"/>
                </a:lnTo>
                <a:lnTo>
                  <a:pt x="213939" y="362722"/>
                </a:lnTo>
                <a:lnTo>
                  <a:pt x="212966" y="362723"/>
                </a:lnTo>
                <a:lnTo>
                  <a:pt x="211021" y="360777"/>
                </a:lnTo>
                <a:lnTo>
                  <a:pt x="211022" y="359805"/>
                </a:lnTo>
                <a:lnTo>
                  <a:pt x="205187" y="356888"/>
                </a:lnTo>
                <a:lnTo>
                  <a:pt x="199352" y="352025"/>
                </a:lnTo>
                <a:lnTo>
                  <a:pt x="198380" y="349108"/>
                </a:lnTo>
                <a:lnTo>
                  <a:pt x="195462" y="348136"/>
                </a:lnTo>
                <a:lnTo>
                  <a:pt x="195462" y="349108"/>
                </a:lnTo>
                <a:lnTo>
                  <a:pt x="189628" y="342301"/>
                </a:lnTo>
                <a:lnTo>
                  <a:pt x="186710" y="338411"/>
                </a:lnTo>
                <a:lnTo>
                  <a:pt x="177958" y="333549"/>
                </a:lnTo>
                <a:lnTo>
                  <a:pt x="169206" y="326742"/>
                </a:lnTo>
                <a:lnTo>
                  <a:pt x="151702" y="311183"/>
                </a:lnTo>
                <a:lnTo>
                  <a:pt x="152674" y="311182"/>
                </a:lnTo>
                <a:lnTo>
                  <a:pt x="150730" y="309238"/>
                </a:lnTo>
                <a:lnTo>
                  <a:pt x="149757" y="309238"/>
                </a:lnTo>
                <a:lnTo>
                  <a:pt x="148785" y="308265"/>
                </a:lnTo>
                <a:lnTo>
                  <a:pt x="148785" y="307293"/>
                </a:lnTo>
                <a:lnTo>
                  <a:pt x="148785" y="306320"/>
                </a:lnTo>
                <a:lnTo>
                  <a:pt x="150730" y="306320"/>
                </a:lnTo>
                <a:lnTo>
                  <a:pt x="147812" y="304375"/>
                </a:lnTo>
                <a:lnTo>
                  <a:pt x="145867" y="302431"/>
                </a:lnTo>
                <a:lnTo>
                  <a:pt x="141978" y="300486"/>
                </a:lnTo>
                <a:lnTo>
                  <a:pt x="141978" y="301458"/>
                </a:lnTo>
                <a:lnTo>
                  <a:pt x="140033" y="299513"/>
                </a:lnTo>
                <a:lnTo>
                  <a:pt x="138088" y="297569"/>
                </a:lnTo>
                <a:lnTo>
                  <a:pt x="136143" y="296596"/>
                </a:lnTo>
                <a:lnTo>
                  <a:pt x="136143" y="295623"/>
                </a:lnTo>
                <a:lnTo>
                  <a:pt x="137115" y="295624"/>
                </a:lnTo>
                <a:lnTo>
                  <a:pt x="138088" y="295624"/>
                </a:lnTo>
                <a:lnTo>
                  <a:pt x="135171" y="293679"/>
                </a:lnTo>
                <a:lnTo>
                  <a:pt x="135170" y="292706"/>
                </a:lnTo>
                <a:lnTo>
                  <a:pt x="136143" y="292706"/>
                </a:lnTo>
                <a:lnTo>
                  <a:pt x="139060" y="293679"/>
                </a:lnTo>
                <a:lnTo>
                  <a:pt x="141977" y="294651"/>
                </a:lnTo>
                <a:lnTo>
                  <a:pt x="141978" y="293679"/>
                </a:lnTo>
                <a:lnTo>
                  <a:pt x="140033" y="291734"/>
                </a:lnTo>
                <a:lnTo>
                  <a:pt x="140033" y="290761"/>
                </a:lnTo>
                <a:lnTo>
                  <a:pt x="141005" y="290761"/>
                </a:lnTo>
                <a:lnTo>
                  <a:pt x="141978" y="291734"/>
                </a:lnTo>
                <a:lnTo>
                  <a:pt x="143922" y="292707"/>
                </a:lnTo>
                <a:lnTo>
                  <a:pt x="141978" y="290761"/>
                </a:lnTo>
                <a:lnTo>
                  <a:pt x="138088" y="288817"/>
                </a:lnTo>
                <a:lnTo>
                  <a:pt x="137115" y="288816"/>
                </a:lnTo>
                <a:lnTo>
                  <a:pt x="137116" y="290761"/>
                </a:lnTo>
                <a:lnTo>
                  <a:pt x="134198" y="287844"/>
                </a:lnTo>
                <a:lnTo>
                  <a:pt x="132253" y="287844"/>
                </a:lnTo>
                <a:lnTo>
                  <a:pt x="131281" y="287358"/>
                </a:lnTo>
                <a:lnTo>
                  <a:pt x="130308" y="286872"/>
                </a:lnTo>
                <a:lnTo>
                  <a:pt x="127391" y="284927"/>
                </a:lnTo>
                <a:lnTo>
                  <a:pt x="127391" y="283954"/>
                </a:lnTo>
                <a:lnTo>
                  <a:pt x="128363" y="284926"/>
                </a:lnTo>
                <a:lnTo>
                  <a:pt x="129336" y="285899"/>
                </a:lnTo>
                <a:lnTo>
                  <a:pt x="131281" y="286871"/>
                </a:lnTo>
                <a:lnTo>
                  <a:pt x="130308" y="284927"/>
                </a:lnTo>
                <a:lnTo>
                  <a:pt x="128363" y="282981"/>
                </a:lnTo>
                <a:lnTo>
                  <a:pt x="124473" y="280065"/>
                </a:lnTo>
                <a:lnTo>
                  <a:pt x="125446" y="281037"/>
                </a:lnTo>
                <a:lnTo>
                  <a:pt x="124474" y="282009"/>
                </a:lnTo>
                <a:lnTo>
                  <a:pt x="121556" y="280064"/>
                </a:lnTo>
                <a:lnTo>
                  <a:pt x="121556" y="279092"/>
                </a:lnTo>
                <a:lnTo>
                  <a:pt x="122529" y="279092"/>
                </a:lnTo>
                <a:lnTo>
                  <a:pt x="120584" y="277147"/>
                </a:lnTo>
                <a:lnTo>
                  <a:pt x="117666" y="276175"/>
                </a:lnTo>
                <a:lnTo>
                  <a:pt x="118639" y="277147"/>
                </a:lnTo>
                <a:lnTo>
                  <a:pt x="116694" y="276174"/>
                </a:lnTo>
                <a:lnTo>
                  <a:pt x="114749" y="275202"/>
                </a:lnTo>
                <a:lnTo>
                  <a:pt x="113777" y="273257"/>
                </a:lnTo>
                <a:lnTo>
                  <a:pt x="111832" y="271312"/>
                </a:lnTo>
                <a:lnTo>
                  <a:pt x="112804" y="270340"/>
                </a:lnTo>
                <a:lnTo>
                  <a:pt x="114749" y="271312"/>
                </a:lnTo>
                <a:lnTo>
                  <a:pt x="115721" y="271312"/>
                </a:lnTo>
                <a:lnTo>
                  <a:pt x="114749" y="268395"/>
                </a:lnTo>
                <a:lnTo>
                  <a:pt x="113777" y="268395"/>
                </a:lnTo>
                <a:lnTo>
                  <a:pt x="110859" y="267423"/>
                </a:lnTo>
                <a:lnTo>
                  <a:pt x="109887" y="266450"/>
                </a:lnTo>
                <a:lnTo>
                  <a:pt x="108914" y="266451"/>
                </a:lnTo>
                <a:lnTo>
                  <a:pt x="108914" y="267423"/>
                </a:lnTo>
                <a:lnTo>
                  <a:pt x="108915" y="265478"/>
                </a:lnTo>
                <a:lnTo>
                  <a:pt x="109887" y="265478"/>
                </a:lnTo>
                <a:lnTo>
                  <a:pt x="107942" y="263533"/>
                </a:lnTo>
                <a:lnTo>
                  <a:pt x="105997" y="261588"/>
                </a:lnTo>
                <a:lnTo>
                  <a:pt x="104052" y="260616"/>
                </a:lnTo>
                <a:lnTo>
                  <a:pt x="104052" y="258671"/>
                </a:lnTo>
                <a:lnTo>
                  <a:pt x="102107" y="258670"/>
                </a:lnTo>
                <a:lnTo>
                  <a:pt x="101135" y="254781"/>
                </a:lnTo>
                <a:lnTo>
                  <a:pt x="96273" y="250891"/>
                </a:lnTo>
                <a:lnTo>
                  <a:pt x="95300" y="248946"/>
                </a:lnTo>
                <a:lnTo>
                  <a:pt x="94328" y="247974"/>
                </a:lnTo>
                <a:lnTo>
                  <a:pt x="95300" y="247001"/>
                </a:lnTo>
                <a:lnTo>
                  <a:pt x="92383" y="244084"/>
                </a:lnTo>
                <a:lnTo>
                  <a:pt x="91410" y="243111"/>
                </a:lnTo>
                <a:lnTo>
                  <a:pt x="90438" y="244084"/>
                </a:lnTo>
                <a:lnTo>
                  <a:pt x="92383" y="246029"/>
                </a:lnTo>
                <a:lnTo>
                  <a:pt x="93355" y="247974"/>
                </a:lnTo>
                <a:lnTo>
                  <a:pt x="92383" y="247001"/>
                </a:lnTo>
                <a:lnTo>
                  <a:pt x="88493" y="244084"/>
                </a:lnTo>
                <a:lnTo>
                  <a:pt x="89465" y="243111"/>
                </a:lnTo>
                <a:lnTo>
                  <a:pt x="87520" y="241167"/>
                </a:lnTo>
                <a:lnTo>
                  <a:pt x="85576" y="239221"/>
                </a:lnTo>
                <a:lnTo>
                  <a:pt x="85576" y="238249"/>
                </a:lnTo>
                <a:lnTo>
                  <a:pt x="83631" y="237277"/>
                </a:lnTo>
                <a:lnTo>
                  <a:pt x="82658" y="235332"/>
                </a:lnTo>
                <a:lnTo>
                  <a:pt x="82658" y="234360"/>
                </a:lnTo>
                <a:lnTo>
                  <a:pt x="82658" y="233387"/>
                </a:lnTo>
                <a:lnTo>
                  <a:pt x="80713" y="231442"/>
                </a:lnTo>
                <a:lnTo>
                  <a:pt x="84603" y="234359"/>
                </a:lnTo>
                <a:lnTo>
                  <a:pt x="82658" y="232415"/>
                </a:lnTo>
                <a:lnTo>
                  <a:pt x="81686" y="229497"/>
                </a:lnTo>
                <a:lnTo>
                  <a:pt x="76824" y="227552"/>
                </a:lnTo>
                <a:lnTo>
                  <a:pt x="75851" y="226580"/>
                </a:lnTo>
                <a:lnTo>
                  <a:pt x="74879" y="225607"/>
                </a:lnTo>
                <a:lnTo>
                  <a:pt x="74879" y="224635"/>
                </a:lnTo>
                <a:lnTo>
                  <a:pt x="73906" y="223663"/>
                </a:lnTo>
                <a:lnTo>
                  <a:pt x="76824" y="226580"/>
                </a:lnTo>
                <a:lnTo>
                  <a:pt x="76823" y="224635"/>
                </a:lnTo>
                <a:lnTo>
                  <a:pt x="73906" y="219773"/>
                </a:lnTo>
                <a:lnTo>
                  <a:pt x="70989" y="217828"/>
                </a:lnTo>
                <a:lnTo>
                  <a:pt x="70017" y="217827"/>
                </a:lnTo>
                <a:lnTo>
                  <a:pt x="69044" y="216855"/>
                </a:lnTo>
                <a:lnTo>
                  <a:pt x="69044" y="215882"/>
                </a:lnTo>
                <a:lnTo>
                  <a:pt x="70016" y="215883"/>
                </a:lnTo>
                <a:lnTo>
                  <a:pt x="69044" y="213938"/>
                </a:lnTo>
                <a:lnTo>
                  <a:pt x="68072" y="213938"/>
                </a:lnTo>
                <a:lnTo>
                  <a:pt x="68071" y="214911"/>
                </a:lnTo>
                <a:lnTo>
                  <a:pt x="67099" y="213938"/>
                </a:lnTo>
                <a:lnTo>
                  <a:pt x="63209" y="203241"/>
                </a:lnTo>
                <a:lnTo>
                  <a:pt x="67099" y="206158"/>
                </a:lnTo>
                <a:lnTo>
                  <a:pt x="65154" y="204214"/>
                </a:lnTo>
                <a:lnTo>
                  <a:pt x="67099" y="204213"/>
                </a:lnTo>
                <a:lnTo>
                  <a:pt x="67099" y="203241"/>
                </a:lnTo>
                <a:lnTo>
                  <a:pt x="67099" y="202269"/>
                </a:lnTo>
                <a:lnTo>
                  <a:pt x="68072" y="202269"/>
                </a:lnTo>
                <a:lnTo>
                  <a:pt x="66127" y="200324"/>
                </a:lnTo>
                <a:lnTo>
                  <a:pt x="64182" y="197406"/>
                </a:lnTo>
                <a:lnTo>
                  <a:pt x="64182" y="199351"/>
                </a:lnTo>
                <a:lnTo>
                  <a:pt x="63209" y="199351"/>
                </a:lnTo>
                <a:lnTo>
                  <a:pt x="61264" y="198379"/>
                </a:lnTo>
                <a:lnTo>
                  <a:pt x="58347" y="196434"/>
                </a:lnTo>
                <a:lnTo>
                  <a:pt x="57374" y="195461"/>
                </a:lnTo>
                <a:lnTo>
                  <a:pt x="56402" y="196434"/>
                </a:lnTo>
                <a:lnTo>
                  <a:pt x="54457" y="192544"/>
                </a:lnTo>
                <a:lnTo>
                  <a:pt x="54457" y="189627"/>
                </a:lnTo>
                <a:lnTo>
                  <a:pt x="54457" y="187682"/>
                </a:lnTo>
                <a:lnTo>
                  <a:pt x="51540" y="183792"/>
                </a:lnTo>
                <a:lnTo>
                  <a:pt x="51540" y="181847"/>
                </a:lnTo>
                <a:lnTo>
                  <a:pt x="51540" y="180875"/>
                </a:lnTo>
                <a:lnTo>
                  <a:pt x="50567" y="177958"/>
                </a:lnTo>
                <a:lnTo>
                  <a:pt x="48623" y="174067"/>
                </a:lnTo>
                <a:lnTo>
                  <a:pt x="46678" y="173095"/>
                </a:lnTo>
                <a:lnTo>
                  <a:pt x="46678" y="174068"/>
                </a:lnTo>
                <a:lnTo>
                  <a:pt x="46678" y="175040"/>
                </a:lnTo>
                <a:lnTo>
                  <a:pt x="47650" y="176013"/>
                </a:lnTo>
                <a:lnTo>
                  <a:pt x="46678" y="176012"/>
                </a:lnTo>
                <a:lnTo>
                  <a:pt x="43760" y="170178"/>
                </a:lnTo>
                <a:lnTo>
                  <a:pt x="42788" y="169206"/>
                </a:lnTo>
                <a:lnTo>
                  <a:pt x="41815" y="167261"/>
                </a:lnTo>
                <a:lnTo>
                  <a:pt x="42788" y="171150"/>
                </a:lnTo>
                <a:lnTo>
                  <a:pt x="41815" y="173095"/>
                </a:lnTo>
                <a:lnTo>
                  <a:pt x="39870" y="169205"/>
                </a:lnTo>
                <a:lnTo>
                  <a:pt x="40843" y="169205"/>
                </a:lnTo>
                <a:lnTo>
                  <a:pt x="38898" y="166288"/>
                </a:lnTo>
                <a:lnTo>
                  <a:pt x="37926" y="165315"/>
                </a:lnTo>
                <a:lnTo>
                  <a:pt x="36953" y="164343"/>
                </a:lnTo>
                <a:lnTo>
                  <a:pt x="35008" y="161426"/>
                </a:lnTo>
                <a:lnTo>
                  <a:pt x="35008" y="158508"/>
                </a:lnTo>
                <a:lnTo>
                  <a:pt x="36953" y="160453"/>
                </a:lnTo>
                <a:lnTo>
                  <a:pt x="37926" y="163371"/>
                </a:lnTo>
                <a:lnTo>
                  <a:pt x="39871" y="165316"/>
                </a:lnTo>
                <a:lnTo>
                  <a:pt x="40843" y="165316"/>
                </a:lnTo>
                <a:lnTo>
                  <a:pt x="37926" y="160453"/>
                </a:lnTo>
                <a:lnTo>
                  <a:pt x="36953" y="159157"/>
                </a:lnTo>
                <a:lnTo>
                  <a:pt x="36953" y="155591"/>
                </a:lnTo>
                <a:lnTo>
                  <a:pt x="35981" y="153647"/>
                </a:lnTo>
                <a:lnTo>
                  <a:pt x="35008" y="151701"/>
                </a:lnTo>
                <a:lnTo>
                  <a:pt x="36953" y="153646"/>
                </a:lnTo>
                <a:lnTo>
                  <a:pt x="35981" y="149756"/>
                </a:lnTo>
                <a:lnTo>
                  <a:pt x="35981" y="147811"/>
                </a:lnTo>
                <a:lnTo>
                  <a:pt x="36953" y="145867"/>
                </a:lnTo>
                <a:lnTo>
                  <a:pt x="35008" y="142949"/>
                </a:lnTo>
                <a:lnTo>
                  <a:pt x="34036" y="142949"/>
                </a:lnTo>
                <a:lnTo>
                  <a:pt x="34036" y="143921"/>
                </a:lnTo>
                <a:lnTo>
                  <a:pt x="33063" y="144894"/>
                </a:lnTo>
                <a:lnTo>
                  <a:pt x="29174" y="136142"/>
                </a:lnTo>
                <a:lnTo>
                  <a:pt x="25284" y="130307"/>
                </a:lnTo>
                <a:lnTo>
                  <a:pt x="25284" y="129335"/>
                </a:lnTo>
                <a:lnTo>
                  <a:pt x="26256" y="128362"/>
                </a:lnTo>
                <a:lnTo>
                  <a:pt x="28201" y="130307"/>
                </a:lnTo>
                <a:lnTo>
                  <a:pt x="23339" y="119611"/>
                </a:lnTo>
                <a:lnTo>
                  <a:pt x="19449" y="108913"/>
                </a:lnTo>
                <a:lnTo>
                  <a:pt x="19449" y="109886"/>
                </a:lnTo>
                <a:lnTo>
                  <a:pt x="18477" y="109886"/>
                </a:lnTo>
                <a:lnTo>
                  <a:pt x="17504" y="106969"/>
                </a:lnTo>
                <a:lnTo>
                  <a:pt x="16532" y="104052"/>
                </a:lnTo>
                <a:lnTo>
                  <a:pt x="16532" y="103079"/>
                </a:lnTo>
                <a:lnTo>
                  <a:pt x="17504" y="103079"/>
                </a:lnTo>
                <a:lnTo>
                  <a:pt x="16532" y="101134"/>
                </a:lnTo>
                <a:lnTo>
                  <a:pt x="17504" y="100161"/>
                </a:lnTo>
                <a:lnTo>
                  <a:pt x="17504" y="98217"/>
                </a:lnTo>
                <a:lnTo>
                  <a:pt x="13614" y="90438"/>
                </a:lnTo>
                <a:lnTo>
                  <a:pt x="10697" y="82658"/>
                </a:lnTo>
                <a:lnTo>
                  <a:pt x="9725" y="75850"/>
                </a:lnTo>
                <a:lnTo>
                  <a:pt x="7780" y="70016"/>
                </a:lnTo>
                <a:lnTo>
                  <a:pt x="4862" y="58346"/>
                </a:lnTo>
                <a:lnTo>
                  <a:pt x="4862" y="56402"/>
                </a:lnTo>
                <a:lnTo>
                  <a:pt x="5835" y="55429"/>
                </a:lnTo>
                <a:lnTo>
                  <a:pt x="6807" y="55429"/>
                </a:lnTo>
                <a:lnTo>
                  <a:pt x="6807" y="53484"/>
                </a:lnTo>
                <a:lnTo>
                  <a:pt x="5835" y="51539"/>
                </a:lnTo>
                <a:lnTo>
                  <a:pt x="5835" y="52511"/>
                </a:lnTo>
                <a:lnTo>
                  <a:pt x="4862" y="52512"/>
                </a:lnTo>
                <a:lnTo>
                  <a:pt x="4863" y="50566"/>
                </a:lnTo>
                <a:lnTo>
                  <a:pt x="4862" y="44732"/>
                </a:lnTo>
                <a:lnTo>
                  <a:pt x="3890" y="39870"/>
                </a:lnTo>
                <a:lnTo>
                  <a:pt x="2918" y="35980"/>
                </a:lnTo>
                <a:lnTo>
                  <a:pt x="3890" y="35980"/>
                </a:lnTo>
                <a:lnTo>
                  <a:pt x="4862" y="36952"/>
                </a:lnTo>
                <a:lnTo>
                  <a:pt x="4863" y="34035"/>
                </a:lnTo>
                <a:lnTo>
                  <a:pt x="3890" y="31118"/>
                </a:lnTo>
                <a:lnTo>
                  <a:pt x="2918" y="24311"/>
                </a:lnTo>
                <a:lnTo>
                  <a:pt x="1945" y="27228"/>
                </a:lnTo>
                <a:lnTo>
                  <a:pt x="973" y="22365"/>
                </a:lnTo>
                <a:lnTo>
                  <a:pt x="972" y="17504"/>
                </a:lnTo>
                <a:lnTo>
                  <a:pt x="0" y="8751"/>
                </a:lnTo>
                <a:lnTo>
                  <a:pt x="972" y="8751"/>
                </a:lnTo>
                <a:lnTo>
                  <a:pt x="973" y="4861"/>
                </a:lnTo>
                <a:close/>
                <a:moveTo>
                  <a:pt x="972" y="0"/>
                </a:moveTo>
                <a:lnTo>
                  <a:pt x="1945" y="2917"/>
                </a:lnTo>
                <a:lnTo>
                  <a:pt x="1884" y="3039"/>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33"/>
          <p:cNvSpPr>
            <a:spLocks/>
          </p:cNvSpPr>
          <p:nvPr/>
        </p:nvSpPr>
        <p:spPr bwMode="auto">
          <a:xfrm rot="9377604">
            <a:off x="3925861" y="3316840"/>
            <a:ext cx="1288495" cy="722529"/>
          </a:xfrm>
          <a:custGeom>
            <a:avLst/>
            <a:gdLst/>
            <a:ahLst/>
            <a:cxnLst/>
            <a:rect l="l" t="t" r="r" b="b"/>
            <a:pathLst>
              <a:path w="1288494" h="722529">
                <a:moveTo>
                  <a:pt x="1884" y="3038"/>
                </a:moveTo>
                <a:lnTo>
                  <a:pt x="972" y="0"/>
                </a:lnTo>
                <a:lnTo>
                  <a:pt x="1944" y="2917"/>
                </a:lnTo>
                <a:close/>
                <a:moveTo>
                  <a:pt x="4861" y="18476"/>
                </a:moveTo>
                <a:lnTo>
                  <a:pt x="4667" y="18087"/>
                </a:lnTo>
                <a:lnTo>
                  <a:pt x="3889" y="14587"/>
                </a:lnTo>
                <a:lnTo>
                  <a:pt x="4861" y="15559"/>
                </a:lnTo>
                <a:close/>
                <a:moveTo>
                  <a:pt x="5834" y="23339"/>
                </a:moveTo>
                <a:lnTo>
                  <a:pt x="5658" y="22543"/>
                </a:lnTo>
                <a:lnTo>
                  <a:pt x="5834" y="22366"/>
                </a:lnTo>
                <a:close/>
                <a:moveTo>
                  <a:pt x="15559" y="110859"/>
                </a:moveTo>
                <a:lnTo>
                  <a:pt x="14586" y="108914"/>
                </a:lnTo>
                <a:lnTo>
                  <a:pt x="15559" y="108914"/>
                </a:lnTo>
                <a:lnTo>
                  <a:pt x="15558" y="106969"/>
                </a:lnTo>
                <a:lnTo>
                  <a:pt x="14586" y="105024"/>
                </a:lnTo>
                <a:lnTo>
                  <a:pt x="14586" y="103079"/>
                </a:lnTo>
                <a:lnTo>
                  <a:pt x="13614" y="101134"/>
                </a:lnTo>
                <a:lnTo>
                  <a:pt x="15558" y="104052"/>
                </a:lnTo>
                <a:lnTo>
                  <a:pt x="16531" y="104052"/>
                </a:lnTo>
                <a:lnTo>
                  <a:pt x="15558" y="105024"/>
                </a:lnTo>
                <a:lnTo>
                  <a:pt x="16531" y="109887"/>
                </a:lnTo>
                <a:lnTo>
                  <a:pt x="16531" y="110859"/>
                </a:lnTo>
                <a:close/>
                <a:moveTo>
                  <a:pt x="35007" y="151701"/>
                </a:moveTo>
                <a:lnTo>
                  <a:pt x="34035" y="149757"/>
                </a:lnTo>
                <a:lnTo>
                  <a:pt x="33063" y="148784"/>
                </a:lnTo>
                <a:lnTo>
                  <a:pt x="32090" y="149757"/>
                </a:lnTo>
                <a:lnTo>
                  <a:pt x="25283" y="137115"/>
                </a:lnTo>
                <a:lnTo>
                  <a:pt x="26256" y="137115"/>
                </a:lnTo>
                <a:lnTo>
                  <a:pt x="25283" y="136142"/>
                </a:lnTo>
                <a:lnTo>
                  <a:pt x="25283" y="133225"/>
                </a:lnTo>
                <a:lnTo>
                  <a:pt x="28201" y="141005"/>
                </a:lnTo>
                <a:lnTo>
                  <a:pt x="30146" y="144895"/>
                </a:lnTo>
                <a:lnTo>
                  <a:pt x="33063" y="147812"/>
                </a:lnTo>
                <a:lnTo>
                  <a:pt x="33063" y="146839"/>
                </a:lnTo>
                <a:lnTo>
                  <a:pt x="34035" y="148785"/>
                </a:lnTo>
                <a:close/>
                <a:moveTo>
                  <a:pt x="35007" y="151702"/>
                </a:moveTo>
                <a:lnTo>
                  <a:pt x="35007" y="151702"/>
                </a:lnTo>
                <a:lnTo>
                  <a:pt x="35007" y="151701"/>
                </a:lnTo>
                <a:close/>
                <a:moveTo>
                  <a:pt x="36953" y="159481"/>
                </a:moveTo>
                <a:lnTo>
                  <a:pt x="35007" y="156564"/>
                </a:lnTo>
                <a:lnTo>
                  <a:pt x="36953" y="159158"/>
                </a:lnTo>
                <a:close/>
                <a:moveTo>
                  <a:pt x="49595" y="184765"/>
                </a:moveTo>
                <a:lnTo>
                  <a:pt x="48622" y="183793"/>
                </a:lnTo>
                <a:lnTo>
                  <a:pt x="46677" y="182820"/>
                </a:lnTo>
                <a:lnTo>
                  <a:pt x="45705" y="179903"/>
                </a:lnTo>
                <a:lnTo>
                  <a:pt x="46677" y="179903"/>
                </a:lnTo>
                <a:lnTo>
                  <a:pt x="46677" y="178930"/>
                </a:lnTo>
                <a:lnTo>
                  <a:pt x="47649" y="177958"/>
                </a:lnTo>
                <a:lnTo>
                  <a:pt x="49594" y="178930"/>
                </a:lnTo>
                <a:lnTo>
                  <a:pt x="49595" y="180875"/>
                </a:lnTo>
                <a:lnTo>
                  <a:pt x="51539" y="183792"/>
                </a:lnTo>
                <a:lnTo>
                  <a:pt x="50567" y="184765"/>
                </a:lnTo>
                <a:close/>
                <a:moveTo>
                  <a:pt x="70988" y="218801"/>
                </a:moveTo>
                <a:lnTo>
                  <a:pt x="70016" y="217828"/>
                </a:lnTo>
                <a:lnTo>
                  <a:pt x="70016" y="217828"/>
                </a:lnTo>
                <a:close/>
                <a:moveTo>
                  <a:pt x="978282" y="620422"/>
                </a:moveTo>
                <a:lnTo>
                  <a:pt x="979254" y="620422"/>
                </a:lnTo>
                <a:lnTo>
                  <a:pt x="979164" y="620513"/>
                </a:lnTo>
                <a:close/>
                <a:moveTo>
                  <a:pt x="94327" y="249919"/>
                </a:moveTo>
                <a:lnTo>
                  <a:pt x="93354" y="247974"/>
                </a:lnTo>
                <a:lnTo>
                  <a:pt x="94327" y="248946"/>
                </a:lnTo>
                <a:close/>
                <a:moveTo>
                  <a:pt x="1137764" y="721557"/>
                </a:moveTo>
                <a:lnTo>
                  <a:pt x="1129985" y="714750"/>
                </a:lnTo>
                <a:lnTo>
                  <a:pt x="1137764" y="708915"/>
                </a:lnTo>
                <a:lnTo>
                  <a:pt x="1146516" y="703081"/>
                </a:lnTo>
                <a:lnTo>
                  <a:pt x="1156241" y="696273"/>
                </a:lnTo>
                <a:lnTo>
                  <a:pt x="1168883" y="690439"/>
                </a:lnTo>
                <a:lnTo>
                  <a:pt x="1209725" y="669045"/>
                </a:lnTo>
                <a:lnTo>
                  <a:pt x="1220422" y="662238"/>
                </a:lnTo>
                <a:lnTo>
                  <a:pt x="1229175" y="655431"/>
                </a:lnTo>
                <a:lnTo>
                  <a:pt x="1237927" y="647651"/>
                </a:lnTo>
                <a:lnTo>
                  <a:pt x="1243761" y="639872"/>
                </a:lnTo>
                <a:lnTo>
                  <a:pt x="1243761" y="639871"/>
                </a:lnTo>
                <a:lnTo>
                  <a:pt x="1245706" y="638899"/>
                </a:lnTo>
                <a:lnTo>
                  <a:pt x="1243275" y="638899"/>
                </a:lnTo>
                <a:lnTo>
                  <a:pt x="1242789" y="637927"/>
                </a:lnTo>
                <a:lnTo>
                  <a:pt x="1240844" y="635982"/>
                </a:lnTo>
                <a:lnTo>
                  <a:pt x="1237926" y="634037"/>
                </a:lnTo>
                <a:lnTo>
                  <a:pt x="1226257" y="630147"/>
                </a:lnTo>
                <a:lnTo>
                  <a:pt x="1207781" y="625285"/>
                </a:lnTo>
                <a:lnTo>
                  <a:pt x="1182497" y="620423"/>
                </a:lnTo>
                <a:lnTo>
                  <a:pt x="1113453" y="607781"/>
                </a:lnTo>
                <a:lnTo>
                  <a:pt x="1074555" y="600001"/>
                </a:lnTo>
                <a:lnTo>
                  <a:pt x="1060941" y="596111"/>
                </a:lnTo>
                <a:lnTo>
                  <a:pt x="1048299" y="592222"/>
                </a:lnTo>
                <a:lnTo>
                  <a:pt x="1036630" y="587359"/>
                </a:lnTo>
                <a:lnTo>
                  <a:pt x="1027878" y="583470"/>
                </a:lnTo>
                <a:lnTo>
                  <a:pt x="1020098" y="579580"/>
                </a:lnTo>
                <a:lnTo>
                  <a:pt x="1014263" y="574718"/>
                </a:lnTo>
                <a:lnTo>
                  <a:pt x="1009401" y="569855"/>
                </a:lnTo>
                <a:lnTo>
                  <a:pt x="1006484" y="564993"/>
                </a:lnTo>
                <a:lnTo>
                  <a:pt x="1002594" y="554296"/>
                </a:lnTo>
                <a:lnTo>
                  <a:pt x="1030795" y="566938"/>
                </a:lnTo>
                <a:lnTo>
                  <a:pt x="1058996" y="577635"/>
                </a:lnTo>
                <a:lnTo>
                  <a:pt x="1087197" y="587360"/>
                </a:lnTo>
                <a:lnTo>
                  <a:pt x="1116370" y="596112"/>
                </a:lnTo>
                <a:lnTo>
                  <a:pt x="1145544" y="602918"/>
                </a:lnTo>
                <a:lnTo>
                  <a:pt x="1174717" y="609726"/>
                </a:lnTo>
                <a:lnTo>
                  <a:pt x="1204863" y="614588"/>
                </a:lnTo>
                <a:lnTo>
                  <a:pt x="1234037" y="618478"/>
                </a:lnTo>
                <a:lnTo>
                  <a:pt x="1248623" y="618478"/>
                </a:lnTo>
                <a:lnTo>
                  <a:pt x="1260293" y="619450"/>
                </a:lnTo>
                <a:lnTo>
                  <a:pt x="1270017" y="620422"/>
                </a:lnTo>
                <a:lnTo>
                  <a:pt x="1277797" y="622368"/>
                </a:lnTo>
                <a:lnTo>
                  <a:pt x="1283632" y="625285"/>
                </a:lnTo>
                <a:lnTo>
                  <a:pt x="1285577" y="628202"/>
                </a:lnTo>
                <a:lnTo>
                  <a:pt x="1287521" y="630147"/>
                </a:lnTo>
                <a:lnTo>
                  <a:pt x="1288494" y="634037"/>
                </a:lnTo>
                <a:lnTo>
                  <a:pt x="1287522" y="637927"/>
                </a:lnTo>
                <a:lnTo>
                  <a:pt x="1285577" y="642789"/>
                </a:lnTo>
                <a:lnTo>
                  <a:pt x="1282659" y="646679"/>
                </a:lnTo>
                <a:lnTo>
                  <a:pt x="1277797" y="650569"/>
                </a:lnTo>
                <a:lnTo>
                  <a:pt x="1271962" y="654458"/>
                </a:lnTo>
                <a:lnTo>
                  <a:pt x="1264183" y="658348"/>
                </a:lnTo>
                <a:lnTo>
                  <a:pt x="1255431" y="662238"/>
                </a:lnTo>
                <a:lnTo>
                  <a:pt x="1235982" y="670017"/>
                </a:lnTo>
                <a:lnTo>
                  <a:pt x="1215560" y="676825"/>
                </a:lnTo>
                <a:lnTo>
                  <a:pt x="1207781" y="680714"/>
                </a:lnTo>
                <a:lnTo>
                  <a:pt x="1199029" y="685576"/>
                </a:lnTo>
                <a:lnTo>
                  <a:pt x="1179580" y="698218"/>
                </a:lnTo>
                <a:lnTo>
                  <a:pt x="1146516" y="722529"/>
                </a:lnTo>
                <a:lnTo>
                  <a:pt x="1140682" y="722529"/>
                </a:lnTo>
                <a:close/>
                <a:moveTo>
                  <a:pt x="909238" y="622367"/>
                </a:moveTo>
                <a:lnTo>
                  <a:pt x="909238" y="622367"/>
                </a:lnTo>
                <a:lnTo>
                  <a:pt x="909463" y="622367"/>
                </a:lnTo>
                <a:close/>
                <a:moveTo>
                  <a:pt x="908266" y="623340"/>
                </a:moveTo>
                <a:lnTo>
                  <a:pt x="908266" y="622367"/>
                </a:lnTo>
                <a:lnTo>
                  <a:pt x="909238" y="622367"/>
                </a:lnTo>
                <a:close/>
                <a:moveTo>
                  <a:pt x="141977" y="301459"/>
                </a:moveTo>
                <a:lnTo>
                  <a:pt x="141977" y="301459"/>
                </a:lnTo>
                <a:lnTo>
                  <a:pt x="141977" y="301459"/>
                </a:lnTo>
                <a:close/>
                <a:moveTo>
                  <a:pt x="142949" y="302431"/>
                </a:moveTo>
                <a:lnTo>
                  <a:pt x="141977" y="301459"/>
                </a:lnTo>
                <a:lnTo>
                  <a:pt x="142949" y="301459"/>
                </a:lnTo>
                <a:close/>
                <a:moveTo>
                  <a:pt x="244084" y="368557"/>
                </a:moveTo>
                <a:lnTo>
                  <a:pt x="241795" y="366956"/>
                </a:lnTo>
                <a:lnTo>
                  <a:pt x="242139" y="366613"/>
                </a:lnTo>
                <a:close/>
                <a:moveTo>
                  <a:pt x="641815" y="565965"/>
                </a:moveTo>
                <a:lnTo>
                  <a:pt x="641815" y="565965"/>
                </a:lnTo>
                <a:lnTo>
                  <a:pt x="644732" y="565965"/>
                </a:lnTo>
                <a:lnTo>
                  <a:pt x="642787" y="565965"/>
                </a:lnTo>
                <a:close/>
                <a:moveTo>
                  <a:pt x="458992" y="489140"/>
                </a:moveTo>
                <a:lnTo>
                  <a:pt x="457050" y="488169"/>
                </a:lnTo>
                <a:lnTo>
                  <a:pt x="458995" y="489141"/>
                </a:lnTo>
                <a:close/>
                <a:moveTo>
                  <a:pt x="333549" y="441491"/>
                </a:moveTo>
                <a:lnTo>
                  <a:pt x="331604" y="439546"/>
                </a:lnTo>
                <a:lnTo>
                  <a:pt x="334521" y="440519"/>
                </a:lnTo>
                <a:lnTo>
                  <a:pt x="334521" y="441491"/>
                </a:lnTo>
                <a:close/>
                <a:moveTo>
                  <a:pt x="339384" y="444409"/>
                </a:moveTo>
                <a:lnTo>
                  <a:pt x="337439" y="442464"/>
                </a:lnTo>
                <a:lnTo>
                  <a:pt x="338411" y="443436"/>
                </a:lnTo>
                <a:lnTo>
                  <a:pt x="340356" y="444408"/>
                </a:lnTo>
                <a:close/>
                <a:moveTo>
                  <a:pt x="448298" y="498866"/>
                </a:moveTo>
                <a:lnTo>
                  <a:pt x="445381" y="495948"/>
                </a:lnTo>
                <a:lnTo>
                  <a:pt x="448298" y="496921"/>
                </a:lnTo>
                <a:lnTo>
                  <a:pt x="449271" y="496921"/>
                </a:lnTo>
                <a:lnTo>
                  <a:pt x="448298" y="495948"/>
                </a:lnTo>
                <a:lnTo>
                  <a:pt x="445381" y="494003"/>
                </a:lnTo>
                <a:lnTo>
                  <a:pt x="442463" y="493031"/>
                </a:lnTo>
                <a:lnTo>
                  <a:pt x="439546" y="492059"/>
                </a:lnTo>
                <a:lnTo>
                  <a:pt x="435656" y="491086"/>
                </a:lnTo>
                <a:lnTo>
                  <a:pt x="436629" y="493031"/>
                </a:lnTo>
                <a:lnTo>
                  <a:pt x="433711" y="491086"/>
                </a:lnTo>
                <a:lnTo>
                  <a:pt x="431766" y="490113"/>
                </a:lnTo>
                <a:lnTo>
                  <a:pt x="428849" y="490114"/>
                </a:lnTo>
                <a:lnTo>
                  <a:pt x="428849" y="489141"/>
                </a:lnTo>
                <a:lnTo>
                  <a:pt x="424959" y="487196"/>
                </a:lnTo>
                <a:lnTo>
                  <a:pt x="423014" y="486224"/>
                </a:lnTo>
                <a:lnTo>
                  <a:pt x="422042" y="487196"/>
                </a:lnTo>
                <a:lnTo>
                  <a:pt x="415235" y="483306"/>
                </a:lnTo>
                <a:lnTo>
                  <a:pt x="407455" y="479417"/>
                </a:lnTo>
                <a:lnTo>
                  <a:pt x="400648" y="475527"/>
                </a:lnTo>
                <a:lnTo>
                  <a:pt x="397730" y="473582"/>
                </a:lnTo>
                <a:lnTo>
                  <a:pt x="395786" y="471637"/>
                </a:lnTo>
                <a:lnTo>
                  <a:pt x="392869" y="470665"/>
                </a:lnTo>
                <a:lnTo>
                  <a:pt x="391896" y="470664"/>
                </a:lnTo>
                <a:lnTo>
                  <a:pt x="392868" y="471637"/>
                </a:lnTo>
                <a:lnTo>
                  <a:pt x="393841" y="471637"/>
                </a:lnTo>
                <a:lnTo>
                  <a:pt x="395786" y="472610"/>
                </a:lnTo>
                <a:lnTo>
                  <a:pt x="393841" y="472610"/>
                </a:lnTo>
                <a:lnTo>
                  <a:pt x="390924" y="470665"/>
                </a:lnTo>
                <a:lnTo>
                  <a:pt x="390924" y="469692"/>
                </a:lnTo>
                <a:lnTo>
                  <a:pt x="391896" y="469692"/>
                </a:lnTo>
                <a:lnTo>
                  <a:pt x="388006" y="467747"/>
                </a:lnTo>
                <a:lnTo>
                  <a:pt x="385089" y="466775"/>
                </a:lnTo>
                <a:lnTo>
                  <a:pt x="381199" y="466775"/>
                </a:lnTo>
                <a:lnTo>
                  <a:pt x="377309" y="463857"/>
                </a:lnTo>
                <a:lnTo>
                  <a:pt x="374392" y="461913"/>
                </a:lnTo>
                <a:lnTo>
                  <a:pt x="369530" y="460940"/>
                </a:lnTo>
                <a:lnTo>
                  <a:pt x="367585" y="458995"/>
                </a:lnTo>
                <a:lnTo>
                  <a:pt x="366613" y="458995"/>
                </a:lnTo>
                <a:lnTo>
                  <a:pt x="367585" y="457050"/>
                </a:lnTo>
                <a:lnTo>
                  <a:pt x="363695" y="455105"/>
                </a:lnTo>
                <a:lnTo>
                  <a:pt x="360777" y="454133"/>
                </a:lnTo>
                <a:lnTo>
                  <a:pt x="357860" y="451216"/>
                </a:lnTo>
                <a:lnTo>
                  <a:pt x="357860" y="452188"/>
                </a:lnTo>
                <a:lnTo>
                  <a:pt x="356887" y="451216"/>
                </a:lnTo>
                <a:lnTo>
                  <a:pt x="353970" y="450243"/>
                </a:lnTo>
                <a:lnTo>
                  <a:pt x="354943" y="450243"/>
                </a:lnTo>
                <a:lnTo>
                  <a:pt x="352998" y="449271"/>
                </a:lnTo>
                <a:lnTo>
                  <a:pt x="350081" y="447326"/>
                </a:lnTo>
                <a:lnTo>
                  <a:pt x="352026" y="449271"/>
                </a:lnTo>
                <a:lnTo>
                  <a:pt x="354943" y="451216"/>
                </a:lnTo>
                <a:lnTo>
                  <a:pt x="349108" y="449271"/>
                </a:lnTo>
                <a:lnTo>
                  <a:pt x="347164" y="447326"/>
                </a:lnTo>
                <a:lnTo>
                  <a:pt x="343274" y="445381"/>
                </a:lnTo>
                <a:lnTo>
                  <a:pt x="340356" y="444408"/>
                </a:lnTo>
                <a:lnTo>
                  <a:pt x="339384" y="442464"/>
                </a:lnTo>
                <a:lnTo>
                  <a:pt x="336467" y="440519"/>
                </a:lnTo>
                <a:lnTo>
                  <a:pt x="334521" y="440519"/>
                </a:lnTo>
                <a:lnTo>
                  <a:pt x="330632" y="437601"/>
                </a:lnTo>
                <a:lnTo>
                  <a:pt x="329659" y="437601"/>
                </a:lnTo>
                <a:lnTo>
                  <a:pt x="327715" y="436629"/>
                </a:lnTo>
                <a:lnTo>
                  <a:pt x="324797" y="435657"/>
                </a:lnTo>
                <a:lnTo>
                  <a:pt x="322852" y="434684"/>
                </a:lnTo>
                <a:lnTo>
                  <a:pt x="320907" y="434684"/>
                </a:lnTo>
                <a:lnTo>
                  <a:pt x="314100" y="429822"/>
                </a:lnTo>
                <a:lnTo>
                  <a:pt x="315072" y="429822"/>
                </a:lnTo>
                <a:lnTo>
                  <a:pt x="311183" y="426904"/>
                </a:lnTo>
                <a:lnTo>
                  <a:pt x="306320" y="424960"/>
                </a:lnTo>
                <a:lnTo>
                  <a:pt x="307293" y="424960"/>
                </a:lnTo>
                <a:lnTo>
                  <a:pt x="303403" y="423015"/>
                </a:lnTo>
                <a:lnTo>
                  <a:pt x="300486" y="421070"/>
                </a:lnTo>
                <a:lnTo>
                  <a:pt x="298541" y="420097"/>
                </a:lnTo>
                <a:lnTo>
                  <a:pt x="298541" y="418152"/>
                </a:lnTo>
                <a:lnTo>
                  <a:pt x="298541" y="417180"/>
                </a:lnTo>
                <a:lnTo>
                  <a:pt x="296596" y="416208"/>
                </a:lnTo>
                <a:lnTo>
                  <a:pt x="293678" y="415235"/>
                </a:lnTo>
                <a:lnTo>
                  <a:pt x="291734" y="414263"/>
                </a:lnTo>
                <a:lnTo>
                  <a:pt x="290761" y="415235"/>
                </a:lnTo>
                <a:lnTo>
                  <a:pt x="290761" y="416208"/>
                </a:lnTo>
                <a:lnTo>
                  <a:pt x="281037" y="409401"/>
                </a:lnTo>
                <a:lnTo>
                  <a:pt x="276175" y="406483"/>
                </a:lnTo>
                <a:lnTo>
                  <a:pt x="271312" y="402593"/>
                </a:lnTo>
                <a:lnTo>
                  <a:pt x="270340" y="402593"/>
                </a:lnTo>
                <a:lnTo>
                  <a:pt x="269368" y="401621"/>
                </a:lnTo>
                <a:lnTo>
                  <a:pt x="254781" y="392869"/>
                </a:lnTo>
                <a:lnTo>
                  <a:pt x="247973" y="388007"/>
                </a:lnTo>
                <a:lnTo>
                  <a:pt x="243112" y="383144"/>
                </a:lnTo>
                <a:lnTo>
                  <a:pt x="244084" y="384117"/>
                </a:lnTo>
                <a:lnTo>
                  <a:pt x="244083" y="383144"/>
                </a:lnTo>
                <a:lnTo>
                  <a:pt x="244083" y="382172"/>
                </a:lnTo>
                <a:lnTo>
                  <a:pt x="242139" y="381200"/>
                </a:lnTo>
                <a:lnTo>
                  <a:pt x="241166" y="380227"/>
                </a:lnTo>
                <a:lnTo>
                  <a:pt x="240194" y="380227"/>
                </a:lnTo>
                <a:lnTo>
                  <a:pt x="240194" y="381199"/>
                </a:lnTo>
                <a:lnTo>
                  <a:pt x="241166" y="383144"/>
                </a:lnTo>
                <a:lnTo>
                  <a:pt x="232414" y="376337"/>
                </a:lnTo>
                <a:lnTo>
                  <a:pt x="225607" y="370502"/>
                </a:lnTo>
                <a:lnTo>
                  <a:pt x="225607" y="371475"/>
                </a:lnTo>
                <a:lnTo>
                  <a:pt x="223663" y="370503"/>
                </a:lnTo>
                <a:lnTo>
                  <a:pt x="223663" y="369530"/>
                </a:lnTo>
                <a:lnTo>
                  <a:pt x="222690" y="368558"/>
                </a:lnTo>
                <a:lnTo>
                  <a:pt x="217827" y="364668"/>
                </a:lnTo>
                <a:lnTo>
                  <a:pt x="216856" y="365640"/>
                </a:lnTo>
                <a:lnTo>
                  <a:pt x="215883" y="363696"/>
                </a:lnTo>
                <a:lnTo>
                  <a:pt x="213938" y="362723"/>
                </a:lnTo>
                <a:lnTo>
                  <a:pt x="212965" y="362723"/>
                </a:lnTo>
                <a:lnTo>
                  <a:pt x="211021" y="360778"/>
                </a:lnTo>
                <a:lnTo>
                  <a:pt x="211021" y="359806"/>
                </a:lnTo>
                <a:lnTo>
                  <a:pt x="205186" y="356888"/>
                </a:lnTo>
                <a:lnTo>
                  <a:pt x="199351" y="352026"/>
                </a:lnTo>
                <a:lnTo>
                  <a:pt x="198379" y="349109"/>
                </a:lnTo>
                <a:lnTo>
                  <a:pt x="195461" y="348136"/>
                </a:lnTo>
                <a:lnTo>
                  <a:pt x="195461" y="349109"/>
                </a:lnTo>
                <a:lnTo>
                  <a:pt x="189627" y="342302"/>
                </a:lnTo>
                <a:lnTo>
                  <a:pt x="186709" y="338412"/>
                </a:lnTo>
                <a:lnTo>
                  <a:pt x="177957" y="333550"/>
                </a:lnTo>
                <a:lnTo>
                  <a:pt x="169205" y="326742"/>
                </a:lnTo>
                <a:lnTo>
                  <a:pt x="151701" y="311183"/>
                </a:lnTo>
                <a:lnTo>
                  <a:pt x="152674" y="311183"/>
                </a:lnTo>
                <a:lnTo>
                  <a:pt x="150729" y="309238"/>
                </a:lnTo>
                <a:lnTo>
                  <a:pt x="149757" y="309238"/>
                </a:lnTo>
                <a:lnTo>
                  <a:pt x="148784" y="308266"/>
                </a:lnTo>
                <a:lnTo>
                  <a:pt x="148784" y="307293"/>
                </a:lnTo>
                <a:lnTo>
                  <a:pt x="148784" y="306321"/>
                </a:lnTo>
                <a:lnTo>
                  <a:pt x="150729" y="306321"/>
                </a:lnTo>
                <a:lnTo>
                  <a:pt x="147812" y="304376"/>
                </a:lnTo>
                <a:lnTo>
                  <a:pt x="145867" y="302431"/>
                </a:lnTo>
                <a:lnTo>
                  <a:pt x="141977" y="300486"/>
                </a:lnTo>
                <a:lnTo>
                  <a:pt x="141977" y="301459"/>
                </a:lnTo>
                <a:lnTo>
                  <a:pt x="140032" y="299514"/>
                </a:lnTo>
                <a:lnTo>
                  <a:pt x="138087" y="297569"/>
                </a:lnTo>
                <a:lnTo>
                  <a:pt x="136142" y="296596"/>
                </a:lnTo>
                <a:lnTo>
                  <a:pt x="136142" y="295624"/>
                </a:lnTo>
                <a:lnTo>
                  <a:pt x="137114" y="295624"/>
                </a:lnTo>
                <a:lnTo>
                  <a:pt x="138087" y="295624"/>
                </a:lnTo>
                <a:lnTo>
                  <a:pt x="135170" y="293679"/>
                </a:lnTo>
                <a:lnTo>
                  <a:pt x="135170" y="292707"/>
                </a:lnTo>
                <a:lnTo>
                  <a:pt x="136142" y="292707"/>
                </a:lnTo>
                <a:lnTo>
                  <a:pt x="139060" y="293679"/>
                </a:lnTo>
                <a:lnTo>
                  <a:pt x="141977" y="294652"/>
                </a:lnTo>
                <a:lnTo>
                  <a:pt x="141977" y="293679"/>
                </a:lnTo>
                <a:lnTo>
                  <a:pt x="140032" y="291734"/>
                </a:lnTo>
                <a:lnTo>
                  <a:pt x="140032" y="290762"/>
                </a:lnTo>
                <a:lnTo>
                  <a:pt x="141004" y="290762"/>
                </a:lnTo>
                <a:lnTo>
                  <a:pt x="141977" y="291734"/>
                </a:lnTo>
                <a:lnTo>
                  <a:pt x="143922" y="292707"/>
                </a:lnTo>
                <a:lnTo>
                  <a:pt x="141977" y="290762"/>
                </a:lnTo>
                <a:lnTo>
                  <a:pt x="138087" y="288817"/>
                </a:lnTo>
                <a:lnTo>
                  <a:pt x="137114" y="288817"/>
                </a:lnTo>
                <a:lnTo>
                  <a:pt x="137114" y="290762"/>
                </a:lnTo>
                <a:lnTo>
                  <a:pt x="134197" y="287844"/>
                </a:lnTo>
                <a:lnTo>
                  <a:pt x="132253" y="287845"/>
                </a:lnTo>
                <a:lnTo>
                  <a:pt x="131280" y="287358"/>
                </a:lnTo>
                <a:lnTo>
                  <a:pt x="130307" y="286872"/>
                </a:lnTo>
                <a:lnTo>
                  <a:pt x="127390" y="284927"/>
                </a:lnTo>
                <a:lnTo>
                  <a:pt x="127390" y="283955"/>
                </a:lnTo>
                <a:lnTo>
                  <a:pt x="128363" y="284927"/>
                </a:lnTo>
                <a:lnTo>
                  <a:pt x="129335" y="285899"/>
                </a:lnTo>
                <a:lnTo>
                  <a:pt x="131280" y="286872"/>
                </a:lnTo>
                <a:lnTo>
                  <a:pt x="130307" y="284927"/>
                </a:lnTo>
                <a:lnTo>
                  <a:pt x="128363" y="282982"/>
                </a:lnTo>
                <a:lnTo>
                  <a:pt x="124473" y="280065"/>
                </a:lnTo>
                <a:lnTo>
                  <a:pt x="125445" y="281037"/>
                </a:lnTo>
                <a:lnTo>
                  <a:pt x="124473" y="282010"/>
                </a:lnTo>
                <a:lnTo>
                  <a:pt x="121555" y="280065"/>
                </a:lnTo>
                <a:lnTo>
                  <a:pt x="121555" y="279092"/>
                </a:lnTo>
                <a:lnTo>
                  <a:pt x="122528" y="279092"/>
                </a:lnTo>
                <a:lnTo>
                  <a:pt x="120583" y="277148"/>
                </a:lnTo>
                <a:lnTo>
                  <a:pt x="117666" y="276175"/>
                </a:lnTo>
                <a:lnTo>
                  <a:pt x="118638" y="277147"/>
                </a:lnTo>
                <a:lnTo>
                  <a:pt x="116693" y="276175"/>
                </a:lnTo>
                <a:lnTo>
                  <a:pt x="114748" y="275203"/>
                </a:lnTo>
                <a:lnTo>
                  <a:pt x="113776" y="273258"/>
                </a:lnTo>
                <a:lnTo>
                  <a:pt x="111831" y="271313"/>
                </a:lnTo>
                <a:lnTo>
                  <a:pt x="112804" y="270340"/>
                </a:lnTo>
                <a:lnTo>
                  <a:pt x="114748" y="271313"/>
                </a:lnTo>
                <a:lnTo>
                  <a:pt x="115721" y="271313"/>
                </a:lnTo>
                <a:lnTo>
                  <a:pt x="114748" y="268395"/>
                </a:lnTo>
                <a:lnTo>
                  <a:pt x="113776" y="268396"/>
                </a:lnTo>
                <a:lnTo>
                  <a:pt x="110858" y="267423"/>
                </a:lnTo>
                <a:lnTo>
                  <a:pt x="109886" y="266450"/>
                </a:lnTo>
                <a:lnTo>
                  <a:pt x="108914" y="266450"/>
                </a:lnTo>
                <a:lnTo>
                  <a:pt x="108914" y="267423"/>
                </a:lnTo>
                <a:lnTo>
                  <a:pt x="108914" y="265478"/>
                </a:lnTo>
                <a:lnTo>
                  <a:pt x="109886" y="265478"/>
                </a:lnTo>
                <a:lnTo>
                  <a:pt x="107941" y="263533"/>
                </a:lnTo>
                <a:lnTo>
                  <a:pt x="105997" y="261588"/>
                </a:lnTo>
                <a:lnTo>
                  <a:pt x="104051" y="260616"/>
                </a:lnTo>
                <a:lnTo>
                  <a:pt x="104051" y="258671"/>
                </a:lnTo>
                <a:lnTo>
                  <a:pt x="102107" y="258671"/>
                </a:lnTo>
                <a:lnTo>
                  <a:pt x="101134" y="254781"/>
                </a:lnTo>
                <a:lnTo>
                  <a:pt x="96272" y="250891"/>
                </a:lnTo>
                <a:lnTo>
                  <a:pt x="95299" y="248946"/>
                </a:lnTo>
                <a:lnTo>
                  <a:pt x="94327" y="247974"/>
                </a:lnTo>
                <a:lnTo>
                  <a:pt x="95299" y="247002"/>
                </a:lnTo>
                <a:lnTo>
                  <a:pt x="92382" y="244084"/>
                </a:lnTo>
                <a:lnTo>
                  <a:pt x="91409" y="243112"/>
                </a:lnTo>
                <a:lnTo>
                  <a:pt x="90437" y="244084"/>
                </a:lnTo>
                <a:lnTo>
                  <a:pt x="92382" y="246029"/>
                </a:lnTo>
                <a:lnTo>
                  <a:pt x="93354" y="247974"/>
                </a:lnTo>
                <a:lnTo>
                  <a:pt x="92382" y="247002"/>
                </a:lnTo>
                <a:lnTo>
                  <a:pt x="88492" y="244084"/>
                </a:lnTo>
                <a:lnTo>
                  <a:pt x="89465" y="243112"/>
                </a:lnTo>
                <a:lnTo>
                  <a:pt x="87520" y="241167"/>
                </a:lnTo>
                <a:lnTo>
                  <a:pt x="85575" y="239222"/>
                </a:lnTo>
                <a:lnTo>
                  <a:pt x="85575" y="238250"/>
                </a:lnTo>
                <a:lnTo>
                  <a:pt x="83630" y="237277"/>
                </a:lnTo>
                <a:lnTo>
                  <a:pt x="82657" y="235332"/>
                </a:lnTo>
                <a:lnTo>
                  <a:pt x="82657" y="234360"/>
                </a:lnTo>
                <a:lnTo>
                  <a:pt x="82657" y="233387"/>
                </a:lnTo>
                <a:lnTo>
                  <a:pt x="80713" y="231442"/>
                </a:lnTo>
                <a:lnTo>
                  <a:pt x="84602" y="234360"/>
                </a:lnTo>
                <a:lnTo>
                  <a:pt x="82657" y="232415"/>
                </a:lnTo>
                <a:lnTo>
                  <a:pt x="81685" y="229498"/>
                </a:lnTo>
                <a:lnTo>
                  <a:pt x="76823" y="227553"/>
                </a:lnTo>
                <a:lnTo>
                  <a:pt x="75850" y="226580"/>
                </a:lnTo>
                <a:lnTo>
                  <a:pt x="74878" y="225608"/>
                </a:lnTo>
                <a:lnTo>
                  <a:pt x="74878" y="224635"/>
                </a:lnTo>
                <a:lnTo>
                  <a:pt x="73906" y="223663"/>
                </a:lnTo>
                <a:lnTo>
                  <a:pt x="76823" y="226580"/>
                </a:lnTo>
                <a:lnTo>
                  <a:pt x="76823" y="224635"/>
                </a:lnTo>
                <a:lnTo>
                  <a:pt x="73905" y="219773"/>
                </a:lnTo>
                <a:lnTo>
                  <a:pt x="70988" y="217828"/>
                </a:lnTo>
                <a:lnTo>
                  <a:pt x="70016" y="217828"/>
                </a:lnTo>
                <a:lnTo>
                  <a:pt x="69043" y="216856"/>
                </a:lnTo>
                <a:lnTo>
                  <a:pt x="69043" y="215883"/>
                </a:lnTo>
                <a:lnTo>
                  <a:pt x="70016" y="215883"/>
                </a:lnTo>
                <a:lnTo>
                  <a:pt x="69043" y="213938"/>
                </a:lnTo>
                <a:lnTo>
                  <a:pt x="68071" y="213938"/>
                </a:lnTo>
                <a:lnTo>
                  <a:pt x="68071" y="214911"/>
                </a:lnTo>
                <a:lnTo>
                  <a:pt x="67098" y="213938"/>
                </a:lnTo>
                <a:lnTo>
                  <a:pt x="63208" y="203242"/>
                </a:lnTo>
                <a:lnTo>
                  <a:pt x="67098" y="206159"/>
                </a:lnTo>
                <a:lnTo>
                  <a:pt x="65154" y="204214"/>
                </a:lnTo>
                <a:lnTo>
                  <a:pt x="67098" y="204214"/>
                </a:lnTo>
                <a:lnTo>
                  <a:pt x="67098" y="203242"/>
                </a:lnTo>
                <a:lnTo>
                  <a:pt x="67098" y="202269"/>
                </a:lnTo>
                <a:lnTo>
                  <a:pt x="68070" y="202269"/>
                </a:lnTo>
                <a:lnTo>
                  <a:pt x="66126" y="200324"/>
                </a:lnTo>
                <a:lnTo>
                  <a:pt x="64181" y="197407"/>
                </a:lnTo>
                <a:lnTo>
                  <a:pt x="64181" y="199352"/>
                </a:lnTo>
                <a:lnTo>
                  <a:pt x="63209" y="199352"/>
                </a:lnTo>
                <a:lnTo>
                  <a:pt x="61264" y="198379"/>
                </a:lnTo>
                <a:lnTo>
                  <a:pt x="58347" y="196434"/>
                </a:lnTo>
                <a:lnTo>
                  <a:pt x="57374" y="195462"/>
                </a:lnTo>
                <a:lnTo>
                  <a:pt x="56401" y="196434"/>
                </a:lnTo>
                <a:lnTo>
                  <a:pt x="54457" y="192545"/>
                </a:lnTo>
                <a:lnTo>
                  <a:pt x="54457" y="189627"/>
                </a:lnTo>
                <a:lnTo>
                  <a:pt x="54457" y="187682"/>
                </a:lnTo>
                <a:lnTo>
                  <a:pt x="51539" y="183792"/>
                </a:lnTo>
                <a:lnTo>
                  <a:pt x="51539" y="181848"/>
                </a:lnTo>
                <a:lnTo>
                  <a:pt x="51539" y="180875"/>
                </a:lnTo>
                <a:lnTo>
                  <a:pt x="50567" y="177958"/>
                </a:lnTo>
                <a:lnTo>
                  <a:pt x="48622" y="174068"/>
                </a:lnTo>
                <a:lnTo>
                  <a:pt x="46677" y="173096"/>
                </a:lnTo>
                <a:lnTo>
                  <a:pt x="46677" y="174068"/>
                </a:lnTo>
                <a:lnTo>
                  <a:pt x="46677" y="175041"/>
                </a:lnTo>
                <a:lnTo>
                  <a:pt x="47649" y="176013"/>
                </a:lnTo>
                <a:lnTo>
                  <a:pt x="46677" y="176013"/>
                </a:lnTo>
                <a:lnTo>
                  <a:pt x="43760" y="170178"/>
                </a:lnTo>
                <a:lnTo>
                  <a:pt x="42787" y="169206"/>
                </a:lnTo>
                <a:lnTo>
                  <a:pt x="41815" y="167261"/>
                </a:lnTo>
                <a:lnTo>
                  <a:pt x="42787" y="171151"/>
                </a:lnTo>
                <a:lnTo>
                  <a:pt x="41815" y="173096"/>
                </a:lnTo>
                <a:lnTo>
                  <a:pt x="39870" y="169206"/>
                </a:lnTo>
                <a:lnTo>
                  <a:pt x="40842" y="169206"/>
                </a:lnTo>
                <a:lnTo>
                  <a:pt x="38897" y="166288"/>
                </a:lnTo>
                <a:lnTo>
                  <a:pt x="37925" y="165316"/>
                </a:lnTo>
                <a:lnTo>
                  <a:pt x="36952" y="164344"/>
                </a:lnTo>
                <a:lnTo>
                  <a:pt x="35007" y="161426"/>
                </a:lnTo>
                <a:lnTo>
                  <a:pt x="35007" y="158509"/>
                </a:lnTo>
                <a:lnTo>
                  <a:pt x="36953" y="160454"/>
                </a:lnTo>
                <a:lnTo>
                  <a:pt x="37925" y="163371"/>
                </a:lnTo>
                <a:lnTo>
                  <a:pt x="39870" y="165316"/>
                </a:lnTo>
                <a:lnTo>
                  <a:pt x="40842" y="165316"/>
                </a:lnTo>
                <a:lnTo>
                  <a:pt x="37925" y="160454"/>
                </a:lnTo>
                <a:lnTo>
                  <a:pt x="36953" y="159158"/>
                </a:lnTo>
                <a:lnTo>
                  <a:pt x="36953" y="155592"/>
                </a:lnTo>
                <a:lnTo>
                  <a:pt x="35980" y="153647"/>
                </a:lnTo>
                <a:lnTo>
                  <a:pt x="35007" y="151702"/>
                </a:lnTo>
                <a:lnTo>
                  <a:pt x="36952" y="153647"/>
                </a:lnTo>
                <a:lnTo>
                  <a:pt x="35980" y="149757"/>
                </a:lnTo>
                <a:lnTo>
                  <a:pt x="35980" y="147812"/>
                </a:lnTo>
                <a:lnTo>
                  <a:pt x="36952" y="145867"/>
                </a:lnTo>
                <a:lnTo>
                  <a:pt x="35007" y="142950"/>
                </a:lnTo>
                <a:lnTo>
                  <a:pt x="34035" y="142950"/>
                </a:lnTo>
                <a:lnTo>
                  <a:pt x="34035" y="143922"/>
                </a:lnTo>
                <a:lnTo>
                  <a:pt x="33063" y="144894"/>
                </a:lnTo>
                <a:lnTo>
                  <a:pt x="29173" y="136143"/>
                </a:lnTo>
                <a:lnTo>
                  <a:pt x="25283" y="130308"/>
                </a:lnTo>
                <a:lnTo>
                  <a:pt x="25283" y="129336"/>
                </a:lnTo>
                <a:lnTo>
                  <a:pt x="26255" y="128363"/>
                </a:lnTo>
                <a:lnTo>
                  <a:pt x="28200" y="130308"/>
                </a:lnTo>
                <a:lnTo>
                  <a:pt x="23338" y="119611"/>
                </a:lnTo>
                <a:lnTo>
                  <a:pt x="19448" y="108914"/>
                </a:lnTo>
                <a:lnTo>
                  <a:pt x="19448" y="109886"/>
                </a:lnTo>
                <a:lnTo>
                  <a:pt x="18476" y="109886"/>
                </a:lnTo>
                <a:lnTo>
                  <a:pt x="17503" y="106969"/>
                </a:lnTo>
                <a:lnTo>
                  <a:pt x="16531" y="104052"/>
                </a:lnTo>
                <a:lnTo>
                  <a:pt x="16531" y="103079"/>
                </a:lnTo>
                <a:lnTo>
                  <a:pt x="17503" y="103079"/>
                </a:lnTo>
                <a:lnTo>
                  <a:pt x="16531" y="101135"/>
                </a:lnTo>
                <a:lnTo>
                  <a:pt x="17503" y="100162"/>
                </a:lnTo>
                <a:lnTo>
                  <a:pt x="17503" y="98217"/>
                </a:lnTo>
                <a:lnTo>
                  <a:pt x="13613" y="90437"/>
                </a:lnTo>
                <a:lnTo>
                  <a:pt x="10696" y="82658"/>
                </a:lnTo>
                <a:lnTo>
                  <a:pt x="9724" y="75851"/>
                </a:lnTo>
                <a:lnTo>
                  <a:pt x="7779" y="70016"/>
                </a:lnTo>
                <a:lnTo>
                  <a:pt x="4862" y="58347"/>
                </a:lnTo>
                <a:lnTo>
                  <a:pt x="4862" y="56402"/>
                </a:lnTo>
                <a:lnTo>
                  <a:pt x="5834" y="55429"/>
                </a:lnTo>
                <a:lnTo>
                  <a:pt x="6807" y="55429"/>
                </a:lnTo>
                <a:lnTo>
                  <a:pt x="6806" y="53484"/>
                </a:lnTo>
                <a:lnTo>
                  <a:pt x="5834" y="51539"/>
                </a:lnTo>
                <a:lnTo>
                  <a:pt x="5834" y="52512"/>
                </a:lnTo>
                <a:lnTo>
                  <a:pt x="4861" y="52512"/>
                </a:lnTo>
                <a:lnTo>
                  <a:pt x="4861" y="50567"/>
                </a:lnTo>
                <a:lnTo>
                  <a:pt x="4862" y="44732"/>
                </a:lnTo>
                <a:lnTo>
                  <a:pt x="3889" y="39870"/>
                </a:lnTo>
                <a:lnTo>
                  <a:pt x="2917" y="35980"/>
                </a:lnTo>
                <a:lnTo>
                  <a:pt x="3889" y="35980"/>
                </a:lnTo>
                <a:lnTo>
                  <a:pt x="4862" y="36953"/>
                </a:lnTo>
                <a:lnTo>
                  <a:pt x="4862" y="34035"/>
                </a:lnTo>
                <a:lnTo>
                  <a:pt x="3889" y="31118"/>
                </a:lnTo>
                <a:lnTo>
                  <a:pt x="2917" y="24311"/>
                </a:lnTo>
                <a:lnTo>
                  <a:pt x="1944" y="27228"/>
                </a:lnTo>
                <a:lnTo>
                  <a:pt x="972" y="22366"/>
                </a:lnTo>
                <a:lnTo>
                  <a:pt x="972" y="17504"/>
                </a:lnTo>
                <a:lnTo>
                  <a:pt x="0" y="8752"/>
                </a:lnTo>
                <a:lnTo>
                  <a:pt x="971" y="8752"/>
                </a:lnTo>
                <a:lnTo>
                  <a:pt x="972" y="4862"/>
                </a:lnTo>
                <a:lnTo>
                  <a:pt x="1884" y="3038"/>
                </a:lnTo>
                <a:lnTo>
                  <a:pt x="3890" y="9724"/>
                </a:lnTo>
                <a:lnTo>
                  <a:pt x="3890" y="10697"/>
                </a:lnTo>
                <a:lnTo>
                  <a:pt x="2917" y="9724"/>
                </a:lnTo>
                <a:lnTo>
                  <a:pt x="2917" y="8752"/>
                </a:lnTo>
                <a:lnTo>
                  <a:pt x="1944" y="8752"/>
                </a:lnTo>
                <a:lnTo>
                  <a:pt x="1944" y="13614"/>
                </a:lnTo>
                <a:lnTo>
                  <a:pt x="2917" y="13614"/>
                </a:lnTo>
                <a:lnTo>
                  <a:pt x="2917" y="14587"/>
                </a:lnTo>
                <a:lnTo>
                  <a:pt x="4667" y="18087"/>
                </a:lnTo>
                <a:lnTo>
                  <a:pt x="5658" y="22543"/>
                </a:lnTo>
                <a:lnTo>
                  <a:pt x="4862" y="23339"/>
                </a:lnTo>
                <a:lnTo>
                  <a:pt x="4862" y="24311"/>
                </a:lnTo>
                <a:lnTo>
                  <a:pt x="5834" y="25283"/>
                </a:lnTo>
                <a:lnTo>
                  <a:pt x="6806" y="27228"/>
                </a:lnTo>
                <a:lnTo>
                  <a:pt x="7779" y="34035"/>
                </a:lnTo>
                <a:lnTo>
                  <a:pt x="7779" y="36953"/>
                </a:lnTo>
                <a:lnTo>
                  <a:pt x="8752" y="40842"/>
                </a:lnTo>
                <a:lnTo>
                  <a:pt x="9724" y="44733"/>
                </a:lnTo>
                <a:lnTo>
                  <a:pt x="9724" y="48622"/>
                </a:lnTo>
                <a:lnTo>
                  <a:pt x="7779" y="44732"/>
                </a:lnTo>
                <a:lnTo>
                  <a:pt x="5834" y="40843"/>
                </a:lnTo>
                <a:lnTo>
                  <a:pt x="6806" y="48622"/>
                </a:lnTo>
                <a:lnTo>
                  <a:pt x="8751" y="50567"/>
                </a:lnTo>
                <a:lnTo>
                  <a:pt x="10696" y="55429"/>
                </a:lnTo>
                <a:lnTo>
                  <a:pt x="10696" y="56402"/>
                </a:lnTo>
                <a:lnTo>
                  <a:pt x="12641" y="60292"/>
                </a:lnTo>
                <a:lnTo>
                  <a:pt x="13614" y="62236"/>
                </a:lnTo>
                <a:lnTo>
                  <a:pt x="14586" y="65154"/>
                </a:lnTo>
                <a:lnTo>
                  <a:pt x="17503" y="79741"/>
                </a:lnTo>
                <a:lnTo>
                  <a:pt x="20421" y="91410"/>
                </a:lnTo>
                <a:lnTo>
                  <a:pt x="19449" y="92382"/>
                </a:lnTo>
                <a:lnTo>
                  <a:pt x="22366" y="96272"/>
                </a:lnTo>
                <a:lnTo>
                  <a:pt x="23338" y="100162"/>
                </a:lnTo>
                <a:lnTo>
                  <a:pt x="27228" y="109886"/>
                </a:lnTo>
                <a:lnTo>
                  <a:pt x="29173" y="116694"/>
                </a:lnTo>
                <a:lnTo>
                  <a:pt x="32091" y="123501"/>
                </a:lnTo>
                <a:lnTo>
                  <a:pt x="35008" y="129335"/>
                </a:lnTo>
                <a:lnTo>
                  <a:pt x="35980" y="133225"/>
                </a:lnTo>
                <a:lnTo>
                  <a:pt x="41814" y="144895"/>
                </a:lnTo>
                <a:lnTo>
                  <a:pt x="47649" y="154619"/>
                </a:lnTo>
                <a:lnTo>
                  <a:pt x="58346" y="176013"/>
                </a:lnTo>
                <a:lnTo>
                  <a:pt x="56402" y="174068"/>
                </a:lnTo>
                <a:lnTo>
                  <a:pt x="57374" y="176013"/>
                </a:lnTo>
                <a:lnTo>
                  <a:pt x="57374" y="176985"/>
                </a:lnTo>
                <a:lnTo>
                  <a:pt x="57374" y="177958"/>
                </a:lnTo>
                <a:lnTo>
                  <a:pt x="58346" y="178930"/>
                </a:lnTo>
                <a:lnTo>
                  <a:pt x="58346" y="177958"/>
                </a:lnTo>
                <a:lnTo>
                  <a:pt x="59319" y="179903"/>
                </a:lnTo>
                <a:lnTo>
                  <a:pt x="63208" y="183792"/>
                </a:lnTo>
                <a:lnTo>
                  <a:pt x="66126" y="188655"/>
                </a:lnTo>
                <a:lnTo>
                  <a:pt x="70015" y="194489"/>
                </a:lnTo>
                <a:lnTo>
                  <a:pt x="76823" y="203241"/>
                </a:lnTo>
                <a:lnTo>
                  <a:pt x="76823" y="204214"/>
                </a:lnTo>
                <a:lnTo>
                  <a:pt x="79740" y="208104"/>
                </a:lnTo>
                <a:lnTo>
                  <a:pt x="83630" y="212966"/>
                </a:lnTo>
                <a:lnTo>
                  <a:pt x="90437" y="223663"/>
                </a:lnTo>
                <a:lnTo>
                  <a:pt x="90437" y="225608"/>
                </a:lnTo>
                <a:lnTo>
                  <a:pt x="92382" y="228525"/>
                </a:lnTo>
                <a:lnTo>
                  <a:pt x="97244" y="232415"/>
                </a:lnTo>
                <a:lnTo>
                  <a:pt x="102106" y="238250"/>
                </a:lnTo>
                <a:lnTo>
                  <a:pt x="113776" y="251864"/>
                </a:lnTo>
                <a:lnTo>
                  <a:pt x="133225" y="272285"/>
                </a:lnTo>
                <a:lnTo>
                  <a:pt x="142949" y="282982"/>
                </a:lnTo>
                <a:lnTo>
                  <a:pt x="153646" y="292707"/>
                </a:lnTo>
                <a:lnTo>
                  <a:pt x="153646" y="294651"/>
                </a:lnTo>
                <a:lnTo>
                  <a:pt x="165316" y="303404"/>
                </a:lnTo>
                <a:lnTo>
                  <a:pt x="176012" y="314100"/>
                </a:lnTo>
                <a:lnTo>
                  <a:pt x="187682" y="323825"/>
                </a:lnTo>
                <a:lnTo>
                  <a:pt x="197406" y="332577"/>
                </a:lnTo>
                <a:lnTo>
                  <a:pt x="195461" y="332577"/>
                </a:lnTo>
                <a:lnTo>
                  <a:pt x="201296" y="337439"/>
                </a:lnTo>
                <a:lnTo>
                  <a:pt x="203241" y="338412"/>
                </a:lnTo>
                <a:lnTo>
                  <a:pt x="204214" y="338412"/>
                </a:lnTo>
                <a:lnTo>
                  <a:pt x="204214" y="337439"/>
                </a:lnTo>
                <a:lnTo>
                  <a:pt x="211021" y="343274"/>
                </a:lnTo>
                <a:lnTo>
                  <a:pt x="213938" y="346191"/>
                </a:lnTo>
                <a:lnTo>
                  <a:pt x="215883" y="348136"/>
                </a:lnTo>
                <a:lnTo>
                  <a:pt x="220745" y="352026"/>
                </a:lnTo>
                <a:lnTo>
                  <a:pt x="225607" y="353971"/>
                </a:lnTo>
                <a:lnTo>
                  <a:pt x="234360" y="361751"/>
                </a:lnTo>
                <a:lnTo>
                  <a:pt x="241795" y="366956"/>
                </a:lnTo>
                <a:lnTo>
                  <a:pt x="241167" y="367585"/>
                </a:lnTo>
                <a:lnTo>
                  <a:pt x="243111" y="368557"/>
                </a:lnTo>
                <a:lnTo>
                  <a:pt x="248946" y="373420"/>
                </a:lnTo>
                <a:lnTo>
                  <a:pt x="250891" y="374392"/>
                </a:lnTo>
                <a:lnTo>
                  <a:pt x="251863" y="374392"/>
                </a:lnTo>
                <a:lnTo>
                  <a:pt x="251863" y="373420"/>
                </a:lnTo>
                <a:lnTo>
                  <a:pt x="257698" y="378282"/>
                </a:lnTo>
                <a:lnTo>
                  <a:pt x="265478" y="383145"/>
                </a:lnTo>
                <a:lnTo>
                  <a:pt x="273257" y="388007"/>
                </a:lnTo>
                <a:lnTo>
                  <a:pt x="279092" y="392869"/>
                </a:lnTo>
                <a:lnTo>
                  <a:pt x="280065" y="392869"/>
                </a:lnTo>
                <a:lnTo>
                  <a:pt x="282009" y="393841"/>
                </a:lnTo>
                <a:lnTo>
                  <a:pt x="293679" y="401621"/>
                </a:lnTo>
                <a:lnTo>
                  <a:pt x="299513" y="404538"/>
                </a:lnTo>
                <a:lnTo>
                  <a:pt x="304375" y="407455"/>
                </a:lnTo>
                <a:lnTo>
                  <a:pt x="304375" y="408428"/>
                </a:lnTo>
                <a:lnTo>
                  <a:pt x="303403" y="408428"/>
                </a:lnTo>
                <a:lnTo>
                  <a:pt x="305348" y="409401"/>
                </a:lnTo>
                <a:lnTo>
                  <a:pt x="306321" y="409401"/>
                </a:lnTo>
                <a:lnTo>
                  <a:pt x="308265" y="409400"/>
                </a:lnTo>
                <a:lnTo>
                  <a:pt x="317990" y="415235"/>
                </a:lnTo>
                <a:lnTo>
                  <a:pt x="326742" y="421070"/>
                </a:lnTo>
                <a:lnTo>
                  <a:pt x="335494" y="427877"/>
                </a:lnTo>
                <a:lnTo>
                  <a:pt x="345218" y="432739"/>
                </a:lnTo>
                <a:lnTo>
                  <a:pt x="408427" y="464830"/>
                </a:lnTo>
                <a:lnTo>
                  <a:pt x="408428" y="465802"/>
                </a:lnTo>
                <a:lnTo>
                  <a:pt x="414262" y="467747"/>
                </a:lnTo>
                <a:lnTo>
                  <a:pt x="420097" y="470665"/>
                </a:lnTo>
                <a:lnTo>
                  <a:pt x="424959" y="473582"/>
                </a:lnTo>
                <a:lnTo>
                  <a:pt x="430794" y="475527"/>
                </a:lnTo>
                <a:lnTo>
                  <a:pt x="433711" y="477472"/>
                </a:lnTo>
                <a:lnTo>
                  <a:pt x="435656" y="477472"/>
                </a:lnTo>
                <a:lnTo>
                  <a:pt x="435656" y="478444"/>
                </a:lnTo>
                <a:lnTo>
                  <a:pt x="440519" y="480389"/>
                </a:lnTo>
                <a:lnTo>
                  <a:pt x="446353" y="483306"/>
                </a:lnTo>
                <a:lnTo>
                  <a:pt x="452188" y="486224"/>
                </a:lnTo>
                <a:lnTo>
                  <a:pt x="458992" y="489140"/>
                </a:lnTo>
                <a:lnTo>
                  <a:pt x="462885" y="491086"/>
                </a:lnTo>
                <a:lnTo>
                  <a:pt x="468719" y="493031"/>
                </a:lnTo>
                <a:lnTo>
                  <a:pt x="481362" y="498866"/>
                </a:lnTo>
                <a:lnTo>
                  <a:pt x="477472" y="497893"/>
                </a:lnTo>
                <a:lnTo>
                  <a:pt x="480389" y="499838"/>
                </a:lnTo>
                <a:lnTo>
                  <a:pt x="483306" y="499838"/>
                </a:lnTo>
                <a:lnTo>
                  <a:pt x="486223" y="500810"/>
                </a:lnTo>
                <a:lnTo>
                  <a:pt x="487196" y="502755"/>
                </a:lnTo>
                <a:lnTo>
                  <a:pt x="489141" y="502755"/>
                </a:lnTo>
                <a:lnTo>
                  <a:pt x="488168" y="501783"/>
                </a:lnTo>
                <a:lnTo>
                  <a:pt x="502755" y="508590"/>
                </a:lnTo>
                <a:lnTo>
                  <a:pt x="517342" y="513452"/>
                </a:lnTo>
                <a:lnTo>
                  <a:pt x="548460" y="524149"/>
                </a:lnTo>
                <a:lnTo>
                  <a:pt x="554295" y="527067"/>
                </a:lnTo>
                <a:lnTo>
                  <a:pt x="555267" y="528039"/>
                </a:lnTo>
                <a:lnTo>
                  <a:pt x="555267" y="529012"/>
                </a:lnTo>
                <a:lnTo>
                  <a:pt x="560129" y="529984"/>
                </a:lnTo>
                <a:lnTo>
                  <a:pt x="561102" y="529984"/>
                </a:lnTo>
                <a:lnTo>
                  <a:pt x="564019" y="530956"/>
                </a:lnTo>
                <a:lnTo>
                  <a:pt x="565964" y="532901"/>
                </a:lnTo>
                <a:lnTo>
                  <a:pt x="567909" y="533874"/>
                </a:lnTo>
                <a:lnTo>
                  <a:pt x="570826" y="534846"/>
                </a:lnTo>
                <a:lnTo>
                  <a:pt x="570826" y="533874"/>
                </a:lnTo>
                <a:lnTo>
                  <a:pt x="571799" y="533874"/>
                </a:lnTo>
                <a:lnTo>
                  <a:pt x="573744" y="533874"/>
                </a:lnTo>
                <a:lnTo>
                  <a:pt x="582496" y="538736"/>
                </a:lnTo>
                <a:lnTo>
                  <a:pt x="586386" y="539709"/>
                </a:lnTo>
                <a:lnTo>
                  <a:pt x="591248" y="541653"/>
                </a:lnTo>
                <a:lnTo>
                  <a:pt x="590276" y="541653"/>
                </a:lnTo>
                <a:lnTo>
                  <a:pt x="597082" y="542626"/>
                </a:lnTo>
                <a:lnTo>
                  <a:pt x="603889" y="544571"/>
                </a:lnTo>
                <a:lnTo>
                  <a:pt x="609724" y="546516"/>
                </a:lnTo>
                <a:lnTo>
                  <a:pt x="615559" y="546516"/>
                </a:lnTo>
                <a:lnTo>
                  <a:pt x="650567" y="556241"/>
                </a:lnTo>
                <a:lnTo>
                  <a:pt x="684603" y="565965"/>
                </a:lnTo>
                <a:lnTo>
                  <a:pt x="752674" y="581525"/>
                </a:lnTo>
                <a:lnTo>
                  <a:pt x="786710" y="589304"/>
                </a:lnTo>
                <a:lnTo>
                  <a:pt x="819773" y="596111"/>
                </a:lnTo>
                <a:lnTo>
                  <a:pt x="888817" y="608753"/>
                </a:lnTo>
                <a:lnTo>
                  <a:pt x="899514" y="611670"/>
                </a:lnTo>
                <a:lnTo>
                  <a:pt x="912155" y="613615"/>
                </a:lnTo>
                <a:lnTo>
                  <a:pt x="911183" y="613615"/>
                </a:lnTo>
                <a:lnTo>
                  <a:pt x="912156" y="613615"/>
                </a:lnTo>
                <a:lnTo>
                  <a:pt x="912155" y="613615"/>
                </a:lnTo>
                <a:lnTo>
                  <a:pt x="913128" y="613615"/>
                </a:lnTo>
                <a:lnTo>
                  <a:pt x="916046" y="613615"/>
                </a:lnTo>
                <a:lnTo>
                  <a:pt x="918963" y="613615"/>
                </a:lnTo>
                <a:lnTo>
                  <a:pt x="921880" y="613615"/>
                </a:lnTo>
                <a:lnTo>
                  <a:pt x="946191" y="617505"/>
                </a:lnTo>
                <a:lnTo>
                  <a:pt x="972448" y="620422"/>
                </a:lnTo>
                <a:lnTo>
                  <a:pt x="969530" y="620422"/>
                </a:lnTo>
                <a:lnTo>
                  <a:pt x="969530" y="621395"/>
                </a:lnTo>
                <a:lnTo>
                  <a:pt x="971475" y="621395"/>
                </a:lnTo>
                <a:lnTo>
                  <a:pt x="975365" y="620422"/>
                </a:lnTo>
                <a:lnTo>
                  <a:pt x="975365" y="621395"/>
                </a:lnTo>
                <a:lnTo>
                  <a:pt x="978282" y="621395"/>
                </a:lnTo>
                <a:lnTo>
                  <a:pt x="979164" y="620513"/>
                </a:lnTo>
                <a:lnTo>
                  <a:pt x="1044409" y="627229"/>
                </a:lnTo>
                <a:lnTo>
                  <a:pt x="1077472" y="631119"/>
                </a:lnTo>
                <a:lnTo>
                  <a:pt x="1110535" y="633064"/>
                </a:lnTo>
                <a:lnTo>
                  <a:pt x="1119287" y="634037"/>
                </a:lnTo>
                <a:lnTo>
                  <a:pt x="1129012" y="634037"/>
                </a:lnTo>
                <a:lnTo>
                  <a:pt x="1147488" y="635009"/>
                </a:lnTo>
                <a:lnTo>
                  <a:pt x="1171799" y="636954"/>
                </a:lnTo>
                <a:lnTo>
                  <a:pt x="1196111" y="638899"/>
                </a:lnTo>
                <a:lnTo>
                  <a:pt x="1220422" y="638899"/>
                </a:lnTo>
                <a:lnTo>
                  <a:pt x="1243275" y="638899"/>
                </a:lnTo>
                <a:lnTo>
                  <a:pt x="1243761" y="639871"/>
                </a:lnTo>
                <a:lnTo>
                  <a:pt x="1241816" y="640844"/>
                </a:lnTo>
                <a:lnTo>
                  <a:pt x="1235981" y="642788"/>
                </a:lnTo>
                <a:lnTo>
                  <a:pt x="1227229" y="643761"/>
                </a:lnTo>
                <a:lnTo>
                  <a:pt x="1212642" y="644733"/>
                </a:lnTo>
                <a:lnTo>
                  <a:pt x="1197083" y="644733"/>
                </a:lnTo>
                <a:lnTo>
                  <a:pt x="1180551" y="644733"/>
                </a:lnTo>
                <a:lnTo>
                  <a:pt x="1164992" y="644733"/>
                </a:lnTo>
                <a:lnTo>
                  <a:pt x="1164020" y="644733"/>
                </a:lnTo>
                <a:lnTo>
                  <a:pt x="1164020" y="643761"/>
                </a:lnTo>
                <a:lnTo>
                  <a:pt x="1163047" y="642789"/>
                </a:lnTo>
                <a:lnTo>
                  <a:pt x="1161102" y="642789"/>
                </a:lnTo>
                <a:lnTo>
                  <a:pt x="1144571" y="643761"/>
                </a:lnTo>
                <a:lnTo>
                  <a:pt x="1126095" y="642789"/>
                </a:lnTo>
                <a:lnTo>
                  <a:pt x="1106645" y="640844"/>
                </a:lnTo>
                <a:lnTo>
                  <a:pt x="1088169" y="637926"/>
                </a:lnTo>
                <a:lnTo>
                  <a:pt x="1089141" y="637926"/>
                </a:lnTo>
                <a:lnTo>
                  <a:pt x="1082334" y="637926"/>
                </a:lnTo>
                <a:lnTo>
                  <a:pt x="1074555" y="637926"/>
                </a:lnTo>
                <a:lnTo>
                  <a:pt x="1075527" y="637926"/>
                </a:lnTo>
                <a:lnTo>
                  <a:pt x="1075527" y="636954"/>
                </a:lnTo>
                <a:lnTo>
                  <a:pt x="1073582" y="636954"/>
                </a:lnTo>
                <a:lnTo>
                  <a:pt x="1069693" y="636954"/>
                </a:lnTo>
                <a:lnTo>
                  <a:pt x="1064830" y="637927"/>
                </a:lnTo>
                <a:lnTo>
                  <a:pt x="1062885" y="636954"/>
                </a:lnTo>
                <a:lnTo>
                  <a:pt x="1060941" y="635981"/>
                </a:lnTo>
                <a:lnTo>
                  <a:pt x="1058023" y="636954"/>
                </a:lnTo>
                <a:lnTo>
                  <a:pt x="1051216" y="636954"/>
                </a:lnTo>
                <a:lnTo>
                  <a:pt x="1044409" y="636954"/>
                </a:lnTo>
                <a:lnTo>
                  <a:pt x="1036629" y="635982"/>
                </a:lnTo>
                <a:lnTo>
                  <a:pt x="1028849" y="635009"/>
                </a:lnTo>
                <a:lnTo>
                  <a:pt x="1029822" y="635009"/>
                </a:lnTo>
                <a:lnTo>
                  <a:pt x="1017180" y="634037"/>
                </a:lnTo>
                <a:lnTo>
                  <a:pt x="1002593" y="633064"/>
                </a:lnTo>
                <a:lnTo>
                  <a:pt x="974392" y="631119"/>
                </a:lnTo>
                <a:lnTo>
                  <a:pt x="975365" y="630147"/>
                </a:lnTo>
                <a:lnTo>
                  <a:pt x="975365" y="629174"/>
                </a:lnTo>
                <a:lnTo>
                  <a:pt x="973420" y="630147"/>
                </a:lnTo>
                <a:lnTo>
                  <a:pt x="970503" y="630147"/>
                </a:lnTo>
                <a:lnTo>
                  <a:pt x="963695" y="630147"/>
                </a:lnTo>
                <a:lnTo>
                  <a:pt x="960778" y="629174"/>
                </a:lnTo>
                <a:lnTo>
                  <a:pt x="957861" y="629174"/>
                </a:lnTo>
                <a:lnTo>
                  <a:pt x="953971" y="629174"/>
                </a:lnTo>
                <a:lnTo>
                  <a:pt x="949109" y="628202"/>
                </a:lnTo>
                <a:lnTo>
                  <a:pt x="950081" y="628202"/>
                </a:lnTo>
                <a:lnTo>
                  <a:pt x="947164" y="628202"/>
                </a:lnTo>
                <a:lnTo>
                  <a:pt x="944247" y="628202"/>
                </a:lnTo>
                <a:lnTo>
                  <a:pt x="942301" y="627229"/>
                </a:lnTo>
                <a:lnTo>
                  <a:pt x="940357" y="628202"/>
                </a:lnTo>
                <a:lnTo>
                  <a:pt x="937439" y="626257"/>
                </a:lnTo>
                <a:lnTo>
                  <a:pt x="935495" y="627230"/>
                </a:lnTo>
                <a:lnTo>
                  <a:pt x="933549" y="626257"/>
                </a:lnTo>
                <a:lnTo>
                  <a:pt x="930632" y="625284"/>
                </a:lnTo>
                <a:lnTo>
                  <a:pt x="927715" y="625285"/>
                </a:lnTo>
                <a:lnTo>
                  <a:pt x="923825" y="625284"/>
                </a:lnTo>
                <a:lnTo>
                  <a:pt x="919936" y="624312"/>
                </a:lnTo>
                <a:lnTo>
                  <a:pt x="911183" y="622367"/>
                </a:lnTo>
                <a:lnTo>
                  <a:pt x="909463" y="622367"/>
                </a:lnTo>
                <a:lnTo>
                  <a:pt x="910211" y="622367"/>
                </a:lnTo>
                <a:lnTo>
                  <a:pt x="912155" y="622367"/>
                </a:lnTo>
                <a:lnTo>
                  <a:pt x="911183" y="621395"/>
                </a:lnTo>
                <a:lnTo>
                  <a:pt x="893679" y="619450"/>
                </a:lnTo>
                <a:lnTo>
                  <a:pt x="875203" y="617505"/>
                </a:lnTo>
                <a:lnTo>
                  <a:pt x="840194" y="610698"/>
                </a:lnTo>
                <a:lnTo>
                  <a:pt x="836305" y="609725"/>
                </a:lnTo>
                <a:lnTo>
                  <a:pt x="835332" y="608753"/>
                </a:lnTo>
                <a:lnTo>
                  <a:pt x="829498" y="607780"/>
                </a:lnTo>
                <a:lnTo>
                  <a:pt x="823663" y="607780"/>
                </a:lnTo>
                <a:lnTo>
                  <a:pt x="821718" y="605835"/>
                </a:lnTo>
                <a:lnTo>
                  <a:pt x="818800" y="605835"/>
                </a:lnTo>
                <a:lnTo>
                  <a:pt x="816856" y="605835"/>
                </a:lnTo>
                <a:lnTo>
                  <a:pt x="814911" y="605835"/>
                </a:lnTo>
                <a:lnTo>
                  <a:pt x="811993" y="605836"/>
                </a:lnTo>
                <a:lnTo>
                  <a:pt x="813939" y="604863"/>
                </a:lnTo>
                <a:lnTo>
                  <a:pt x="813939" y="603891"/>
                </a:lnTo>
                <a:lnTo>
                  <a:pt x="807131" y="603891"/>
                </a:lnTo>
                <a:lnTo>
                  <a:pt x="799352" y="602918"/>
                </a:lnTo>
                <a:lnTo>
                  <a:pt x="801297" y="602918"/>
                </a:lnTo>
                <a:lnTo>
                  <a:pt x="801297" y="601946"/>
                </a:lnTo>
                <a:lnTo>
                  <a:pt x="797407" y="601945"/>
                </a:lnTo>
                <a:lnTo>
                  <a:pt x="794489" y="600973"/>
                </a:lnTo>
                <a:lnTo>
                  <a:pt x="787682" y="600001"/>
                </a:lnTo>
                <a:lnTo>
                  <a:pt x="789627" y="599028"/>
                </a:lnTo>
                <a:lnTo>
                  <a:pt x="785738" y="598056"/>
                </a:lnTo>
                <a:lnTo>
                  <a:pt x="784765" y="599028"/>
                </a:lnTo>
                <a:lnTo>
                  <a:pt x="783792" y="599028"/>
                </a:lnTo>
                <a:lnTo>
                  <a:pt x="780875" y="599028"/>
                </a:lnTo>
                <a:lnTo>
                  <a:pt x="781848" y="599028"/>
                </a:lnTo>
                <a:lnTo>
                  <a:pt x="781848" y="598056"/>
                </a:lnTo>
                <a:lnTo>
                  <a:pt x="776985" y="598056"/>
                </a:lnTo>
                <a:lnTo>
                  <a:pt x="771151" y="597084"/>
                </a:lnTo>
                <a:lnTo>
                  <a:pt x="760454" y="595138"/>
                </a:lnTo>
                <a:lnTo>
                  <a:pt x="750730" y="592221"/>
                </a:lnTo>
                <a:lnTo>
                  <a:pt x="741005" y="590276"/>
                </a:lnTo>
                <a:lnTo>
                  <a:pt x="740032" y="589304"/>
                </a:lnTo>
                <a:lnTo>
                  <a:pt x="739060" y="589304"/>
                </a:lnTo>
                <a:lnTo>
                  <a:pt x="738087" y="588332"/>
                </a:lnTo>
                <a:lnTo>
                  <a:pt x="735170" y="587359"/>
                </a:lnTo>
                <a:lnTo>
                  <a:pt x="734198" y="587359"/>
                </a:lnTo>
                <a:lnTo>
                  <a:pt x="733225" y="587359"/>
                </a:lnTo>
                <a:lnTo>
                  <a:pt x="729336" y="587359"/>
                </a:lnTo>
                <a:lnTo>
                  <a:pt x="726418" y="587359"/>
                </a:lnTo>
                <a:lnTo>
                  <a:pt x="727390" y="588331"/>
                </a:lnTo>
                <a:lnTo>
                  <a:pt x="716694" y="585414"/>
                </a:lnTo>
                <a:lnTo>
                  <a:pt x="707942" y="583469"/>
                </a:lnTo>
                <a:lnTo>
                  <a:pt x="708914" y="582497"/>
                </a:lnTo>
                <a:lnTo>
                  <a:pt x="708914" y="581524"/>
                </a:lnTo>
                <a:lnTo>
                  <a:pt x="710859" y="581524"/>
                </a:lnTo>
                <a:lnTo>
                  <a:pt x="707942" y="579580"/>
                </a:lnTo>
                <a:lnTo>
                  <a:pt x="709887" y="579580"/>
                </a:lnTo>
                <a:lnTo>
                  <a:pt x="704052" y="578607"/>
                </a:lnTo>
                <a:lnTo>
                  <a:pt x="699190" y="577635"/>
                </a:lnTo>
                <a:lnTo>
                  <a:pt x="691410" y="577634"/>
                </a:lnTo>
                <a:lnTo>
                  <a:pt x="687520" y="576662"/>
                </a:lnTo>
                <a:lnTo>
                  <a:pt x="682658" y="575690"/>
                </a:lnTo>
                <a:lnTo>
                  <a:pt x="683631" y="575690"/>
                </a:lnTo>
                <a:lnTo>
                  <a:pt x="683630" y="574717"/>
                </a:lnTo>
                <a:lnTo>
                  <a:pt x="682658" y="574717"/>
                </a:lnTo>
                <a:lnTo>
                  <a:pt x="683630" y="573745"/>
                </a:lnTo>
                <a:lnTo>
                  <a:pt x="672933" y="574717"/>
                </a:lnTo>
                <a:lnTo>
                  <a:pt x="670989" y="573745"/>
                </a:lnTo>
                <a:lnTo>
                  <a:pt x="670989" y="572772"/>
                </a:lnTo>
                <a:lnTo>
                  <a:pt x="669044" y="572772"/>
                </a:lnTo>
                <a:lnTo>
                  <a:pt x="668071" y="572772"/>
                </a:lnTo>
                <a:lnTo>
                  <a:pt x="666126" y="572772"/>
                </a:lnTo>
                <a:lnTo>
                  <a:pt x="660292" y="571800"/>
                </a:lnTo>
                <a:lnTo>
                  <a:pt x="657374" y="569855"/>
                </a:lnTo>
                <a:lnTo>
                  <a:pt x="655429" y="568882"/>
                </a:lnTo>
                <a:lnTo>
                  <a:pt x="657374" y="568883"/>
                </a:lnTo>
                <a:lnTo>
                  <a:pt x="657374" y="567910"/>
                </a:lnTo>
                <a:lnTo>
                  <a:pt x="647650" y="565965"/>
                </a:lnTo>
                <a:lnTo>
                  <a:pt x="642787" y="564993"/>
                </a:lnTo>
                <a:lnTo>
                  <a:pt x="641815" y="564993"/>
                </a:lnTo>
                <a:lnTo>
                  <a:pt x="641815" y="565965"/>
                </a:lnTo>
                <a:lnTo>
                  <a:pt x="638898" y="565965"/>
                </a:lnTo>
                <a:lnTo>
                  <a:pt x="633063" y="564021"/>
                </a:lnTo>
                <a:lnTo>
                  <a:pt x="634036" y="564021"/>
                </a:lnTo>
                <a:lnTo>
                  <a:pt x="635008" y="563048"/>
                </a:lnTo>
                <a:lnTo>
                  <a:pt x="625284" y="562076"/>
                </a:lnTo>
                <a:lnTo>
                  <a:pt x="615559" y="560130"/>
                </a:lnTo>
                <a:lnTo>
                  <a:pt x="617504" y="560130"/>
                </a:lnTo>
                <a:lnTo>
                  <a:pt x="619449" y="560130"/>
                </a:lnTo>
                <a:lnTo>
                  <a:pt x="613614" y="558186"/>
                </a:lnTo>
                <a:lnTo>
                  <a:pt x="606807" y="556241"/>
                </a:lnTo>
                <a:lnTo>
                  <a:pt x="600972" y="554295"/>
                </a:lnTo>
                <a:lnTo>
                  <a:pt x="595138" y="552350"/>
                </a:lnTo>
                <a:lnTo>
                  <a:pt x="596110" y="553323"/>
                </a:lnTo>
                <a:lnTo>
                  <a:pt x="595138" y="553323"/>
                </a:lnTo>
                <a:lnTo>
                  <a:pt x="592220" y="551378"/>
                </a:lnTo>
                <a:lnTo>
                  <a:pt x="589303" y="550406"/>
                </a:lnTo>
                <a:lnTo>
                  <a:pt x="587358" y="549433"/>
                </a:lnTo>
                <a:lnTo>
                  <a:pt x="583468" y="548461"/>
                </a:lnTo>
                <a:lnTo>
                  <a:pt x="582496" y="548461"/>
                </a:lnTo>
                <a:lnTo>
                  <a:pt x="585413" y="549433"/>
                </a:lnTo>
                <a:lnTo>
                  <a:pt x="572771" y="545543"/>
                </a:lnTo>
                <a:lnTo>
                  <a:pt x="564992" y="543598"/>
                </a:lnTo>
                <a:lnTo>
                  <a:pt x="557212" y="540681"/>
                </a:lnTo>
                <a:lnTo>
                  <a:pt x="554295" y="540681"/>
                </a:lnTo>
                <a:lnTo>
                  <a:pt x="549433" y="539708"/>
                </a:lnTo>
                <a:lnTo>
                  <a:pt x="550405" y="538736"/>
                </a:lnTo>
                <a:lnTo>
                  <a:pt x="546515" y="536791"/>
                </a:lnTo>
                <a:lnTo>
                  <a:pt x="544570" y="535819"/>
                </a:lnTo>
                <a:lnTo>
                  <a:pt x="547488" y="536791"/>
                </a:lnTo>
                <a:lnTo>
                  <a:pt x="548460" y="537763"/>
                </a:lnTo>
                <a:lnTo>
                  <a:pt x="550405" y="537764"/>
                </a:lnTo>
                <a:lnTo>
                  <a:pt x="554295" y="538736"/>
                </a:lnTo>
                <a:lnTo>
                  <a:pt x="553322" y="537764"/>
                </a:lnTo>
                <a:lnTo>
                  <a:pt x="550405" y="537764"/>
                </a:lnTo>
                <a:lnTo>
                  <a:pt x="544570" y="535819"/>
                </a:lnTo>
                <a:lnTo>
                  <a:pt x="544570" y="535819"/>
                </a:lnTo>
                <a:lnTo>
                  <a:pt x="544570" y="535819"/>
                </a:lnTo>
                <a:lnTo>
                  <a:pt x="541653" y="534846"/>
                </a:lnTo>
                <a:lnTo>
                  <a:pt x="538736" y="533874"/>
                </a:lnTo>
                <a:lnTo>
                  <a:pt x="536791" y="532901"/>
                </a:lnTo>
                <a:lnTo>
                  <a:pt x="537763" y="532901"/>
                </a:lnTo>
                <a:lnTo>
                  <a:pt x="538735" y="531929"/>
                </a:lnTo>
                <a:lnTo>
                  <a:pt x="536791" y="531929"/>
                </a:lnTo>
                <a:lnTo>
                  <a:pt x="532901" y="530956"/>
                </a:lnTo>
                <a:lnTo>
                  <a:pt x="529984" y="529984"/>
                </a:lnTo>
                <a:lnTo>
                  <a:pt x="527067" y="529011"/>
                </a:lnTo>
                <a:lnTo>
                  <a:pt x="526094" y="529011"/>
                </a:lnTo>
                <a:lnTo>
                  <a:pt x="525121" y="529012"/>
                </a:lnTo>
                <a:lnTo>
                  <a:pt x="524149" y="529012"/>
                </a:lnTo>
                <a:lnTo>
                  <a:pt x="523177" y="528039"/>
                </a:lnTo>
                <a:lnTo>
                  <a:pt x="520259" y="527067"/>
                </a:lnTo>
                <a:lnTo>
                  <a:pt x="517342" y="526094"/>
                </a:lnTo>
                <a:lnTo>
                  <a:pt x="517342" y="525122"/>
                </a:lnTo>
                <a:lnTo>
                  <a:pt x="518314" y="524149"/>
                </a:lnTo>
                <a:lnTo>
                  <a:pt x="514425" y="524149"/>
                </a:lnTo>
                <a:lnTo>
                  <a:pt x="511507" y="524150"/>
                </a:lnTo>
                <a:lnTo>
                  <a:pt x="511507" y="523177"/>
                </a:lnTo>
                <a:lnTo>
                  <a:pt x="509562" y="523177"/>
                </a:lnTo>
                <a:lnTo>
                  <a:pt x="507617" y="522204"/>
                </a:lnTo>
                <a:lnTo>
                  <a:pt x="504700" y="521232"/>
                </a:lnTo>
                <a:lnTo>
                  <a:pt x="501782" y="521232"/>
                </a:lnTo>
                <a:lnTo>
                  <a:pt x="494003" y="517342"/>
                </a:lnTo>
                <a:lnTo>
                  <a:pt x="490114" y="515397"/>
                </a:lnTo>
                <a:lnTo>
                  <a:pt x="487195" y="513452"/>
                </a:lnTo>
                <a:lnTo>
                  <a:pt x="481361" y="512480"/>
                </a:lnTo>
                <a:lnTo>
                  <a:pt x="475527" y="509563"/>
                </a:lnTo>
                <a:lnTo>
                  <a:pt x="477471" y="509563"/>
                </a:lnTo>
                <a:lnTo>
                  <a:pt x="474554" y="508590"/>
                </a:lnTo>
                <a:lnTo>
                  <a:pt x="471637" y="507617"/>
                </a:lnTo>
                <a:lnTo>
                  <a:pt x="468719" y="505673"/>
                </a:lnTo>
                <a:lnTo>
                  <a:pt x="463857" y="502755"/>
                </a:lnTo>
                <a:lnTo>
                  <a:pt x="461912" y="501783"/>
                </a:lnTo>
                <a:lnTo>
                  <a:pt x="460939" y="502756"/>
                </a:lnTo>
                <a:lnTo>
                  <a:pt x="459967" y="503728"/>
                </a:lnTo>
                <a:lnTo>
                  <a:pt x="457050" y="501783"/>
                </a:lnTo>
                <a:lnTo>
                  <a:pt x="453160" y="499838"/>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Content Placeholder 12"/>
          <p:cNvSpPr>
            <a:spLocks noGrp="1"/>
          </p:cNvSpPr>
          <p:nvPr>
            <p:ph sz="quarter" idx="13"/>
          </p:nvPr>
        </p:nvSpPr>
        <p:spPr>
          <a:xfrm>
            <a:off x="841248" y="2743199"/>
            <a:ext cx="3017520" cy="324612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5" name="Content Placeholder 14"/>
          <p:cNvSpPr>
            <a:spLocks noGrp="1"/>
          </p:cNvSpPr>
          <p:nvPr>
            <p:ph sz="quarter" idx="14"/>
          </p:nvPr>
        </p:nvSpPr>
        <p:spPr>
          <a:xfrm>
            <a:off x="5294376" y="2743200"/>
            <a:ext cx="3017520" cy="324612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a:xfrm>
            <a:off x="6583680" y="612648"/>
            <a:ext cx="957264" cy="457200"/>
          </a:xfrm>
        </p:spPr>
        <p:txBody>
          <a:bodyPr/>
          <a:lstStyle/>
          <a:p>
            <a:fld id="{A1B12D48-EE59-49C6-988C-ADDFF76E8830}" type="datetimeFigureOut">
              <a:rPr lang="es-MX" smtClean="0">
                <a:solidFill>
                  <a:srgbClr val="438086"/>
                </a:solidFill>
              </a:rPr>
              <a:pPr/>
              <a:t>26/06/2012</a:t>
            </a:fld>
            <a:endParaRPr lang="es-MX">
              <a:solidFill>
                <a:srgbClr val="438086"/>
              </a:solidFill>
            </a:endParaRPr>
          </a:p>
        </p:txBody>
      </p:sp>
      <p:sp>
        <p:nvSpPr>
          <p:cNvPr id="4" name="3 Marcador de pie de página"/>
          <p:cNvSpPr>
            <a:spLocks noGrp="1"/>
          </p:cNvSpPr>
          <p:nvPr>
            <p:ph type="ftr" sz="quarter" idx="11"/>
          </p:nvPr>
        </p:nvSpPr>
        <p:spPr>
          <a:xfrm>
            <a:off x="5257800" y="612648"/>
            <a:ext cx="1325880" cy="457200"/>
          </a:xfrm>
        </p:spPr>
        <p:txBody>
          <a:bodyPr/>
          <a:lstStyle/>
          <a:p>
            <a:endParaRPr lang="es-MX">
              <a:solidFill>
                <a:srgbClr val="438086"/>
              </a:solidFill>
            </a:endParaRPr>
          </a:p>
        </p:txBody>
      </p:sp>
      <p:sp>
        <p:nvSpPr>
          <p:cNvPr id="5" name="4 Marcador de número de diapositiva"/>
          <p:cNvSpPr>
            <a:spLocks noGrp="1"/>
          </p:cNvSpPr>
          <p:nvPr>
            <p:ph type="sldNum" sz="quarter" idx="12"/>
          </p:nvPr>
        </p:nvSpPr>
        <p:spPr>
          <a:xfrm>
            <a:off x="8174736" y="2272"/>
            <a:ext cx="762000" cy="365760"/>
          </a:xfrm>
        </p:spPr>
        <p:txBody>
          <a:bodyPr/>
          <a:lstStyle/>
          <a:p>
            <a:fld id="{CBC26C61-6C29-4EED-817A-B2CDE3C90DAC}" type="slidenum">
              <a:rPr lang="es-MX" smtClean="0"/>
              <a:pPr/>
              <a:t>‹Nº›</a:t>
            </a:fld>
            <a:endParaRPr lang="es-MX"/>
          </a:p>
        </p:txBody>
      </p:sp>
    </p:spTree>
    <p:extLst>
      <p:ext uri="{BB962C8B-B14F-4D97-AF65-F5344CB8AC3E}">
        <p14:creationId xmlns:p14="http://schemas.microsoft.com/office/powerpoint/2010/main" val="36045845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A1B12D48-EE59-49C6-988C-ADDFF76E8830}" type="datetimeFigureOut">
              <a:rPr lang="es-MX" smtClean="0">
                <a:solidFill>
                  <a:srgbClr val="438086"/>
                </a:solidFill>
              </a:rPr>
              <a:pPr/>
              <a:t>26/06/2012</a:t>
            </a:fld>
            <a:endParaRPr lang="es-MX">
              <a:solidFill>
                <a:srgbClr val="438086"/>
              </a:solidFill>
            </a:endParaRPr>
          </a:p>
        </p:txBody>
      </p:sp>
      <p:sp>
        <p:nvSpPr>
          <p:cNvPr id="3" name="2 Marcador de pie de página"/>
          <p:cNvSpPr>
            <a:spLocks noGrp="1"/>
          </p:cNvSpPr>
          <p:nvPr>
            <p:ph type="ftr" sz="quarter" idx="11"/>
          </p:nvPr>
        </p:nvSpPr>
        <p:spPr/>
        <p:txBody>
          <a:bodyPr/>
          <a:lstStyle/>
          <a:p>
            <a:endParaRPr lang="es-MX">
              <a:solidFill>
                <a:srgbClr val="438086"/>
              </a:solidFill>
            </a:endParaRPr>
          </a:p>
        </p:txBody>
      </p:sp>
      <p:sp>
        <p:nvSpPr>
          <p:cNvPr id="4" name="3 Marcador de número de diapositiva"/>
          <p:cNvSpPr>
            <a:spLocks noGrp="1"/>
          </p:cNvSpPr>
          <p:nvPr>
            <p:ph type="sldNum" sz="quarter" idx="12"/>
          </p:nvPr>
        </p:nvSpPr>
        <p:spPr/>
        <p:txBody>
          <a:bodyPr/>
          <a:lstStyle/>
          <a:p>
            <a:fld id="{CBC26C61-6C29-4EED-817A-B2CDE3C90DAC}" type="slidenum">
              <a:rPr lang="es-MX" smtClean="0"/>
              <a:pPr/>
              <a:t>‹Nº›</a:t>
            </a:fld>
            <a:endParaRPr lang="es-MX"/>
          </a:p>
        </p:txBody>
      </p:sp>
    </p:spTree>
    <p:extLst>
      <p:ext uri="{BB962C8B-B14F-4D97-AF65-F5344CB8AC3E}">
        <p14:creationId xmlns:p14="http://schemas.microsoft.com/office/powerpoint/2010/main" val="7830449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353496" y="1101970"/>
            <a:ext cx="3383280" cy="877824"/>
          </a:xfrm>
        </p:spPr>
        <p:txBody>
          <a:bodyPr anchor="b"/>
          <a:lstStyle>
            <a:lvl1pPr algn="l">
              <a:buNone/>
              <a:defRPr sz="1800" b="1"/>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A1B12D48-EE59-49C6-988C-ADDFF76E8830}" type="datetimeFigureOut">
              <a:rPr lang="es-MX" smtClean="0">
                <a:solidFill>
                  <a:srgbClr val="438086"/>
                </a:solidFill>
              </a:rPr>
              <a:pPr/>
              <a:t>26/06/2012</a:t>
            </a:fld>
            <a:endParaRPr lang="es-MX">
              <a:solidFill>
                <a:srgbClr val="438086"/>
              </a:solidFill>
            </a:endParaRPr>
          </a:p>
        </p:txBody>
      </p:sp>
      <p:sp>
        <p:nvSpPr>
          <p:cNvPr id="6" name="5 Marcador de pie de página"/>
          <p:cNvSpPr>
            <a:spLocks noGrp="1"/>
          </p:cNvSpPr>
          <p:nvPr>
            <p:ph type="ftr" sz="quarter" idx="11"/>
          </p:nvPr>
        </p:nvSpPr>
        <p:spPr/>
        <p:txBody>
          <a:bodyPr/>
          <a:lstStyle/>
          <a:p>
            <a:endParaRPr lang="es-MX">
              <a:solidFill>
                <a:srgbClr val="438086"/>
              </a:solidFill>
            </a:endParaRPr>
          </a:p>
        </p:txBody>
      </p:sp>
      <p:sp>
        <p:nvSpPr>
          <p:cNvPr id="7" name="6 Marcador de número de diapositiva"/>
          <p:cNvSpPr>
            <a:spLocks noGrp="1"/>
          </p:cNvSpPr>
          <p:nvPr>
            <p:ph type="sldNum" sz="quarter" idx="12"/>
          </p:nvPr>
        </p:nvSpPr>
        <p:spPr/>
        <p:txBody>
          <a:bodyPr/>
          <a:lstStyle/>
          <a:p>
            <a:fld id="{CBC26C61-6C29-4EED-817A-B2CDE3C90DAC}" type="slidenum">
              <a:rPr lang="es-MX" smtClean="0"/>
              <a:pPr/>
              <a:t>‹Nº›</a:t>
            </a:fld>
            <a:endParaRPr lang="es-MX"/>
          </a:p>
        </p:txBody>
      </p:sp>
    </p:spTree>
    <p:extLst>
      <p:ext uri="{BB962C8B-B14F-4D97-AF65-F5344CB8AC3E}">
        <p14:creationId xmlns:p14="http://schemas.microsoft.com/office/powerpoint/2010/main" val="1853357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s-ES" smtClean="0"/>
              <a:t>Haga clic en el icono para agregar una imagen</a:t>
            </a:r>
            <a:endParaRPr kumimoji="0" lang="en-US" dirty="0"/>
          </a:p>
        </p:txBody>
      </p:sp>
      <p:sp>
        <p:nvSpPr>
          <p:cNvPr id="4" name="3 Marcador de texto"/>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p:txBody>
          <a:bodyPr/>
          <a:lstStyle/>
          <a:p>
            <a:fld id="{A1B12D48-EE59-49C6-988C-ADDFF76E8830}" type="datetimeFigureOut">
              <a:rPr lang="es-MX" smtClean="0">
                <a:solidFill>
                  <a:srgbClr val="438086"/>
                </a:solidFill>
              </a:rPr>
              <a:pPr/>
              <a:t>26/06/2012</a:t>
            </a:fld>
            <a:endParaRPr lang="es-MX">
              <a:solidFill>
                <a:srgbClr val="438086"/>
              </a:solidFill>
            </a:endParaRPr>
          </a:p>
        </p:txBody>
      </p:sp>
      <p:sp>
        <p:nvSpPr>
          <p:cNvPr id="6" name="5 Marcador de pie de página"/>
          <p:cNvSpPr>
            <a:spLocks noGrp="1"/>
          </p:cNvSpPr>
          <p:nvPr>
            <p:ph type="ftr" sz="quarter" idx="11"/>
          </p:nvPr>
        </p:nvSpPr>
        <p:spPr/>
        <p:txBody>
          <a:bodyPr/>
          <a:lstStyle/>
          <a:p>
            <a:endParaRPr lang="es-MX">
              <a:solidFill>
                <a:srgbClr val="438086"/>
              </a:solidFill>
            </a:endParaRPr>
          </a:p>
        </p:txBody>
      </p:sp>
      <p:sp>
        <p:nvSpPr>
          <p:cNvPr id="7" name="6 Marcador de número de diapositiva"/>
          <p:cNvSpPr>
            <a:spLocks noGrp="1"/>
          </p:cNvSpPr>
          <p:nvPr>
            <p:ph type="sldNum" sz="quarter" idx="12"/>
          </p:nvPr>
        </p:nvSpPr>
        <p:spPr/>
        <p:txBody>
          <a:bodyPr/>
          <a:lstStyle/>
          <a:p>
            <a:fld id="{CBC26C61-6C29-4EED-817A-B2CDE3C90DAC}" type="slidenum">
              <a:rPr lang="es-MX" smtClean="0"/>
              <a:pPr/>
              <a:t>‹Nº›</a:t>
            </a:fld>
            <a:endParaRPr lang="es-MX"/>
          </a:p>
        </p:txBody>
      </p:sp>
    </p:spTree>
    <p:extLst>
      <p:ext uri="{BB962C8B-B14F-4D97-AF65-F5344CB8AC3E}">
        <p14:creationId xmlns:p14="http://schemas.microsoft.com/office/powerpoint/2010/main" val="7890111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A1B12D48-EE59-49C6-988C-ADDFF76E8830}" type="datetimeFigureOut">
              <a:rPr lang="es-MX" smtClean="0">
                <a:solidFill>
                  <a:srgbClr val="438086"/>
                </a:solidFill>
              </a:rPr>
              <a:pPr/>
              <a:t>26/06/2012</a:t>
            </a:fld>
            <a:endParaRPr lang="es-MX">
              <a:solidFill>
                <a:srgbClr val="438086"/>
              </a:solidFill>
            </a:endParaRPr>
          </a:p>
        </p:txBody>
      </p:sp>
      <p:sp>
        <p:nvSpPr>
          <p:cNvPr id="5" name="4 Marcador de pie de página"/>
          <p:cNvSpPr>
            <a:spLocks noGrp="1"/>
          </p:cNvSpPr>
          <p:nvPr>
            <p:ph type="ftr" sz="quarter" idx="11"/>
          </p:nvPr>
        </p:nvSpPr>
        <p:spPr/>
        <p:txBody>
          <a:bodyPr/>
          <a:lstStyle/>
          <a:p>
            <a:endParaRPr lang="es-MX">
              <a:solidFill>
                <a:srgbClr val="438086"/>
              </a:solidFill>
            </a:endParaRPr>
          </a:p>
        </p:txBody>
      </p:sp>
      <p:sp>
        <p:nvSpPr>
          <p:cNvPr id="6" name="5 Marcador de número de diapositiva"/>
          <p:cNvSpPr>
            <a:spLocks noGrp="1"/>
          </p:cNvSpPr>
          <p:nvPr>
            <p:ph type="sldNum" sz="quarter" idx="12"/>
          </p:nvPr>
        </p:nvSpPr>
        <p:spPr/>
        <p:txBody>
          <a:bodyPr/>
          <a:lstStyle/>
          <a:p>
            <a:fld id="{CBC26C61-6C29-4EED-817A-B2CDE3C90DAC}" type="slidenum">
              <a:rPr lang="es-MX" smtClean="0"/>
              <a:pPr/>
              <a:t>‹Nº›</a:t>
            </a:fld>
            <a:endParaRPr lang="es-MX"/>
          </a:p>
        </p:txBody>
      </p:sp>
    </p:spTree>
    <p:extLst>
      <p:ext uri="{BB962C8B-B14F-4D97-AF65-F5344CB8AC3E}">
        <p14:creationId xmlns:p14="http://schemas.microsoft.com/office/powerpoint/2010/main" val="22385595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781800" y="1143000"/>
            <a:ext cx="1905000" cy="5486400"/>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1143000"/>
            <a:ext cx="6248400" cy="5486400"/>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A1B12D48-EE59-49C6-988C-ADDFF76E8830}" type="datetimeFigureOut">
              <a:rPr lang="es-MX" smtClean="0">
                <a:solidFill>
                  <a:srgbClr val="438086"/>
                </a:solidFill>
              </a:rPr>
              <a:pPr/>
              <a:t>26/06/2012</a:t>
            </a:fld>
            <a:endParaRPr lang="es-MX">
              <a:solidFill>
                <a:srgbClr val="438086"/>
              </a:solidFill>
            </a:endParaRPr>
          </a:p>
        </p:txBody>
      </p:sp>
      <p:sp>
        <p:nvSpPr>
          <p:cNvPr id="5" name="4 Marcador de pie de página"/>
          <p:cNvSpPr>
            <a:spLocks noGrp="1"/>
          </p:cNvSpPr>
          <p:nvPr>
            <p:ph type="ftr" sz="quarter" idx="11"/>
          </p:nvPr>
        </p:nvSpPr>
        <p:spPr/>
        <p:txBody>
          <a:bodyPr/>
          <a:lstStyle/>
          <a:p>
            <a:endParaRPr lang="es-MX">
              <a:solidFill>
                <a:srgbClr val="438086"/>
              </a:solidFill>
            </a:endParaRPr>
          </a:p>
        </p:txBody>
      </p:sp>
      <p:sp>
        <p:nvSpPr>
          <p:cNvPr id="6" name="5 Marcador de número de diapositiva"/>
          <p:cNvSpPr>
            <a:spLocks noGrp="1"/>
          </p:cNvSpPr>
          <p:nvPr>
            <p:ph type="sldNum" sz="quarter" idx="12"/>
          </p:nvPr>
        </p:nvSpPr>
        <p:spPr/>
        <p:txBody>
          <a:bodyPr/>
          <a:lstStyle/>
          <a:p>
            <a:fld id="{CBC26C61-6C29-4EED-817A-B2CDE3C90DAC}" type="slidenum">
              <a:rPr lang="es-MX" smtClean="0"/>
              <a:pPr/>
              <a:t>‹Nº›</a:t>
            </a:fld>
            <a:endParaRPr lang="es-MX"/>
          </a:p>
        </p:txBody>
      </p:sp>
    </p:spTree>
    <p:extLst>
      <p:ext uri="{BB962C8B-B14F-4D97-AF65-F5344CB8AC3E}">
        <p14:creationId xmlns:p14="http://schemas.microsoft.com/office/powerpoint/2010/main" val="31015233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2">
        <a:schemeClr val="bg1"/>
      </p:bgRef>
    </p:bg>
    <p:spTree>
      <p:nvGrpSpPr>
        <p:cNvPr id="1" name=""/>
        <p:cNvGrpSpPr/>
        <p:nvPr/>
      </p:nvGrpSpPr>
      <p:grpSpPr>
        <a:xfrm>
          <a:off x="0" y="0"/>
          <a:ext cx="0" cy="0"/>
          <a:chOff x="0" y="0"/>
          <a:chExt cx="0" cy="0"/>
        </a:xfrm>
      </p:grpSpPr>
      <p:sp>
        <p:nvSpPr>
          <p:cNvPr id="8" name="7 Rectángulo"/>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9" name="8 Conector recto"/>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2" name="11 Título"/>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s-ES" smtClean="0"/>
              <a:t>Haga clic para modificar el estilo de título del patrón</a:t>
            </a:r>
            <a:endParaRPr kumimoji="0" lang="en-US"/>
          </a:p>
        </p:txBody>
      </p:sp>
      <p:sp>
        <p:nvSpPr>
          <p:cNvPr id="25" name="24 Subtítulo"/>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smtClean="0"/>
              <a:t>Haga clic para modificar el estilo de subtítulo del patrón</a:t>
            </a:r>
            <a:endParaRPr kumimoji="0" lang="en-US"/>
          </a:p>
        </p:txBody>
      </p:sp>
      <p:sp>
        <p:nvSpPr>
          <p:cNvPr id="31" name="30 Marcador de fecha"/>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74246056-8D23-4C90-852C-5DEE91C56EB2}" type="datetimeFigureOut">
              <a:rPr lang="es-MX"/>
              <a:pPr/>
              <a:t>26/06/2012</a:t>
            </a:fld>
            <a:endParaRPr lang="es-MX"/>
          </a:p>
        </p:txBody>
      </p:sp>
      <p:sp>
        <p:nvSpPr>
          <p:cNvPr id="18" name="17 Marcador de pie de página"/>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es-MX"/>
          </a:p>
        </p:txBody>
      </p:sp>
      <p:sp>
        <p:nvSpPr>
          <p:cNvPr id="29" name="28 Marcador de número de diapositiva"/>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2582731D-240C-43A6-A341-8904F585ECA2}" type="slidenum">
              <a:rPr lang="es-MX"/>
              <a:pPr/>
              <a:t>‹Nº›</a:t>
            </a:fld>
            <a:endParaRPr lang="es-MX"/>
          </a:p>
        </p:txBody>
      </p:sp>
    </p:spTree>
    <p:extLst>
      <p:ext uri="{BB962C8B-B14F-4D97-AF65-F5344CB8AC3E}">
        <p14:creationId xmlns:p14="http://schemas.microsoft.com/office/powerpoint/2010/main" val="2164477632"/>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74246056-8D23-4C90-852C-5DEE91C56EB2}" type="datetimeFigureOut">
              <a:rPr lang="es-MX" smtClean="0">
                <a:solidFill>
                  <a:srgbClr val="B13F9A"/>
                </a:solidFill>
              </a:rPr>
              <a:pPr/>
              <a:t>26/06/2012</a:t>
            </a:fld>
            <a:endParaRPr lang="es-MX">
              <a:solidFill>
                <a:srgbClr val="B13F9A"/>
              </a:solidFill>
            </a:endParaRPr>
          </a:p>
        </p:txBody>
      </p:sp>
      <p:sp>
        <p:nvSpPr>
          <p:cNvPr id="5" name="4 Marcador de pie de página"/>
          <p:cNvSpPr>
            <a:spLocks noGrp="1"/>
          </p:cNvSpPr>
          <p:nvPr>
            <p:ph type="ftr" sz="quarter" idx="11"/>
          </p:nvPr>
        </p:nvSpPr>
        <p:spPr/>
        <p:txBody>
          <a:bodyPr/>
          <a:lstStyle>
            <a:extLst/>
          </a:lstStyle>
          <a:p>
            <a:endParaRPr lang="es-MX">
              <a:solidFill>
                <a:srgbClr val="B13F9A"/>
              </a:solidFill>
            </a:endParaRPr>
          </a:p>
        </p:txBody>
      </p:sp>
      <p:sp>
        <p:nvSpPr>
          <p:cNvPr id="6" name="5 Marcador de número de diapositiva"/>
          <p:cNvSpPr>
            <a:spLocks noGrp="1"/>
          </p:cNvSpPr>
          <p:nvPr>
            <p:ph type="sldNum" sz="quarter" idx="12"/>
          </p:nvPr>
        </p:nvSpPr>
        <p:spPr/>
        <p:txBody>
          <a:bodyPr/>
          <a:lstStyle>
            <a:extLst/>
          </a:lstStyle>
          <a:p>
            <a:fld id="{2582731D-240C-43A6-A341-8904F585ECA2}" type="slidenum">
              <a:rPr lang="es-MX" smtClean="0">
                <a:solidFill>
                  <a:srgbClr val="B13F9A"/>
                </a:solidFill>
              </a:rPr>
              <a:pPr/>
              <a:t>‹Nº›</a:t>
            </a:fld>
            <a:endParaRPr lang="es-MX">
              <a:solidFill>
                <a:srgbClr val="B13F9A"/>
              </a:solidFill>
            </a:endParaRPr>
          </a:p>
        </p:txBody>
      </p:sp>
    </p:spTree>
    <p:extLst>
      <p:ext uri="{BB962C8B-B14F-4D97-AF65-F5344CB8AC3E}">
        <p14:creationId xmlns:p14="http://schemas.microsoft.com/office/powerpoint/2010/main" val="37659557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1">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74246056-8D23-4C90-852C-5DEE91C56EB2}" type="datetimeFigureOut">
              <a:rPr lang="es-MX" smtClean="0">
                <a:solidFill>
                  <a:srgbClr val="B13F9A"/>
                </a:solidFill>
              </a:rPr>
              <a:pPr/>
              <a:t>26/06/2012</a:t>
            </a:fld>
            <a:endParaRPr lang="es-MX">
              <a:solidFill>
                <a:srgbClr val="B13F9A"/>
              </a:solidFill>
            </a:endParaRPr>
          </a:p>
        </p:txBody>
      </p:sp>
      <p:sp>
        <p:nvSpPr>
          <p:cNvPr id="5" name="4 Marcador de pie de página"/>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es-MX">
              <a:solidFill>
                <a:srgbClr val="B13F9A"/>
              </a:solidFill>
            </a:endParaRPr>
          </a:p>
        </p:txBody>
      </p:sp>
      <p:sp>
        <p:nvSpPr>
          <p:cNvPr id="6" name="5 Marcador de número de diapositiva"/>
          <p:cNvSpPr>
            <a:spLocks noGrp="1"/>
          </p:cNvSpPr>
          <p:nvPr>
            <p:ph type="sldNum" sz="quarter" idx="12"/>
          </p:nvPr>
        </p:nvSpPr>
        <p:spPr>
          <a:xfrm>
            <a:off x="6733952" y="6555112"/>
            <a:ext cx="588336" cy="228600"/>
          </a:xfrm>
        </p:spPr>
        <p:txBody>
          <a:bodyPr/>
          <a:lstStyle>
            <a:extLst/>
          </a:lstStyle>
          <a:p>
            <a:fld id="{2582731D-240C-43A6-A341-8904F585ECA2}" type="slidenum">
              <a:rPr lang="es-MX" smtClean="0">
                <a:solidFill>
                  <a:srgbClr val="B13F9A"/>
                </a:solidFill>
              </a:rPr>
              <a:pPr/>
              <a:t>‹Nº›</a:t>
            </a:fld>
            <a:endParaRPr lang="es-MX">
              <a:solidFill>
                <a:srgbClr val="B13F9A"/>
              </a:solidFill>
            </a:endParaRPr>
          </a:p>
        </p:txBody>
      </p:sp>
    </p:spTree>
    <p:extLst>
      <p:ext uri="{BB962C8B-B14F-4D97-AF65-F5344CB8AC3E}">
        <p14:creationId xmlns:p14="http://schemas.microsoft.com/office/powerpoint/2010/main" val="1516265701"/>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320040"/>
            <a:ext cx="7242048" cy="1143000"/>
          </a:xfrm>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74246056-8D23-4C90-852C-5DEE91C56EB2}" type="datetimeFigureOut">
              <a:rPr lang="es-MX" smtClean="0">
                <a:solidFill>
                  <a:srgbClr val="B13F9A"/>
                </a:solidFill>
              </a:rPr>
              <a:pPr/>
              <a:t>26/06/2012</a:t>
            </a:fld>
            <a:endParaRPr lang="es-MX">
              <a:solidFill>
                <a:srgbClr val="B13F9A"/>
              </a:solidFill>
            </a:endParaRPr>
          </a:p>
        </p:txBody>
      </p:sp>
      <p:sp>
        <p:nvSpPr>
          <p:cNvPr id="6" name="5 Marcador de pie de página"/>
          <p:cNvSpPr>
            <a:spLocks noGrp="1"/>
          </p:cNvSpPr>
          <p:nvPr>
            <p:ph type="ftr" sz="quarter" idx="11"/>
          </p:nvPr>
        </p:nvSpPr>
        <p:spPr/>
        <p:txBody>
          <a:bodyPr/>
          <a:lstStyle>
            <a:extLst/>
          </a:lstStyle>
          <a:p>
            <a:endParaRPr lang="es-MX">
              <a:solidFill>
                <a:srgbClr val="B13F9A"/>
              </a:solidFill>
            </a:endParaRPr>
          </a:p>
        </p:txBody>
      </p:sp>
      <p:sp>
        <p:nvSpPr>
          <p:cNvPr id="7" name="6 Marcador de número de diapositiva"/>
          <p:cNvSpPr>
            <a:spLocks noGrp="1"/>
          </p:cNvSpPr>
          <p:nvPr>
            <p:ph type="sldNum" sz="quarter" idx="12"/>
          </p:nvPr>
        </p:nvSpPr>
        <p:spPr/>
        <p:txBody>
          <a:bodyPr/>
          <a:lstStyle>
            <a:extLst/>
          </a:lstStyle>
          <a:p>
            <a:fld id="{2582731D-240C-43A6-A341-8904F585ECA2}" type="slidenum">
              <a:rPr lang="es-MX" smtClean="0">
                <a:solidFill>
                  <a:srgbClr val="B13F9A"/>
                </a:solidFill>
              </a:rPr>
              <a:pPr/>
              <a:t>‹Nº›</a:t>
            </a:fld>
            <a:endParaRPr lang="es-MX">
              <a:solidFill>
                <a:srgbClr val="B13F9A"/>
              </a:solidFill>
            </a:endParaRPr>
          </a:p>
        </p:txBody>
      </p:sp>
    </p:spTree>
    <p:extLst>
      <p:ext uri="{BB962C8B-B14F-4D97-AF65-F5344CB8AC3E}">
        <p14:creationId xmlns:p14="http://schemas.microsoft.com/office/powerpoint/2010/main" val="3314029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2F2F7B2A-BD27-4165-BD6F-99B05DB8CE58}" type="datetimeFigureOut">
              <a:rPr lang="es-MX" smtClean="0"/>
              <a:t>26/06/2012</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F580E4F2-9618-4CC8-AA3F-B31F2FE40C29}" type="slidenum">
              <a:rPr lang="es-MX" smtClean="0"/>
              <a:t>‹Nº›</a:t>
            </a:fld>
            <a:endParaRPr lang="es-MX"/>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320040"/>
            <a:ext cx="7242048" cy="1143000"/>
          </a:xfrm>
        </p:spPr>
        <p:txBody>
          <a:bodyPr anchor="b"/>
          <a:lstStyle>
            <a:lvl1pPr>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extLst/>
          </a:lstStyle>
          <a:p>
            <a:fld id="{74246056-8D23-4C90-852C-5DEE91C56EB2}" type="datetimeFigureOut">
              <a:rPr lang="es-MX" smtClean="0">
                <a:solidFill>
                  <a:srgbClr val="B13F9A"/>
                </a:solidFill>
              </a:rPr>
              <a:pPr/>
              <a:t>26/06/2012</a:t>
            </a:fld>
            <a:endParaRPr lang="es-MX">
              <a:solidFill>
                <a:srgbClr val="B13F9A"/>
              </a:solidFill>
            </a:endParaRPr>
          </a:p>
        </p:txBody>
      </p:sp>
      <p:sp>
        <p:nvSpPr>
          <p:cNvPr id="8" name="7 Marcador de pie de página"/>
          <p:cNvSpPr>
            <a:spLocks noGrp="1"/>
          </p:cNvSpPr>
          <p:nvPr>
            <p:ph type="ftr" sz="quarter" idx="11"/>
          </p:nvPr>
        </p:nvSpPr>
        <p:spPr/>
        <p:txBody>
          <a:bodyPr/>
          <a:lstStyle>
            <a:extLst/>
          </a:lstStyle>
          <a:p>
            <a:endParaRPr lang="es-MX">
              <a:solidFill>
                <a:srgbClr val="B13F9A"/>
              </a:solidFill>
            </a:endParaRPr>
          </a:p>
        </p:txBody>
      </p:sp>
      <p:sp>
        <p:nvSpPr>
          <p:cNvPr id="9" name="8 Marcador de número de diapositiva"/>
          <p:cNvSpPr>
            <a:spLocks noGrp="1"/>
          </p:cNvSpPr>
          <p:nvPr>
            <p:ph type="sldNum" sz="quarter" idx="12"/>
          </p:nvPr>
        </p:nvSpPr>
        <p:spPr/>
        <p:txBody>
          <a:bodyPr/>
          <a:lstStyle>
            <a:extLst/>
          </a:lstStyle>
          <a:p>
            <a:fld id="{2582731D-240C-43A6-A341-8904F585ECA2}" type="slidenum">
              <a:rPr lang="es-MX" smtClean="0">
                <a:solidFill>
                  <a:srgbClr val="B13F9A"/>
                </a:solidFill>
              </a:rPr>
              <a:pPr/>
              <a:t>‹Nº›</a:t>
            </a:fld>
            <a:endParaRPr lang="es-MX">
              <a:solidFill>
                <a:srgbClr val="B13F9A"/>
              </a:solidFill>
            </a:endParaRPr>
          </a:p>
        </p:txBody>
      </p:sp>
    </p:spTree>
    <p:extLst>
      <p:ext uri="{BB962C8B-B14F-4D97-AF65-F5344CB8AC3E}">
        <p14:creationId xmlns:p14="http://schemas.microsoft.com/office/powerpoint/2010/main" val="37968276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320040"/>
            <a:ext cx="7242048" cy="1143000"/>
          </a:xfrm>
        </p:spPr>
        <p:txBody>
          <a:bodyPr/>
          <a:lstStyle>
            <a:extLst/>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extLst/>
          </a:lstStyle>
          <a:p>
            <a:fld id="{74246056-8D23-4C90-852C-5DEE91C56EB2}" type="datetimeFigureOut">
              <a:rPr lang="es-MX" smtClean="0">
                <a:solidFill>
                  <a:srgbClr val="B13F9A"/>
                </a:solidFill>
              </a:rPr>
              <a:pPr/>
              <a:t>26/06/2012</a:t>
            </a:fld>
            <a:endParaRPr lang="es-MX">
              <a:solidFill>
                <a:srgbClr val="B13F9A"/>
              </a:solidFill>
            </a:endParaRPr>
          </a:p>
        </p:txBody>
      </p:sp>
      <p:sp>
        <p:nvSpPr>
          <p:cNvPr id="4" name="3 Marcador de pie de página"/>
          <p:cNvSpPr>
            <a:spLocks noGrp="1"/>
          </p:cNvSpPr>
          <p:nvPr>
            <p:ph type="ftr" sz="quarter" idx="11"/>
          </p:nvPr>
        </p:nvSpPr>
        <p:spPr/>
        <p:txBody>
          <a:bodyPr/>
          <a:lstStyle>
            <a:extLst/>
          </a:lstStyle>
          <a:p>
            <a:endParaRPr lang="es-MX">
              <a:solidFill>
                <a:srgbClr val="B13F9A"/>
              </a:solidFill>
            </a:endParaRPr>
          </a:p>
        </p:txBody>
      </p:sp>
      <p:sp>
        <p:nvSpPr>
          <p:cNvPr id="5" name="4 Marcador de número de diapositiva"/>
          <p:cNvSpPr>
            <a:spLocks noGrp="1"/>
          </p:cNvSpPr>
          <p:nvPr>
            <p:ph type="sldNum" sz="quarter" idx="12"/>
          </p:nvPr>
        </p:nvSpPr>
        <p:spPr/>
        <p:txBody>
          <a:bodyPr/>
          <a:lstStyle>
            <a:extLst/>
          </a:lstStyle>
          <a:p>
            <a:fld id="{2582731D-240C-43A6-A341-8904F585ECA2}" type="slidenum">
              <a:rPr lang="es-MX" smtClean="0">
                <a:solidFill>
                  <a:srgbClr val="B13F9A"/>
                </a:solidFill>
              </a:rPr>
              <a:pPr/>
              <a:t>‹Nº›</a:t>
            </a:fld>
            <a:endParaRPr lang="es-MX">
              <a:solidFill>
                <a:srgbClr val="B13F9A"/>
              </a:solidFill>
            </a:endParaRPr>
          </a:p>
        </p:txBody>
      </p:sp>
    </p:spTree>
    <p:extLst>
      <p:ext uri="{BB962C8B-B14F-4D97-AF65-F5344CB8AC3E}">
        <p14:creationId xmlns:p14="http://schemas.microsoft.com/office/powerpoint/2010/main" val="19096185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solidFill>
                  <a:schemeClr val="tx2"/>
                </a:solidFill>
              </a:defRPr>
            </a:lvl1pPr>
            <a:extLst/>
          </a:lstStyle>
          <a:p>
            <a:fld id="{74246056-8D23-4C90-852C-5DEE91C56EB2}" type="datetimeFigureOut">
              <a:rPr lang="es-MX" smtClean="0">
                <a:solidFill>
                  <a:srgbClr val="B13F9A"/>
                </a:solidFill>
              </a:rPr>
              <a:pPr/>
              <a:t>26/06/2012</a:t>
            </a:fld>
            <a:endParaRPr lang="es-MX">
              <a:solidFill>
                <a:srgbClr val="B13F9A"/>
              </a:solidFill>
            </a:endParaRPr>
          </a:p>
        </p:txBody>
      </p:sp>
      <p:sp>
        <p:nvSpPr>
          <p:cNvPr id="3" name="2 Marcador de pie de página"/>
          <p:cNvSpPr>
            <a:spLocks noGrp="1"/>
          </p:cNvSpPr>
          <p:nvPr>
            <p:ph type="ftr" sz="quarter" idx="11"/>
          </p:nvPr>
        </p:nvSpPr>
        <p:spPr/>
        <p:txBody>
          <a:bodyPr/>
          <a:lstStyle>
            <a:lvl1pPr>
              <a:defRPr>
                <a:solidFill>
                  <a:schemeClr val="tx2"/>
                </a:solidFill>
              </a:defRPr>
            </a:lvl1pPr>
            <a:extLst/>
          </a:lstStyle>
          <a:p>
            <a:endParaRPr lang="es-MX">
              <a:solidFill>
                <a:srgbClr val="B13F9A"/>
              </a:solidFill>
            </a:endParaRPr>
          </a:p>
        </p:txBody>
      </p:sp>
      <p:sp>
        <p:nvSpPr>
          <p:cNvPr id="4" name="3 Marcador de número de diapositiva"/>
          <p:cNvSpPr>
            <a:spLocks noGrp="1"/>
          </p:cNvSpPr>
          <p:nvPr>
            <p:ph type="sldNum" sz="quarter" idx="12"/>
          </p:nvPr>
        </p:nvSpPr>
        <p:spPr/>
        <p:txBody>
          <a:bodyPr/>
          <a:lstStyle>
            <a:extLst/>
          </a:lstStyle>
          <a:p>
            <a:fld id="{2582731D-240C-43A6-A341-8904F585ECA2}" type="slidenum">
              <a:rPr lang="es-MX" smtClean="0">
                <a:solidFill>
                  <a:srgbClr val="B13F9A"/>
                </a:solidFill>
              </a:rPr>
              <a:pPr/>
              <a:t>‹Nº›</a:t>
            </a:fld>
            <a:endParaRPr lang="es-MX">
              <a:solidFill>
                <a:srgbClr val="B13F9A"/>
              </a:solidFill>
            </a:endParaRPr>
          </a:p>
        </p:txBody>
      </p:sp>
    </p:spTree>
    <p:extLst>
      <p:ext uri="{BB962C8B-B14F-4D97-AF65-F5344CB8AC3E}">
        <p14:creationId xmlns:p14="http://schemas.microsoft.com/office/powerpoint/2010/main" val="4549207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74246056-8D23-4C90-852C-5DEE91C56EB2}" type="datetimeFigureOut">
              <a:rPr lang="es-MX" smtClean="0">
                <a:solidFill>
                  <a:srgbClr val="B13F9A"/>
                </a:solidFill>
              </a:rPr>
              <a:pPr/>
              <a:t>26/06/2012</a:t>
            </a:fld>
            <a:endParaRPr lang="es-MX">
              <a:solidFill>
                <a:srgbClr val="B13F9A"/>
              </a:solidFill>
            </a:endParaRPr>
          </a:p>
        </p:txBody>
      </p:sp>
      <p:sp>
        <p:nvSpPr>
          <p:cNvPr id="6" name="5 Marcador de pie de página"/>
          <p:cNvSpPr>
            <a:spLocks noGrp="1"/>
          </p:cNvSpPr>
          <p:nvPr>
            <p:ph type="ftr" sz="quarter" idx="11"/>
          </p:nvPr>
        </p:nvSpPr>
        <p:spPr/>
        <p:txBody>
          <a:bodyPr/>
          <a:lstStyle>
            <a:extLst/>
          </a:lstStyle>
          <a:p>
            <a:endParaRPr lang="es-MX">
              <a:solidFill>
                <a:srgbClr val="B13F9A"/>
              </a:solidFill>
            </a:endParaRPr>
          </a:p>
        </p:txBody>
      </p:sp>
      <p:sp>
        <p:nvSpPr>
          <p:cNvPr id="7" name="6 Marcador de número de diapositiva"/>
          <p:cNvSpPr>
            <a:spLocks noGrp="1"/>
          </p:cNvSpPr>
          <p:nvPr>
            <p:ph type="sldNum" sz="quarter" idx="12"/>
          </p:nvPr>
        </p:nvSpPr>
        <p:spPr/>
        <p:txBody>
          <a:bodyPr/>
          <a:lstStyle>
            <a:extLst/>
          </a:lstStyle>
          <a:p>
            <a:fld id="{2582731D-240C-43A6-A341-8904F585ECA2}" type="slidenum">
              <a:rPr lang="es-MX" smtClean="0">
                <a:solidFill>
                  <a:srgbClr val="B13F9A"/>
                </a:solidFill>
              </a:rPr>
              <a:pPr/>
              <a:t>‹Nº›</a:t>
            </a:fld>
            <a:endParaRPr lang="es-MX">
              <a:solidFill>
                <a:srgbClr val="B13F9A"/>
              </a:solidFill>
            </a:endParaRPr>
          </a:p>
        </p:txBody>
      </p:sp>
    </p:spTree>
    <p:extLst>
      <p:ext uri="{BB962C8B-B14F-4D97-AF65-F5344CB8AC3E}">
        <p14:creationId xmlns:p14="http://schemas.microsoft.com/office/powerpoint/2010/main" val="4142245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bg>
      <p:bgRef idx="1002">
        <a:schemeClr val="bg2"/>
      </p:bgRef>
    </p:bg>
    <p:spTree>
      <p:nvGrpSpPr>
        <p:cNvPr id="1" name=""/>
        <p:cNvGrpSpPr/>
        <p:nvPr/>
      </p:nvGrpSpPr>
      <p:grpSpPr>
        <a:xfrm>
          <a:off x="0" y="0"/>
          <a:ext cx="0" cy="0"/>
          <a:chOff x="0" y="0"/>
          <a:chExt cx="0" cy="0"/>
        </a:xfrm>
      </p:grpSpPr>
      <p:sp>
        <p:nvSpPr>
          <p:cNvPr id="8" name="7 Rectángulo"/>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9" name="8 Rectángulo"/>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2" name="1 Título"/>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s-ES" smtClean="0"/>
              <a:t>Haga clic para modificar el estilo de título del patrón</a:t>
            </a:r>
            <a:endParaRPr kumimoji="0" lang="en-US" dirty="0"/>
          </a:p>
        </p:txBody>
      </p:sp>
      <p:sp>
        <p:nvSpPr>
          <p:cNvPr id="4" name="3 Marcador de texto"/>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s-ES" smtClean="0"/>
              <a:t>Haga clic para modificar el estilo de texto del patrón</a:t>
            </a:r>
          </a:p>
        </p:txBody>
      </p:sp>
      <p:sp>
        <p:nvSpPr>
          <p:cNvPr id="5" name="4 Marcador de fecha"/>
          <p:cNvSpPr>
            <a:spLocks noGrp="1"/>
          </p:cNvSpPr>
          <p:nvPr>
            <p:ph type="dt" sz="half" idx="10"/>
          </p:nvPr>
        </p:nvSpPr>
        <p:spPr/>
        <p:txBody>
          <a:bodyPr/>
          <a:lstStyle>
            <a:extLst/>
          </a:lstStyle>
          <a:p>
            <a:fld id="{74246056-8D23-4C90-852C-5DEE91C56EB2}" type="datetimeFigureOut">
              <a:rPr lang="es-MX" smtClean="0">
                <a:solidFill>
                  <a:srgbClr val="F4E7ED"/>
                </a:solidFill>
              </a:rPr>
              <a:pPr/>
              <a:t>26/06/2012</a:t>
            </a:fld>
            <a:endParaRPr lang="es-MX">
              <a:solidFill>
                <a:srgbClr val="F4E7ED"/>
              </a:solidFill>
            </a:endParaRPr>
          </a:p>
        </p:txBody>
      </p:sp>
      <p:sp>
        <p:nvSpPr>
          <p:cNvPr id="6" name="5 Marcador de pie de página"/>
          <p:cNvSpPr>
            <a:spLocks noGrp="1"/>
          </p:cNvSpPr>
          <p:nvPr>
            <p:ph type="ftr" sz="quarter" idx="11"/>
          </p:nvPr>
        </p:nvSpPr>
        <p:spPr/>
        <p:txBody>
          <a:bodyPr/>
          <a:lstStyle>
            <a:extLst/>
          </a:lstStyle>
          <a:p>
            <a:endParaRPr lang="es-MX">
              <a:solidFill>
                <a:srgbClr val="F4E7ED"/>
              </a:solidFill>
            </a:endParaRPr>
          </a:p>
        </p:txBody>
      </p:sp>
      <p:sp>
        <p:nvSpPr>
          <p:cNvPr id="7" name="6 Marcador de número de diapositiva"/>
          <p:cNvSpPr>
            <a:spLocks noGrp="1"/>
          </p:cNvSpPr>
          <p:nvPr>
            <p:ph type="sldNum" sz="quarter" idx="12"/>
          </p:nvPr>
        </p:nvSpPr>
        <p:spPr/>
        <p:txBody>
          <a:bodyPr/>
          <a:lstStyle>
            <a:extLst/>
          </a:lstStyle>
          <a:p>
            <a:fld id="{2582731D-240C-43A6-A341-8904F585ECA2}" type="slidenum">
              <a:rPr lang="es-MX" smtClean="0">
                <a:solidFill>
                  <a:srgbClr val="F4E7ED"/>
                </a:solidFill>
              </a:rPr>
              <a:pPr/>
              <a:t>‹Nº›</a:t>
            </a:fld>
            <a:endParaRPr lang="es-MX">
              <a:solidFill>
                <a:srgbClr val="F4E7ED"/>
              </a:solidFill>
            </a:endParaRPr>
          </a:p>
        </p:txBody>
      </p:sp>
      <p:sp>
        <p:nvSpPr>
          <p:cNvPr id="10" name="9 Marcador de posición de imagen"/>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s-ES" smtClean="0"/>
              <a:t>Haga clic en el icono para agregar una imagen</a:t>
            </a:r>
            <a:endParaRPr kumimoji="0" lang="en-US" dirty="0"/>
          </a:p>
        </p:txBody>
      </p:sp>
    </p:spTree>
    <p:extLst>
      <p:ext uri="{BB962C8B-B14F-4D97-AF65-F5344CB8AC3E}">
        <p14:creationId xmlns:p14="http://schemas.microsoft.com/office/powerpoint/2010/main" val="4117658446"/>
      </p:ext>
    </p:extLst>
  </p:cSld>
  <p:clrMapOvr>
    <a:overrideClrMapping bg1="dk1" tx1="lt1" bg2="dk2" tx2="lt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74246056-8D23-4C90-852C-5DEE91C56EB2}" type="datetimeFigureOut">
              <a:rPr lang="es-MX" smtClean="0">
                <a:solidFill>
                  <a:srgbClr val="B13F9A"/>
                </a:solidFill>
              </a:rPr>
              <a:pPr/>
              <a:t>26/06/2012</a:t>
            </a:fld>
            <a:endParaRPr lang="es-MX">
              <a:solidFill>
                <a:srgbClr val="B13F9A"/>
              </a:solidFill>
            </a:endParaRPr>
          </a:p>
        </p:txBody>
      </p:sp>
      <p:sp>
        <p:nvSpPr>
          <p:cNvPr id="5" name="4 Marcador de pie de página"/>
          <p:cNvSpPr>
            <a:spLocks noGrp="1"/>
          </p:cNvSpPr>
          <p:nvPr>
            <p:ph type="ftr" sz="quarter" idx="11"/>
          </p:nvPr>
        </p:nvSpPr>
        <p:spPr/>
        <p:txBody>
          <a:bodyPr/>
          <a:lstStyle>
            <a:extLst/>
          </a:lstStyle>
          <a:p>
            <a:endParaRPr lang="es-MX">
              <a:solidFill>
                <a:srgbClr val="B13F9A"/>
              </a:solidFill>
            </a:endParaRPr>
          </a:p>
        </p:txBody>
      </p:sp>
      <p:sp>
        <p:nvSpPr>
          <p:cNvPr id="6" name="5 Marcador de número de diapositiva"/>
          <p:cNvSpPr>
            <a:spLocks noGrp="1"/>
          </p:cNvSpPr>
          <p:nvPr>
            <p:ph type="sldNum" sz="quarter" idx="12"/>
          </p:nvPr>
        </p:nvSpPr>
        <p:spPr/>
        <p:txBody>
          <a:bodyPr/>
          <a:lstStyle>
            <a:extLst/>
          </a:lstStyle>
          <a:p>
            <a:fld id="{2582731D-240C-43A6-A341-8904F585ECA2}" type="slidenum">
              <a:rPr lang="es-MX" smtClean="0">
                <a:solidFill>
                  <a:srgbClr val="B13F9A"/>
                </a:solidFill>
              </a:rPr>
              <a:pPr/>
              <a:t>‹Nº›</a:t>
            </a:fld>
            <a:endParaRPr lang="es-MX">
              <a:solidFill>
                <a:srgbClr val="B13F9A"/>
              </a:solidFill>
            </a:endParaRPr>
          </a:p>
        </p:txBody>
      </p:sp>
    </p:spTree>
    <p:extLst>
      <p:ext uri="{BB962C8B-B14F-4D97-AF65-F5344CB8AC3E}">
        <p14:creationId xmlns:p14="http://schemas.microsoft.com/office/powerpoint/2010/main" val="36451948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53200" y="274955"/>
            <a:ext cx="1524000" cy="5851525"/>
          </a:xfrm>
        </p:spPr>
        <p:txBody>
          <a:bodyPr vert="eaVert" anchor="t"/>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42"/>
            <a:ext cx="6019800" cy="5851525"/>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a:xfrm>
            <a:off x="4242816" y="6557946"/>
            <a:ext cx="2002464" cy="226902"/>
          </a:xfrm>
        </p:spPr>
        <p:txBody>
          <a:bodyPr/>
          <a:lstStyle>
            <a:extLst/>
          </a:lstStyle>
          <a:p>
            <a:fld id="{74246056-8D23-4C90-852C-5DEE91C56EB2}" type="datetimeFigureOut">
              <a:rPr lang="es-MX" smtClean="0">
                <a:solidFill>
                  <a:srgbClr val="B13F9A"/>
                </a:solidFill>
              </a:rPr>
              <a:pPr/>
              <a:t>26/06/2012</a:t>
            </a:fld>
            <a:endParaRPr lang="es-MX">
              <a:solidFill>
                <a:srgbClr val="B13F9A"/>
              </a:solidFill>
            </a:endParaRPr>
          </a:p>
        </p:txBody>
      </p:sp>
      <p:sp>
        <p:nvSpPr>
          <p:cNvPr id="5" name="4 Marcador de pie de página"/>
          <p:cNvSpPr>
            <a:spLocks noGrp="1"/>
          </p:cNvSpPr>
          <p:nvPr>
            <p:ph type="ftr" sz="quarter" idx="11"/>
          </p:nvPr>
        </p:nvSpPr>
        <p:spPr>
          <a:xfrm>
            <a:off x="457200" y="6556248"/>
            <a:ext cx="3657600" cy="228600"/>
          </a:xfrm>
        </p:spPr>
        <p:txBody>
          <a:bodyPr/>
          <a:lstStyle>
            <a:extLst/>
          </a:lstStyle>
          <a:p>
            <a:endParaRPr lang="es-MX">
              <a:solidFill>
                <a:srgbClr val="B13F9A"/>
              </a:solidFill>
            </a:endParaRPr>
          </a:p>
        </p:txBody>
      </p:sp>
      <p:sp>
        <p:nvSpPr>
          <p:cNvPr id="6" name="5 Marcador de número de diapositiva"/>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2582731D-240C-43A6-A341-8904F585ECA2}" type="slidenum">
              <a:rPr lang="es-MX" smtClean="0">
                <a:solidFill>
                  <a:srgbClr val="B13F9A"/>
                </a:solidFill>
              </a:rPr>
              <a:pPr/>
              <a:t>‹Nº›</a:t>
            </a:fld>
            <a:endParaRPr lang="es-MX">
              <a:solidFill>
                <a:srgbClr val="B13F9A"/>
              </a:solidFill>
            </a:endParaRPr>
          </a:p>
        </p:txBody>
      </p:sp>
    </p:spTree>
    <p:extLst>
      <p:ext uri="{BB962C8B-B14F-4D97-AF65-F5344CB8AC3E}">
        <p14:creationId xmlns:p14="http://schemas.microsoft.com/office/powerpoint/2010/main" val="23487152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CA"/>
          </a:p>
        </p:txBody>
      </p:sp>
      <p:sp>
        <p:nvSpPr>
          <p:cNvPr id="4" name="Espace réservé de la date 3"/>
          <p:cNvSpPr>
            <a:spLocks noGrp="1"/>
          </p:cNvSpPr>
          <p:nvPr>
            <p:ph type="dt" sz="half" idx="10"/>
          </p:nvPr>
        </p:nvSpPr>
        <p:spPr/>
        <p:txBody>
          <a:bodyPr/>
          <a:lstStyle>
            <a:lvl1pPr>
              <a:defRPr/>
            </a:lvl1pPr>
          </a:lstStyle>
          <a:p>
            <a:pPr>
              <a:defRPr/>
            </a:pPr>
            <a:fld id="{8C9EB331-C1E5-498D-86F5-E7D9A28AD6A3}" type="datetimeFigureOut">
              <a:rPr lang="fr-FR" smtClean="0">
                <a:solidFill>
                  <a:prstClr val="black">
                    <a:tint val="75000"/>
                  </a:prstClr>
                </a:solidFill>
              </a:rPr>
              <a:pPr>
                <a:defRPr/>
              </a:pPr>
              <a:t>26/06/2012</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43A41B37-F3E6-4BBD-B4CC-40B0C54D6552}" type="slidenum">
              <a:rPr lang="fr-CA" smtClean="0">
                <a:solidFill>
                  <a:prstClr val="black">
                    <a:tint val="75000"/>
                  </a:prstClr>
                </a:solidFill>
              </a:rPr>
              <a:pPr>
                <a:defRPr/>
              </a:pPr>
              <a:t>‹Nº›</a:t>
            </a:fld>
            <a:endParaRPr lang="fr-CA">
              <a:solidFill>
                <a:prstClr val="black">
                  <a:tint val="75000"/>
                </a:prstClr>
              </a:solidFill>
            </a:endParaRPr>
          </a:p>
        </p:txBody>
      </p:sp>
    </p:spTree>
    <p:extLst>
      <p:ext uri="{BB962C8B-B14F-4D97-AF65-F5344CB8AC3E}">
        <p14:creationId xmlns:p14="http://schemas.microsoft.com/office/powerpoint/2010/main" val="38277808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6FB51778-8E39-4BF4-8F92-3638910E5139}" type="datetimeFigureOut">
              <a:rPr lang="fr-FR" smtClean="0">
                <a:solidFill>
                  <a:prstClr val="black">
                    <a:tint val="75000"/>
                  </a:prstClr>
                </a:solidFill>
              </a:rPr>
              <a:pPr>
                <a:defRPr/>
              </a:pPr>
              <a:t>26/06/2012</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06F62403-F62F-473B-BF0D-62C1AE78AA52}" type="slidenum">
              <a:rPr lang="fr-CA" smtClean="0">
                <a:solidFill>
                  <a:prstClr val="black">
                    <a:tint val="75000"/>
                  </a:prstClr>
                </a:solidFill>
              </a:rPr>
              <a:pPr>
                <a:defRPr/>
              </a:pPr>
              <a:t>‹Nº›</a:t>
            </a:fld>
            <a:endParaRPr lang="fr-CA">
              <a:solidFill>
                <a:prstClr val="black">
                  <a:tint val="75000"/>
                </a:prstClr>
              </a:solidFill>
            </a:endParaRPr>
          </a:p>
        </p:txBody>
      </p:sp>
    </p:spTree>
    <p:extLst>
      <p:ext uri="{BB962C8B-B14F-4D97-AF65-F5344CB8AC3E}">
        <p14:creationId xmlns:p14="http://schemas.microsoft.com/office/powerpoint/2010/main" val="18547069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DC2B806B-681C-4219-8B4D-E25D32075F05}" type="datetimeFigureOut">
              <a:rPr lang="fr-FR" smtClean="0">
                <a:solidFill>
                  <a:prstClr val="black">
                    <a:tint val="75000"/>
                  </a:prstClr>
                </a:solidFill>
              </a:rPr>
              <a:pPr>
                <a:defRPr/>
              </a:pPr>
              <a:t>26/06/2012</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D5C933DD-BCAF-4F7D-BE19-82FC22D43249}" type="slidenum">
              <a:rPr lang="fr-CA" smtClean="0">
                <a:solidFill>
                  <a:prstClr val="black">
                    <a:tint val="75000"/>
                  </a:prstClr>
                </a:solidFill>
              </a:rPr>
              <a:pPr>
                <a:defRPr/>
              </a:pPr>
              <a:t>‹Nº›</a:t>
            </a:fld>
            <a:endParaRPr lang="fr-CA">
              <a:solidFill>
                <a:prstClr val="black">
                  <a:tint val="75000"/>
                </a:prstClr>
              </a:solidFill>
            </a:endParaRPr>
          </a:p>
        </p:txBody>
      </p:sp>
    </p:spTree>
    <p:extLst>
      <p:ext uri="{BB962C8B-B14F-4D97-AF65-F5344CB8AC3E}">
        <p14:creationId xmlns:p14="http://schemas.microsoft.com/office/powerpoint/2010/main" val="889232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2F7B2A-BD27-4165-BD6F-99B05DB8CE58}" type="datetimeFigureOut">
              <a:rPr lang="es-MX" smtClean="0"/>
              <a:t>26/06/2012</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F580E4F2-9618-4CC8-AA3F-B31F2FE40C29}" type="slidenum">
              <a:rPr lang="es-MX" smtClean="0"/>
              <a:t>‹Nº›</a:t>
            </a:fld>
            <a:endParaRPr lang="es-MX"/>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e la date 3"/>
          <p:cNvSpPr>
            <a:spLocks noGrp="1"/>
          </p:cNvSpPr>
          <p:nvPr>
            <p:ph type="dt" sz="half" idx="10"/>
          </p:nvPr>
        </p:nvSpPr>
        <p:spPr/>
        <p:txBody>
          <a:bodyPr/>
          <a:lstStyle>
            <a:lvl1pPr>
              <a:defRPr/>
            </a:lvl1pPr>
          </a:lstStyle>
          <a:p>
            <a:pPr>
              <a:defRPr/>
            </a:pPr>
            <a:fld id="{8241C72D-91F6-4771-BB7D-2353B4C41E1A}" type="datetimeFigureOut">
              <a:rPr lang="fr-FR" smtClean="0">
                <a:solidFill>
                  <a:prstClr val="black">
                    <a:tint val="75000"/>
                  </a:prstClr>
                </a:solidFill>
              </a:rPr>
              <a:pPr>
                <a:defRPr/>
              </a:pPr>
              <a:t>26/06/2012</a:t>
            </a:fld>
            <a:endParaRPr lang="fr-CA">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C0118221-3AB1-40DA-9EA1-EFDA93A016E7}" type="slidenum">
              <a:rPr lang="fr-CA" smtClean="0">
                <a:solidFill>
                  <a:prstClr val="black">
                    <a:tint val="75000"/>
                  </a:prstClr>
                </a:solidFill>
              </a:rPr>
              <a:pPr>
                <a:defRPr/>
              </a:pPr>
              <a:t>‹Nº›</a:t>
            </a:fld>
            <a:endParaRPr lang="fr-CA">
              <a:solidFill>
                <a:prstClr val="black">
                  <a:tint val="75000"/>
                </a:prstClr>
              </a:solidFill>
            </a:endParaRPr>
          </a:p>
        </p:txBody>
      </p:sp>
    </p:spTree>
    <p:extLst>
      <p:ext uri="{BB962C8B-B14F-4D97-AF65-F5344CB8AC3E}">
        <p14:creationId xmlns:p14="http://schemas.microsoft.com/office/powerpoint/2010/main" val="28037822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e la date 3"/>
          <p:cNvSpPr>
            <a:spLocks noGrp="1"/>
          </p:cNvSpPr>
          <p:nvPr>
            <p:ph type="dt" sz="half" idx="10"/>
          </p:nvPr>
        </p:nvSpPr>
        <p:spPr/>
        <p:txBody>
          <a:bodyPr/>
          <a:lstStyle>
            <a:lvl1pPr>
              <a:defRPr/>
            </a:lvl1pPr>
          </a:lstStyle>
          <a:p>
            <a:pPr>
              <a:defRPr/>
            </a:pPr>
            <a:fld id="{28C5FCDC-BBA5-469C-9C6F-4DBB2121930C}" type="datetimeFigureOut">
              <a:rPr lang="fr-FR" smtClean="0">
                <a:solidFill>
                  <a:prstClr val="black">
                    <a:tint val="75000"/>
                  </a:prstClr>
                </a:solidFill>
              </a:rPr>
              <a:pPr>
                <a:defRPr/>
              </a:pPr>
              <a:t>26/06/2012</a:t>
            </a:fld>
            <a:endParaRPr lang="fr-CA">
              <a:solidFill>
                <a:prstClr val="black">
                  <a:tint val="75000"/>
                </a:prstClr>
              </a:solidFill>
            </a:endParaRPr>
          </a:p>
        </p:txBody>
      </p:sp>
      <p:sp>
        <p:nvSpPr>
          <p:cNvPr id="8"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9" name="Espace réservé du numéro de diapositive 5"/>
          <p:cNvSpPr>
            <a:spLocks noGrp="1"/>
          </p:cNvSpPr>
          <p:nvPr>
            <p:ph type="sldNum" sz="quarter" idx="12"/>
          </p:nvPr>
        </p:nvSpPr>
        <p:spPr/>
        <p:txBody>
          <a:bodyPr/>
          <a:lstStyle>
            <a:lvl1pPr>
              <a:defRPr/>
            </a:lvl1pPr>
          </a:lstStyle>
          <a:p>
            <a:pPr>
              <a:defRPr/>
            </a:pPr>
            <a:fld id="{B23D6C7F-E673-464E-99C0-2D7C35126AAB}" type="slidenum">
              <a:rPr lang="fr-CA" smtClean="0">
                <a:solidFill>
                  <a:prstClr val="black">
                    <a:tint val="75000"/>
                  </a:prstClr>
                </a:solidFill>
              </a:rPr>
              <a:pPr>
                <a:defRPr/>
              </a:pPr>
              <a:t>‹Nº›</a:t>
            </a:fld>
            <a:endParaRPr lang="fr-CA">
              <a:solidFill>
                <a:prstClr val="black">
                  <a:tint val="75000"/>
                </a:prstClr>
              </a:solidFill>
            </a:endParaRPr>
          </a:p>
        </p:txBody>
      </p:sp>
    </p:spTree>
    <p:extLst>
      <p:ext uri="{BB962C8B-B14F-4D97-AF65-F5344CB8AC3E}">
        <p14:creationId xmlns:p14="http://schemas.microsoft.com/office/powerpoint/2010/main" val="29133560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e la date 3"/>
          <p:cNvSpPr>
            <a:spLocks noGrp="1"/>
          </p:cNvSpPr>
          <p:nvPr>
            <p:ph type="dt" sz="half" idx="10"/>
          </p:nvPr>
        </p:nvSpPr>
        <p:spPr/>
        <p:txBody>
          <a:bodyPr/>
          <a:lstStyle>
            <a:lvl1pPr>
              <a:defRPr/>
            </a:lvl1pPr>
          </a:lstStyle>
          <a:p>
            <a:pPr>
              <a:defRPr/>
            </a:pPr>
            <a:fld id="{E082637E-3BD4-4E7A-8B24-E7CD9BA476C7}" type="datetimeFigureOut">
              <a:rPr lang="fr-FR" smtClean="0">
                <a:solidFill>
                  <a:prstClr val="black">
                    <a:tint val="75000"/>
                  </a:prstClr>
                </a:solidFill>
              </a:rPr>
              <a:pPr>
                <a:defRPr/>
              </a:pPr>
              <a:t>26/06/2012</a:t>
            </a:fld>
            <a:endParaRPr lang="fr-CA">
              <a:solidFill>
                <a:prstClr val="black">
                  <a:tint val="75000"/>
                </a:prstClr>
              </a:solidFill>
            </a:endParaRPr>
          </a:p>
        </p:txBody>
      </p:sp>
      <p:sp>
        <p:nvSpPr>
          <p:cNvPr id="4"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5" name="Espace réservé du numéro de diapositive 5"/>
          <p:cNvSpPr>
            <a:spLocks noGrp="1"/>
          </p:cNvSpPr>
          <p:nvPr>
            <p:ph type="sldNum" sz="quarter" idx="12"/>
          </p:nvPr>
        </p:nvSpPr>
        <p:spPr/>
        <p:txBody>
          <a:bodyPr/>
          <a:lstStyle>
            <a:lvl1pPr>
              <a:defRPr/>
            </a:lvl1pPr>
          </a:lstStyle>
          <a:p>
            <a:pPr>
              <a:defRPr/>
            </a:pPr>
            <a:fld id="{CC7FE620-83A7-430C-9F3F-59EB11908F96}" type="slidenum">
              <a:rPr lang="fr-CA" smtClean="0">
                <a:solidFill>
                  <a:prstClr val="black">
                    <a:tint val="75000"/>
                  </a:prstClr>
                </a:solidFill>
              </a:rPr>
              <a:pPr>
                <a:defRPr/>
              </a:pPr>
              <a:t>‹Nº›</a:t>
            </a:fld>
            <a:endParaRPr lang="fr-CA">
              <a:solidFill>
                <a:prstClr val="black">
                  <a:tint val="75000"/>
                </a:prstClr>
              </a:solidFill>
            </a:endParaRPr>
          </a:p>
        </p:txBody>
      </p:sp>
    </p:spTree>
    <p:extLst>
      <p:ext uri="{BB962C8B-B14F-4D97-AF65-F5344CB8AC3E}">
        <p14:creationId xmlns:p14="http://schemas.microsoft.com/office/powerpoint/2010/main" val="4956981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43C11AD8-98B5-41F1-B72C-3A297972A2BC}" type="datetimeFigureOut">
              <a:rPr lang="fr-FR" smtClean="0">
                <a:solidFill>
                  <a:prstClr val="black">
                    <a:tint val="75000"/>
                  </a:prstClr>
                </a:solidFill>
              </a:rPr>
              <a:pPr>
                <a:defRPr/>
              </a:pPr>
              <a:t>26/06/2012</a:t>
            </a:fld>
            <a:endParaRPr lang="fr-CA">
              <a:solidFill>
                <a:prstClr val="black">
                  <a:tint val="75000"/>
                </a:prstClr>
              </a:solidFill>
            </a:endParaRPr>
          </a:p>
        </p:txBody>
      </p:sp>
      <p:sp>
        <p:nvSpPr>
          <p:cNvPr id="3"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4" name="Espace réservé du numéro de diapositive 5"/>
          <p:cNvSpPr>
            <a:spLocks noGrp="1"/>
          </p:cNvSpPr>
          <p:nvPr>
            <p:ph type="sldNum" sz="quarter" idx="12"/>
          </p:nvPr>
        </p:nvSpPr>
        <p:spPr/>
        <p:txBody>
          <a:bodyPr/>
          <a:lstStyle>
            <a:lvl1pPr>
              <a:defRPr/>
            </a:lvl1pPr>
          </a:lstStyle>
          <a:p>
            <a:pPr>
              <a:defRPr/>
            </a:pPr>
            <a:fld id="{A5E21F45-CD5F-4943-8F5A-BA48BECFB27F}" type="slidenum">
              <a:rPr lang="fr-CA" smtClean="0">
                <a:solidFill>
                  <a:prstClr val="black">
                    <a:tint val="75000"/>
                  </a:prstClr>
                </a:solidFill>
              </a:rPr>
              <a:pPr>
                <a:defRPr/>
              </a:pPr>
              <a:t>‹Nº›</a:t>
            </a:fld>
            <a:endParaRPr lang="fr-CA">
              <a:solidFill>
                <a:prstClr val="black">
                  <a:tint val="75000"/>
                </a:prstClr>
              </a:solidFill>
            </a:endParaRPr>
          </a:p>
        </p:txBody>
      </p:sp>
    </p:spTree>
    <p:extLst>
      <p:ext uri="{BB962C8B-B14F-4D97-AF65-F5344CB8AC3E}">
        <p14:creationId xmlns:p14="http://schemas.microsoft.com/office/powerpoint/2010/main" val="10281641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217A2436-3212-43BF-AB95-8BB9ED066578}" type="datetimeFigureOut">
              <a:rPr lang="fr-FR" smtClean="0">
                <a:solidFill>
                  <a:prstClr val="black">
                    <a:tint val="75000"/>
                  </a:prstClr>
                </a:solidFill>
              </a:rPr>
              <a:pPr>
                <a:defRPr/>
              </a:pPr>
              <a:t>26/06/2012</a:t>
            </a:fld>
            <a:endParaRPr lang="fr-CA">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BA68D31A-4BEF-43DA-AA85-83ACEA20FA1E}" type="slidenum">
              <a:rPr lang="fr-CA" smtClean="0">
                <a:solidFill>
                  <a:prstClr val="black">
                    <a:tint val="75000"/>
                  </a:prstClr>
                </a:solidFill>
              </a:rPr>
              <a:pPr>
                <a:defRPr/>
              </a:pPr>
              <a:t>‹Nº›</a:t>
            </a:fld>
            <a:endParaRPr lang="fr-CA">
              <a:solidFill>
                <a:prstClr val="black">
                  <a:tint val="75000"/>
                </a:prstClr>
              </a:solidFill>
            </a:endParaRPr>
          </a:p>
        </p:txBody>
      </p:sp>
    </p:spTree>
    <p:extLst>
      <p:ext uri="{BB962C8B-B14F-4D97-AF65-F5344CB8AC3E}">
        <p14:creationId xmlns:p14="http://schemas.microsoft.com/office/powerpoint/2010/main" val="19748738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AB7AE8DF-51B6-493E-BC31-71CA501741E7}" type="datetimeFigureOut">
              <a:rPr lang="fr-FR" smtClean="0">
                <a:solidFill>
                  <a:prstClr val="black">
                    <a:tint val="75000"/>
                  </a:prstClr>
                </a:solidFill>
              </a:rPr>
              <a:pPr>
                <a:defRPr/>
              </a:pPr>
              <a:t>26/06/2012</a:t>
            </a:fld>
            <a:endParaRPr lang="fr-CA">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1195D204-502B-4CE0-A887-292123FD4590}" type="slidenum">
              <a:rPr lang="fr-CA" smtClean="0">
                <a:solidFill>
                  <a:prstClr val="black">
                    <a:tint val="75000"/>
                  </a:prstClr>
                </a:solidFill>
              </a:rPr>
              <a:pPr>
                <a:defRPr/>
              </a:pPr>
              <a:t>‹Nº›</a:t>
            </a:fld>
            <a:endParaRPr lang="fr-CA">
              <a:solidFill>
                <a:prstClr val="black">
                  <a:tint val="75000"/>
                </a:prstClr>
              </a:solidFill>
            </a:endParaRPr>
          </a:p>
        </p:txBody>
      </p:sp>
    </p:spTree>
    <p:extLst>
      <p:ext uri="{BB962C8B-B14F-4D97-AF65-F5344CB8AC3E}">
        <p14:creationId xmlns:p14="http://schemas.microsoft.com/office/powerpoint/2010/main" val="15116053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AE946EB3-58F6-4053-AED5-B196D61C8CD6}" type="datetimeFigureOut">
              <a:rPr lang="fr-FR" smtClean="0">
                <a:solidFill>
                  <a:prstClr val="black">
                    <a:tint val="75000"/>
                  </a:prstClr>
                </a:solidFill>
              </a:rPr>
              <a:pPr>
                <a:defRPr/>
              </a:pPr>
              <a:t>26/06/2012</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F20FE60A-1405-47D3-9B46-0DB28B19AA73}" type="slidenum">
              <a:rPr lang="fr-CA" smtClean="0">
                <a:solidFill>
                  <a:prstClr val="black">
                    <a:tint val="75000"/>
                  </a:prstClr>
                </a:solidFill>
              </a:rPr>
              <a:pPr>
                <a:defRPr/>
              </a:pPr>
              <a:t>‹Nº›</a:t>
            </a:fld>
            <a:endParaRPr lang="fr-CA">
              <a:solidFill>
                <a:prstClr val="black">
                  <a:tint val="75000"/>
                </a:prstClr>
              </a:solidFill>
            </a:endParaRPr>
          </a:p>
        </p:txBody>
      </p:sp>
    </p:spTree>
    <p:extLst>
      <p:ext uri="{BB962C8B-B14F-4D97-AF65-F5344CB8AC3E}">
        <p14:creationId xmlns:p14="http://schemas.microsoft.com/office/powerpoint/2010/main" val="2877544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C3624A37-BADC-4332-8DB1-4CCFF57F120C}" type="datetimeFigureOut">
              <a:rPr lang="fr-FR" smtClean="0">
                <a:solidFill>
                  <a:prstClr val="black">
                    <a:tint val="75000"/>
                  </a:prstClr>
                </a:solidFill>
              </a:rPr>
              <a:pPr>
                <a:defRPr/>
              </a:pPr>
              <a:t>26/06/2012</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96CDE624-CB6D-4BCC-AC2A-A987F6E80F19}" type="slidenum">
              <a:rPr lang="fr-CA" smtClean="0">
                <a:solidFill>
                  <a:prstClr val="black">
                    <a:tint val="75000"/>
                  </a:prstClr>
                </a:solidFill>
              </a:rPr>
              <a:pPr>
                <a:defRPr/>
              </a:pPr>
              <a:t>‹Nº›</a:t>
            </a:fld>
            <a:endParaRPr lang="fr-CA">
              <a:solidFill>
                <a:prstClr val="black">
                  <a:tint val="75000"/>
                </a:prstClr>
              </a:solidFill>
            </a:endParaRPr>
          </a:p>
        </p:txBody>
      </p:sp>
    </p:spTree>
    <p:extLst>
      <p:ext uri="{BB962C8B-B14F-4D97-AF65-F5344CB8AC3E}">
        <p14:creationId xmlns:p14="http://schemas.microsoft.com/office/powerpoint/2010/main" val="24779710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fr-CA"/>
          </a:p>
        </p:txBody>
      </p:sp>
      <p:sp>
        <p:nvSpPr>
          <p:cNvPr id="4" name="Espace réservé de la date 3"/>
          <p:cNvSpPr>
            <a:spLocks noGrp="1"/>
          </p:cNvSpPr>
          <p:nvPr>
            <p:ph type="dt" sz="half" idx="10"/>
          </p:nvPr>
        </p:nvSpPr>
        <p:spPr/>
        <p:txBody>
          <a:bodyPr/>
          <a:lstStyle>
            <a:lvl1pPr>
              <a:defRPr/>
            </a:lvl1pPr>
          </a:lstStyle>
          <a:p>
            <a:pPr>
              <a:defRPr/>
            </a:pPr>
            <a:fld id="{8C9EB331-C1E5-498D-86F5-E7D9A28AD6A3}" type="datetimeFigureOut">
              <a:rPr lang="fr-FR" smtClean="0">
                <a:solidFill>
                  <a:prstClr val="black">
                    <a:tint val="75000"/>
                  </a:prstClr>
                </a:solidFill>
              </a:rPr>
              <a:pPr>
                <a:defRPr/>
              </a:pPr>
              <a:t>26/06/2012</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43A41B37-F3E6-4BBD-B4CC-40B0C54D6552}" type="slidenum">
              <a:rPr lang="fr-CA" smtClean="0">
                <a:solidFill>
                  <a:prstClr val="black">
                    <a:tint val="75000"/>
                  </a:prstClr>
                </a:solidFill>
              </a:rPr>
              <a:pPr>
                <a:defRPr/>
              </a:pPr>
              <a:t>‹Nº›</a:t>
            </a:fld>
            <a:endParaRPr lang="fr-CA">
              <a:solidFill>
                <a:prstClr val="black">
                  <a:tint val="75000"/>
                </a:prstClr>
              </a:solidFill>
            </a:endParaRPr>
          </a:p>
        </p:txBody>
      </p:sp>
    </p:spTree>
    <p:extLst>
      <p:ext uri="{BB962C8B-B14F-4D97-AF65-F5344CB8AC3E}">
        <p14:creationId xmlns:p14="http://schemas.microsoft.com/office/powerpoint/2010/main" val="39202591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s-ES" smtClean="0"/>
              <a:t>Haga clic para modificar el estilo de título del patrón</a:t>
            </a:r>
            <a:endParaRPr lang="fr-CA"/>
          </a:p>
        </p:txBody>
      </p:sp>
      <p:sp>
        <p:nvSpPr>
          <p:cNvPr id="3" name="Espace réservé du contenu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fr-CA"/>
          </a:p>
        </p:txBody>
      </p:sp>
      <p:sp>
        <p:nvSpPr>
          <p:cNvPr id="4" name="Espace réservé de la date 3"/>
          <p:cNvSpPr>
            <a:spLocks noGrp="1"/>
          </p:cNvSpPr>
          <p:nvPr>
            <p:ph type="dt" sz="half" idx="10"/>
          </p:nvPr>
        </p:nvSpPr>
        <p:spPr/>
        <p:txBody>
          <a:bodyPr/>
          <a:lstStyle>
            <a:lvl1pPr>
              <a:defRPr/>
            </a:lvl1pPr>
          </a:lstStyle>
          <a:p>
            <a:pPr>
              <a:defRPr/>
            </a:pPr>
            <a:fld id="{6FB51778-8E39-4BF4-8F92-3638910E5139}" type="datetimeFigureOut">
              <a:rPr lang="fr-FR" smtClean="0">
                <a:solidFill>
                  <a:prstClr val="black">
                    <a:tint val="75000"/>
                  </a:prstClr>
                </a:solidFill>
              </a:rPr>
              <a:pPr>
                <a:defRPr/>
              </a:pPr>
              <a:t>26/06/2012</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06F62403-F62F-473B-BF0D-62C1AE78AA52}" type="slidenum">
              <a:rPr lang="fr-CA" smtClean="0">
                <a:solidFill>
                  <a:prstClr val="black">
                    <a:tint val="75000"/>
                  </a:prstClr>
                </a:solidFill>
              </a:rPr>
              <a:pPr>
                <a:defRPr/>
              </a:pPr>
              <a:t>‹Nº›</a:t>
            </a:fld>
            <a:endParaRPr lang="fr-CA">
              <a:solidFill>
                <a:prstClr val="black">
                  <a:tint val="75000"/>
                </a:prstClr>
              </a:solidFill>
            </a:endParaRPr>
          </a:p>
        </p:txBody>
      </p:sp>
    </p:spTree>
    <p:extLst>
      <p:ext uri="{BB962C8B-B14F-4D97-AF65-F5344CB8AC3E}">
        <p14:creationId xmlns:p14="http://schemas.microsoft.com/office/powerpoint/2010/main" val="3292852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51280" y="1487081"/>
            <a:ext cx="3008313" cy="1921339"/>
          </a:xfrm>
        </p:spPr>
        <p:txBody>
          <a:bodyPr anchor="b"/>
          <a:lstStyle>
            <a:lvl1pPr algn="l">
              <a:defRPr sz="2400" b="0"/>
            </a:lvl1pPr>
          </a:lstStyle>
          <a:p>
            <a:r>
              <a:rPr lang="es-ES" smtClean="0"/>
              <a:t>Haga clic para modificar el estilo de título del patrón</a:t>
            </a:r>
            <a:endParaRPr lang="en-US"/>
          </a:p>
        </p:txBody>
      </p:sp>
      <p:sp>
        <p:nvSpPr>
          <p:cNvPr id="3" name="Content Placeholder 2"/>
          <p:cNvSpPr>
            <a:spLocks noGrp="1"/>
          </p:cNvSpPr>
          <p:nvPr>
            <p:ph idx="1"/>
          </p:nvPr>
        </p:nvSpPr>
        <p:spPr>
          <a:xfrm>
            <a:off x="3893350" y="835428"/>
            <a:ext cx="4699370" cy="5151526"/>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51280" y="3408420"/>
            <a:ext cx="3008313" cy="191909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2F2F7B2A-BD27-4165-BD6F-99B05DB8CE58}" type="datetimeFigureOut">
              <a:rPr lang="es-MX" smtClean="0"/>
              <a:t>26/06/2012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F580E4F2-9618-4CC8-AA3F-B31F2FE40C29}" type="slidenum">
              <a:rPr lang="es-MX" smtClean="0"/>
              <a:t>‹Nº›</a:t>
            </a:fld>
            <a:endParaRPr lang="es-MX"/>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Espace réservé de la date 3"/>
          <p:cNvSpPr>
            <a:spLocks noGrp="1"/>
          </p:cNvSpPr>
          <p:nvPr>
            <p:ph type="dt" sz="half" idx="10"/>
          </p:nvPr>
        </p:nvSpPr>
        <p:spPr/>
        <p:txBody>
          <a:bodyPr/>
          <a:lstStyle>
            <a:lvl1pPr>
              <a:defRPr/>
            </a:lvl1pPr>
          </a:lstStyle>
          <a:p>
            <a:pPr>
              <a:defRPr/>
            </a:pPr>
            <a:fld id="{DC2B806B-681C-4219-8B4D-E25D32075F05}" type="datetimeFigureOut">
              <a:rPr lang="fr-FR" smtClean="0">
                <a:solidFill>
                  <a:prstClr val="black">
                    <a:tint val="75000"/>
                  </a:prstClr>
                </a:solidFill>
              </a:rPr>
              <a:pPr>
                <a:defRPr/>
              </a:pPr>
              <a:t>26/06/2012</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D5C933DD-BCAF-4F7D-BE19-82FC22D43249}" type="slidenum">
              <a:rPr lang="fr-CA" smtClean="0">
                <a:solidFill>
                  <a:prstClr val="black">
                    <a:tint val="75000"/>
                  </a:prstClr>
                </a:solidFill>
              </a:rPr>
              <a:pPr>
                <a:defRPr/>
              </a:pPr>
              <a:t>‹Nº›</a:t>
            </a:fld>
            <a:endParaRPr lang="fr-CA">
              <a:solidFill>
                <a:prstClr val="black">
                  <a:tint val="75000"/>
                </a:prstClr>
              </a:solidFill>
            </a:endParaRPr>
          </a:p>
        </p:txBody>
      </p:sp>
    </p:spTree>
    <p:extLst>
      <p:ext uri="{BB962C8B-B14F-4D97-AF65-F5344CB8AC3E}">
        <p14:creationId xmlns:p14="http://schemas.microsoft.com/office/powerpoint/2010/main" val="2063184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s-ES" smtClean="0"/>
              <a:t>Haga clic para modificar el estilo de título del patrón</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fr-CA"/>
          </a:p>
        </p:txBody>
      </p:sp>
      <p:sp>
        <p:nvSpPr>
          <p:cNvPr id="5" name="Espace réservé de la date 3"/>
          <p:cNvSpPr>
            <a:spLocks noGrp="1"/>
          </p:cNvSpPr>
          <p:nvPr>
            <p:ph type="dt" sz="half" idx="10"/>
          </p:nvPr>
        </p:nvSpPr>
        <p:spPr/>
        <p:txBody>
          <a:bodyPr/>
          <a:lstStyle>
            <a:lvl1pPr>
              <a:defRPr/>
            </a:lvl1pPr>
          </a:lstStyle>
          <a:p>
            <a:pPr>
              <a:defRPr/>
            </a:pPr>
            <a:fld id="{8241C72D-91F6-4771-BB7D-2353B4C41E1A}" type="datetimeFigureOut">
              <a:rPr lang="fr-FR" smtClean="0">
                <a:solidFill>
                  <a:prstClr val="black">
                    <a:tint val="75000"/>
                  </a:prstClr>
                </a:solidFill>
              </a:rPr>
              <a:pPr>
                <a:defRPr/>
              </a:pPr>
              <a:t>26/06/2012</a:t>
            </a:fld>
            <a:endParaRPr lang="fr-CA">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C0118221-3AB1-40DA-9EA1-EFDA93A016E7}" type="slidenum">
              <a:rPr lang="fr-CA" smtClean="0">
                <a:solidFill>
                  <a:prstClr val="black">
                    <a:tint val="75000"/>
                  </a:prstClr>
                </a:solidFill>
              </a:rPr>
              <a:pPr>
                <a:defRPr/>
              </a:pPr>
              <a:t>‹Nº›</a:t>
            </a:fld>
            <a:endParaRPr lang="fr-CA">
              <a:solidFill>
                <a:prstClr val="black">
                  <a:tint val="75000"/>
                </a:prstClr>
              </a:solidFill>
            </a:endParaRPr>
          </a:p>
        </p:txBody>
      </p:sp>
    </p:spTree>
    <p:extLst>
      <p:ext uri="{BB962C8B-B14F-4D97-AF65-F5344CB8AC3E}">
        <p14:creationId xmlns:p14="http://schemas.microsoft.com/office/powerpoint/2010/main" val="42905854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es-ES" smtClean="0"/>
              <a:t>Haga clic para modificar el estilo de título del patrón</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fr-CA"/>
          </a:p>
        </p:txBody>
      </p:sp>
      <p:sp>
        <p:nvSpPr>
          <p:cNvPr id="7" name="Espace réservé de la date 3"/>
          <p:cNvSpPr>
            <a:spLocks noGrp="1"/>
          </p:cNvSpPr>
          <p:nvPr>
            <p:ph type="dt" sz="half" idx="10"/>
          </p:nvPr>
        </p:nvSpPr>
        <p:spPr/>
        <p:txBody>
          <a:bodyPr/>
          <a:lstStyle>
            <a:lvl1pPr>
              <a:defRPr/>
            </a:lvl1pPr>
          </a:lstStyle>
          <a:p>
            <a:pPr>
              <a:defRPr/>
            </a:pPr>
            <a:fld id="{28C5FCDC-BBA5-469C-9C6F-4DBB2121930C}" type="datetimeFigureOut">
              <a:rPr lang="fr-FR" smtClean="0">
                <a:solidFill>
                  <a:prstClr val="black">
                    <a:tint val="75000"/>
                  </a:prstClr>
                </a:solidFill>
              </a:rPr>
              <a:pPr>
                <a:defRPr/>
              </a:pPr>
              <a:t>26/06/2012</a:t>
            </a:fld>
            <a:endParaRPr lang="fr-CA">
              <a:solidFill>
                <a:prstClr val="black">
                  <a:tint val="75000"/>
                </a:prstClr>
              </a:solidFill>
            </a:endParaRPr>
          </a:p>
        </p:txBody>
      </p:sp>
      <p:sp>
        <p:nvSpPr>
          <p:cNvPr id="8"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9" name="Espace réservé du numéro de diapositive 5"/>
          <p:cNvSpPr>
            <a:spLocks noGrp="1"/>
          </p:cNvSpPr>
          <p:nvPr>
            <p:ph type="sldNum" sz="quarter" idx="12"/>
          </p:nvPr>
        </p:nvSpPr>
        <p:spPr/>
        <p:txBody>
          <a:bodyPr/>
          <a:lstStyle>
            <a:lvl1pPr>
              <a:defRPr/>
            </a:lvl1pPr>
          </a:lstStyle>
          <a:p>
            <a:pPr>
              <a:defRPr/>
            </a:pPr>
            <a:fld id="{B23D6C7F-E673-464E-99C0-2D7C35126AAB}" type="slidenum">
              <a:rPr lang="fr-CA" smtClean="0">
                <a:solidFill>
                  <a:prstClr val="black">
                    <a:tint val="75000"/>
                  </a:prstClr>
                </a:solidFill>
              </a:rPr>
              <a:pPr>
                <a:defRPr/>
              </a:pPr>
              <a:t>‹Nº›</a:t>
            </a:fld>
            <a:endParaRPr lang="fr-CA">
              <a:solidFill>
                <a:prstClr val="black">
                  <a:tint val="75000"/>
                </a:prstClr>
              </a:solidFill>
            </a:endParaRPr>
          </a:p>
        </p:txBody>
      </p:sp>
    </p:spTree>
    <p:extLst>
      <p:ext uri="{BB962C8B-B14F-4D97-AF65-F5344CB8AC3E}">
        <p14:creationId xmlns:p14="http://schemas.microsoft.com/office/powerpoint/2010/main" val="31603796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s-ES" smtClean="0"/>
              <a:t>Haga clic para modificar el estilo de título del patrón</a:t>
            </a:r>
            <a:endParaRPr lang="fr-CA"/>
          </a:p>
        </p:txBody>
      </p:sp>
      <p:sp>
        <p:nvSpPr>
          <p:cNvPr id="3" name="Espace réservé de la date 3"/>
          <p:cNvSpPr>
            <a:spLocks noGrp="1"/>
          </p:cNvSpPr>
          <p:nvPr>
            <p:ph type="dt" sz="half" idx="10"/>
          </p:nvPr>
        </p:nvSpPr>
        <p:spPr/>
        <p:txBody>
          <a:bodyPr/>
          <a:lstStyle>
            <a:lvl1pPr>
              <a:defRPr/>
            </a:lvl1pPr>
          </a:lstStyle>
          <a:p>
            <a:pPr>
              <a:defRPr/>
            </a:pPr>
            <a:fld id="{E082637E-3BD4-4E7A-8B24-E7CD9BA476C7}" type="datetimeFigureOut">
              <a:rPr lang="fr-FR" smtClean="0">
                <a:solidFill>
                  <a:prstClr val="black">
                    <a:tint val="75000"/>
                  </a:prstClr>
                </a:solidFill>
              </a:rPr>
              <a:pPr>
                <a:defRPr/>
              </a:pPr>
              <a:t>26/06/2012</a:t>
            </a:fld>
            <a:endParaRPr lang="fr-CA">
              <a:solidFill>
                <a:prstClr val="black">
                  <a:tint val="75000"/>
                </a:prstClr>
              </a:solidFill>
            </a:endParaRPr>
          </a:p>
        </p:txBody>
      </p:sp>
      <p:sp>
        <p:nvSpPr>
          <p:cNvPr id="4"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5" name="Espace réservé du numéro de diapositive 5"/>
          <p:cNvSpPr>
            <a:spLocks noGrp="1"/>
          </p:cNvSpPr>
          <p:nvPr>
            <p:ph type="sldNum" sz="quarter" idx="12"/>
          </p:nvPr>
        </p:nvSpPr>
        <p:spPr/>
        <p:txBody>
          <a:bodyPr/>
          <a:lstStyle>
            <a:lvl1pPr>
              <a:defRPr/>
            </a:lvl1pPr>
          </a:lstStyle>
          <a:p>
            <a:pPr>
              <a:defRPr/>
            </a:pPr>
            <a:fld id="{CC7FE620-83A7-430C-9F3F-59EB11908F96}" type="slidenum">
              <a:rPr lang="fr-CA" smtClean="0">
                <a:solidFill>
                  <a:prstClr val="black">
                    <a:tint val="75000"/>
                  </a:prstClr>
                </a:solidFill>
              </a:rPr>
              <a:pPr>
                <a:defRPr/>
              </a:pPr>
              <a:t>‹Nº›</a:t>
            </a:fld>
            <a:endParaRPr lang="fr-CA">
              <a:solidFill>
                <a:prstClr val="black">
                  <a:tint val="75000"/>
                </a:prstClr>
              </a:solidFill>
            </a:endParaRPr>
          </a:p>
        </p:txBody>
      </p:sp>
    </p:spTree>
    <p:extLst>
      <p:ext uri="{BB962C8B-B14F-4D97-AF65-F5344CB8AC3E}">
        <p14:creationId xmlns:p14="http://schemas.microsoft.com/office/powerpoint/2010/main" val="29362262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43C11AD8-98B5-41F1-B72C-3A297972A2BC}" type="datetimeFigureOut">
              <a:rPr lang="fr-FR" smtClean="0">
                <a:solidFill>
                  <a:prstClr val="black">
                    <a:tint val="75000"/>
                  </a:prstClr>
                </a:solidFill>
              </a:rPr>
              <a:pPr>
                <a:defRPr/>
              </a:pPr>
              <a:t>26/06/2012</a:t>
            </a:fld>
            <a:endParaRPr lang="fr-CA">
              <a:solidFill>
                <a:prstClr val="black">
                  <a:tint val="75000"/>
                </a:prstClr>
              </a:solidFill>
            </a:endParaRPr>
          </a:p>
        </p:txBody>
      </p:sp>
      <p:sp>
        <p:nvSpPr>
          <p:cNvPr id="3"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4" name="Espace réservé du numéro de diapositive 5"/>
          <p:cNvSpPr>
            <a:spLocks noGrp="1"/>
          </p:cNvSpPr>
          <p:nvPr>
            <p:ph type="sldNum" sz="quarter" idx="12"/>
          </p:nvPr>
        </p:nvSpPr>
        <p:spPr/>
        <p:txBody>
          <a:bodyPr/>
          <a:lstStyle>
            <a:lvl1pPr>
              <a:defRPr/>
            </a:lvl1pPr>
          </a:lstStyle>
          <a:p>
            <a:pPr>
              <a:defRPr/>
            </a:pPr>
            <a:fld id="{A5E21F45-CD5F-4943-8F5A-BA48BECFB27F}" type="slidenum">
              <a:rPr lang="fr-CA" smtClean="0">
                <a:solidFill>
                  <a:prstClr val="black">
                    <a:tint val="75000"/>
                  </a:prstClr>
                </a:solidFill>
              </a:rPr>
              <a:pPr>
                <a:defRPr/>
              </a:pPr>
              <a:t>‹Nº›</a:t>
            </a:fld>
            <a:endParaRPr lang="fr-CA">
              <a:solidFill>
                <a:prstClr val="black">
                  <a:tint val="75000"/>
                </a:prstClr>
              </a:solidFill>
            </a:endParaRPr>
          </a:p>
        </p:txBody>
      </p:sp>
    </p:spTree>
    <p:extLst>
      <p:ext uri="{BB962C8B-B14F-4D97-AF65-F5344CB8AC3E}">
        <p14:creationId xmlns:p14="http://schemas.microsoft.com/office/powerpoint/2010/main" val="19925665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Espace réservé de la date 3"/>
          <p:cNvSpPr>
            <a:spLocks noGrp="1"/>
          </p:cNvSpPr>
          <p:nvPr>
            <p:ph type="dt" sz="half" idx="10"/>
          </p:nvPr>
        </p:nvSpPr>
        <p:spPr/>
        <p:txBody>
          <a:bodyPr/>
          <a:lstStyle>
            <a:lvl1pPr>
              <a:defRPr/>
            </a:lvl1pPr>
          </a:lstStyle>
          <a:p>
            <a:pPr>
              <a:defRPr/>
            </a:pPr>
            <a:fld id="{217A2436-3212-43BF-AB95-8BB9ED066578}" type="datetimeFigureOut">
              <a:rPr lang="fr-FR" smtClean="0">
                <a:solidFill>
                  <a:prstClr val="black">
                    <a:tint val="75000"/>
                  </a:prstClr>
                </a:solidFill>
              </a:rPr>
              <a:pPr>
                <a:defRPr/>
              </a:pPr>
              <a:t>26/06/2012</a:t>
            </a:fld>
            <a:endParaRPr lang="fr-CA">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BA68D31A-4BEF-43DA-AA85-83ACEA20FA1E}" type="slidenum">
              <a:rPr lang="fr-CA" smtClean="0">
                <a:solidFill>
                  <a:prstClr val="black">
                    <a:tint val="75000"/>
                  </a:prstClr>
                </a:solidFill>
              </a:rPr>
              <a:pPr>
                <a:defRPr/>
              </a:pPr>
              <a:t>‹Nº›</a:t>
            </a:fld>
            <a:endParaRPr lang="fr-CA">
              <a:solidFill>
                <a:prstClr val="black">
                  <a:tint val="75000"/>
                </a:prstClr>
              </a:solidFill>
            </a:endParaRPr>
          </a:p>
        </p:txBody>
      </p:sp>
    </p:spTree>
    <p:extLst>
      <p:ext uri="{BB962C8B-B14F-4D97-AF65-F5344CB8AC3E}">
        <p14:creationId xmlns:p14="http://schemas.microsoft.com/office/powerpoint/2010/main" val="20312727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fr-CA"/>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Espace réservé de la date 3"/>
          <p:cNvSpPr>
            <a:spLocks noGrp="1"/>
          </p:cNvSpPr>
          <p:nvPr>
            <p:ph type="dt" sz="half" idx="10"/>
          </p:nvPr>
        </p:nvSpPr>
        <p:spPr/>
        <p:txBody>
          <a:bodyPr/>
          <a:lstStyle>
            <a:lvl1pPr>
              <a:defRPr/>
            </a:lvl1pPr>
          </a:lstStyle>
          <a:p>
            <a:pPr>
              <a:defRPr/>
            </a:pPr>
            <a:fld id="{AB7AE8DF-51B6-493E-BC31-71CA501741E7}" type="datetimeFigureOut">
              <a:rPr lang="fr-FR" smtClean="0">
                <a:solidFill>
                  <a:prstClr val="black">
                    <a:tint val="75000"/>
                  </a:prstClr>
                </a:solidFill>
              </a:rPr>
              <a:pPr>
                <a:defRPr/>
              </a:pPr>
              <a:t>26/06/2012</a:t>
            </a:fld>
            <a:endParaRPr lang="fr-CA">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1195D204-502B-4CE0-A887-292123FD4590}" type="slidenum">
              <a:rPr lang="fr-CA" smtClean="0">
                <a:solidFill>
                  <a:prstClr val="black">
                    <a:tint val="75000"/>
                  </a:prstClr>
                </a:solidFill>
              </a:rPr>
              <a:pPr>
                <a:defRPr/>
              </a:pPr>
              <a:t>‹Nº›</a:t>
            </a:fld>
            <a:endParaRPr lang="fr-CA">
              <a:solidFill>
                <a:prstClr val="black">
                  <a:tint val="75000"/>
                </a:prstClr>
              </a:solidFill>
            </a:endParaRPr>
          </a:p>
        </p:txBody>
      </p:sp>
    </p:spTree>
    <p:extLst>
      <p:ext uri="{BB962C8B-B14F-4D97-AF65-F5344CB8AC3E}">
        <p14:creationId xmlns:p14="http://schemas.microsoft.com/office/powerpoint/2010/main" val="6061024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s-ES" smtClean="0"/>
              <a:t>Haga clic para modificar el estilo de título del patrón</a:t>
            </a:r>
            <a:endParaRPr lang="fr-CA"/>
          </a:p>
        </p:txBody>
      </p:sp>
      <p:sp>
        <p:nvSpPr>
          <p:cNvPr id="3" name="Espace réservé du texte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fr-CA"/>
          </a:p>
        </p:txBody>
      </p:sp>
      <p:sp>
        <p:nvSpPr>
          <p:cNvPr id="4" name="Espace réservé de la date 3"/>
          <p:cNvSpPr>
            <a:spLocks noGrp="1"/>
          </p:cNvSpPr>
          <p:nvPr>
            <p:ph type="dt" sz="half" idx="10"/>
          </p:nvPr>
        </p:nvSpPr>
        <p:spPr/>
        <p:txBody>
          <a:bodyPr/>
          <a:lstStyle>
            <a:lvl1pPr>
              <a:defRPr/>
            </a:lvl1pPr>
          </a:lstStyle>
          <a:p>
            <a:pPr>
              <a:defRPr/>
            </a:pPr>
            <a:fld id="{AE946EB3-58F6-4053-AED5-B196D61C8CD6}" type="datetimeFigureOut">
              <a:rPr lang="fr-FR" smtClean="0">
                <a:solidFill>
                  <a:prstClr val="black">
                    <a:tint val="75000"/>
                  </a:prstClr>
                </a:solidFill>
              </a:rPr>
              <a:pPr>
                <a:defRPr/>
              </a:pPr>
              <a:t>26/06/2012</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F20FE60A-1405-47D3-9B46-0DB28B19AA73}" type="slidenum">
              <a:rPr lang="fr-CA" smtClean="0">
                <a:solidFill>
                  <a:prstClr val="black">
                    <a:tint val="75000"/>
                  </a:prstClr>
                </a:solidFill>
              </a:rPr>
              <a:pPr>
                <a:defRPr/>
              </a:pPr>
              <a:t>‹Nº›</a:t>
            </a:fld>
            <a:endParaRPr lang="fr-CA">
              <a:solidFill>
                <a:prstClr val="black">
                  <a:tint val="75000"/>
                </a:prstClr>
              </a:solidFill>
            </a:endParaRPr>
          </a:p>
        </p:txBody>
      </p:sp>
    </p:spTree>
    <p:extLst>
      <p:ext uri="{BB962C8B-B14F-4D97-AF65-F5344CB8AC3E}">
        <p14:creationId xmlns:p14="http://schemas.microsoft.com/office/powerpoint/2010/main" val="550246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fr-CA"/>
          </a:p>
        </p:txBody>
      </p:sp>
      <p:sp>
        <p:nvSpPr>
          <p:cNvPr id="4" name="Espace réservé de la date 3"/>
          <p:cNvSpPr>
            <a:spLocks noGrp="1"/>
          </p:cNvSpPr>
          <p:nvPr>
            <p:ph type="dt" sz="half" idx="10"/>
          </p:nvPr>
        </p:nvSpPr>
        <p:spPr/>
        <p:txBody>
          <a:bodyPr/>
          <a:lstStyle>
            <a:lvl1pPr>
              <a:defRPr/>
            </a:lvl1pPr>
          </a:lstStyle>
          <a:p>
            <a:pPr>
              <a:defRPr/>
            </a:pPr>
            <a:fld id="{C3624A37-BADC-4332-8DB1-4CCFF57F120C}" type="datetimeFigureOut">
              <a:rPr lang="fr-FR" smtClean="0">
                <a:solidFill>
                  <a:prstClr val="black">
                    <a:tint val="75000"/>
                  </a:prstClr>
                </a:solidFill>
              </a:rPr>
              <a:pPr>
                <a:defRPr/>
              </a:pPr>
              <a:t>26/06/2012</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96CDE624-CB6D-4BCC-AC2A-A987F6E80F19}" type="slidenum">
              <a:rPr lang="fr-CA" smtClean="0">
                <a:solidFill>
                  <a:prstClr val="black">
                    <a:tint val="75000"/>
                  </a:prstClr>
                </a:solidFill>
              </a:rPr>
              <a:pPr>
                <a:defRPr/>
              </a:pPr>
              <a:t>‹Nº›</a:t>
            </a:fld>
            <a:endParaRPr lang="fr-CA">
              <a:solidFill>
                <a:prstClr val="black">
                  <a:tint val="75000"/>
                </a:prstClr>
              </a:solidFill>
            </a:endParaRPr>
          </a:p>
        </p:txBody>
      </p:sp>
    </p:spTree>
    <p:extLst>
      <p:ext uri="{BB962C8B-B14F-4D97-AF65-F5344CB8AC3E}">
        <p14:creationId xmlns:p14="http://schemas.microsoft.com/office/powerpoint/2010/main" val="32531171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fr-CA"/>
          </a:p>
        </p:txBody>
      </p:sp>
      <p:sp>
        <p:nvSpPr>
          <p:cNvPr id="4" name="Espace réservé de la date 3"/>
          <p:cNvSpPr>
            <a:spLocks noGrp="1"/>
          </p:cNvSpPr>
          <p:nvPr>
            <p:ph type="dt" sz="half" idx="10"/>
          </p:nvPr>
        </p:nvSpPr>
        <p:spPr/>
        <p:txBody>
          <a:bodyPr/>
          <a:lstStyle>
            <a:lvl1pPr>
              <a:defRPr/>
            </a:lvl1pPr>
          </a:lstStyle>
          <a:p>
            <a:pPr>
              <a:defRPr/>
            </a:pPr>
            <a:fld id="{8C9EB331-C1E5-498D-86F5-E7D9A28AD6A3}" type="datetimeFigureOut">
              <a:rPr lang="fr-FR" smtClean="0">
                <a:solidFill>
                  <a:prstClr val="black">
                    <a:tint val="75000"/>
                  </a:prstClr>
                </a:solidFill>
              </a:rPr>
              <a:pPr>
                <a:defRPr/>
              </a:pPr>
              <a:t>26/06/2012</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43A41B37-F3E6-4BBD-B4CC-40B0C54D6552}" type="slidenum">
              <a:rPr lang="fr-CA" smtClean="0">
                <a:solidFill>
                  <a:prstClr val="black">
                    <a:tint val="75000"/>
                  </a:prstClr>
                </a:solidFill>
              </a:rPr>
              <a:pPr>
                <a:defRPr/>
              </a:pPr>
              <a:t>‹Nº›</a:t>
            </a:fld>
            <a:endParaRPr lang="fr-CA">
              <a:solidFill>
                <a:prstClr val="black">
                  <a:tint val="75000"/>
                </a:prstClr>
              </a:solidFill>
            </a:endParaRPr>
          </a:p>
        </p:txBody>
      </p:sp>
    </p:spTree>
    <p:extLst>
      <p:ext uri="{BB962C8B-B14F-4D97-AF65-F5344CB8AC3E}">
        <p14:creationId xmlns:p14="http://schemas.microsoft.com/office/powerpoint/2010/main" val="4262845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8" name="Picture 7" descr="tape.png"/>
          <p:cNvPicPr>
            <a:picLocks noChangeAspect="1"/>
          </p:cNvPicPr>
          <p:nvPr/>
        </p:nvPicPr>
        <p:blipFill>
          <a:blip r:embed="rId2"/>
          <a:stretch>
            <a:fillRect/>
          </a:stretch>
        </p:blipFill>
        <p:spPr>
          <a:xfrm>
            <a:off x="3124200" y="191206"/>
            <a:ext cx="2781300" cy="819150"/>
          </a:xfrm>
          <a:prstGeom prst="rect">
            <a:avLst/>
          </a:prstGeom>
        </p:spPr>
      </p:pic>
      <p:sp>
        <p:nvSpPr>
          <p:cNvPr id="2" name="Title 1"/>
          <p:cNvSpPr>
            <a:spLocks noGrp="1"/>
          </p:cNvSpPr>
          <p:nvPr>
            <p:ph type="title"/>
          </p:nvPr>
        </p:nvSpPr>
        <p:spPr>
          <a:xfrm>
            <a:off x="551280" y="4669654"/>
            <a:ext cx="8041440" cy="719865"/>
          </a:xfrm>
        </p:spPr>
        <p:txBody>
          <a:bodyPr anchor="b"/>
          <a:lstStyle>
            <a:lvl1pPr algn="ctr">
              <a:defRPr sz="36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rot="-60000">
            <a:off x="2130552" y="594360"/>
            <a:ext cx="4873752" cy="3657600"/>
          </a:xfr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a:p>
        </p:txBody>
      </p:sp>
      <p:sp>
        <p:nvSpPr>
          <p:cNvPr id="4" name="Text Placeholder 3"/>
          <p:cNvSpPr>
            <a:spLocks noGrp="1"/>
          </p:cNvSpPr>
          <p:nvPr>
            <p:ph type="body" sz="half" idx="2"/>
          </p:nvPr>
        </p:nvSpPr>
        <p:spPr>
          <a:xfrm>
            <a:off x="1219200" y="5416153"/>
            <a:ext cx="6705600" cy="60312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2F2F7B2A-BD27-4165-BD6F-99B05DB8CE58}" type="datetimeFigureOut">
              <a:rPr lang="es-MX" smtClean="0"/>
              <a:t>26/06/2012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F580E4F2-9618-4CC8-AA3F-B31F2FE40C29}" type="slidenum">
              <a:rPr lang="es-MX" smtClean="0"/>
              <a:t>‹Nº›</a:t>
            </a:fld>
            <a:endParaRPr lang="es-MX"/>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s-ES" smtClean="0"/>
              <a:t>Haga clic para modificar el estilo de título del patrón</a:t>
            </a:r>
            <a:endParaRPr lang="fr-CA"/>
          </a:p>
        </p:txBody>
      </p:sp>
      <p:sp>
        <p:nvSpPr>
          <p:cNvPr id="3" name="Espace réservé du contenu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fr-CA"/>
          </a:p>
        </p:txBody>
      </p:sp>
      <p:sp>
        <p:nvSpPr>
          <p:cNvPr id="4" name="Espace réservé de la date 3"/>
          <p:cNvSpPr>
            <a:spLocks noGrp="1"/>
          </p:cNvSpPr>
          <p:nvPr>
            <p:ph type="dt" sz="half" idx="10"/>
          </p:nvPr>
        </p:nvSpPr>
        <p:spPr/>
        <p:txBody>
          <a:bodyPr/>
          <a:lstStyle>
            <a:lvl1pPr>
              <a:defRPr/>
            </a:lvl1pPr>
          </a:lstStyle>
          <a:p>
            <a:pPr>
              <a:defRPr/>
            </a:pPr>
            <a:fld id="{6FB51778-8E39-4BF4-8F92-3638910E5139}" type="datetimeFigureOut">
              <a:rPr lang="fr-FR" smtClean="0">
                <a:solidFill>
                  <a:prstClr val="black">
                    <a:tint val="75000"/>
                  </a:prstClr>
                </a:solidFill>
              </a:rPr>
              <a:pPr>
                <a:defRPr/>
              </a:pPr>
              <a:t>26/06/2012</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06F62403-F62F-473B-BF0D-62C1AE78AA52}" type="slidenum">
              <a:rPr lang="fr-CA" smtClean="0">
                <a:solidFill>
                  <a:prstClr val="black">
                    <a:tint val="75000"/>
                  </a:prstClr>
                </a:solidFill>
              </a:rPr>
              <a:pPr>
                <a:defRPr/>
              </a:pPr>
              <a:t>‹Nº›</a:t>
            </a:fld>
            <a:endParaRPr lang="fr-CA">
              <a:solidFill>
                <a:prstClr val="black">
                  <a:tint val="75000"/>
                </a:prstClr>
              </a:solidFill>
            </a:endParaRPr>
          </a:p>
        </p:txBody>
      </p:sp>
    </p:spTree>
    <p:extLst>
      <p:ext uri="{BB962C8B-B14F-4D97-AF65-F5344CB8AC3E}">
        <p14:creationId xmlns:p14="http://schemas.microsoft.com/office/powerpoint/2010/main" val="113832590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Espace réservé de la date 3"/>
          <p:cNvSpPr>
            <a:spLocks noGrp="1"/>
          </p:cNvSpPr>
          <p:nvPr>
            <p:ph type="dt" sz="half" idx="10"/>
          </p:nvPr>
        </p:nvSpPr>
        <p:spPr/>
        <p:txBody>
          <a:bodyPr/>
          <a:lstStyle>
            <a:lvl1pPr>
              <a:defRPr/>
            </a:lvl1pPr>
          </a:lstStyle>
          <a:p>
            <a:pPr>
              <a:defRPr/>
            </a:pPr>
            <a:fld id="{DC2B806B-681C-4219-8B4D-E25D32075F05}" type="datetimeFigureOut">
              <a:rPr lang="fr-FR" smtClean="0">
                <a:solidFill>
                  <a:prstClr val="black">
                    <a:tint val="75000"/>
                  </a:prstClr>
                </a:solidFill>
              </a:rPr>
              <a:pPr>
                <a:defRPr/>
              </a:pPr>
              <a:t>26/06/2012</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D5C933DD-BCAF-4F7D-BE19-82FC22D43249}" type="slidenum">
              <a:rPr lang="fr-CA" smtClean="0">
                <a:solidFill>
                  <a:prstClr val="black">
                    <a:tint val="75000"/>
                  </a:prstClr>
                </a:solidFill>
              </a:rPr>
              <a:pPr>
                <a:defRPr/>
              </a:pPr>
              <a:t>‹Nº›</a:t>
            </a:fld>
            <a:endParaRPr lang="fr-CA">
              <a:solidFill>
                <a:prstClr val="black">
                  <a:tint val="75000"/>
                </a:prstClr>
              </a:solidFill>
            </a:endParaRPr>
          </a:p>
        </p:txBody>
      </p:sp>
    </p:spTree>
    <p:extLst>
      <p:ext uri="{BB962C8B-B14F-4D97-AF65-F5344CB8AC3E}">
        <p14:creationId xmlns:p14="http://schemas.microsoft.com/office/powerpoint/2010/main" val="31426407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s-ES" smtClean="0"/>
              <a:t>Haga clic para modificar el estilo de título del patrón</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fr-CA"/>
          </a:p>
        </p:txBody>
      </p:sp>
      <p:sp>
        <p:nvSpPr>
          <p:cNvPr id="5" name="Espace réservé de la date 3"/>
          <p:cNvSpPr>
            <a:spLocks noGrp="1"/>
          </p:cNvSpPr>
          <p:nvPr>
            <p:ph type="dt" sz="half" idx="10"/>
          </p:nvPr>
        </p:nvSpPr>
        <p:spPr/>
        <p:txBody>
          <a:bodyPr/>
          <a:lstStyle>
            <a:lvl1pPr>
              <a:defRPr/>
            </a:lvl1pPr>
          </a:lstStyle>
          <a:p>
            <a:pPr>
              <a:defRPr/>
            </a:pPr>
            <a:fld id="{8241C72D-91F6-4771-BB7D-2353B4C41E1A}" type="datetimeFigureOut">
              <a:rPr lang="fr-FR" smtClean="0">
                <a:solidFill>
                  <a:prstClr val="black">
                    <a:tint val="75000"/>
                  </a:prstClr>
                </a:solidFill>
              </a:rPr>
              <a:pPr>
                <a:defRPr/>
              </a:pPr>
              <a:t>26/06/2012</a:t>
            </a:fld>
            <a:endParaRPr lang="fr-CA">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C0118221-3AB1-40DA-9EA1-EFDA93A016E7}" type="slidenum">
              <a:rPr lang="fr-CA" smtClean="0">
                <a:solidFill>
                  <a:prstClr val="black">
                    <a:tint val="75000"/>
                  </a:prstClr>
                </a:solidFill>
              </a:rPr>
              <a:pPr>
                <a:defRPr/>
              </a:pPr>
              <a:t>‹Nº›</a:t>
            </a:fld>
            <a:endParaRPr lang="fr-CA">
              <a:solidFill>
                <a:prstClr val="black">
                  <a:tint val="75000"/>
                </a:prstClr>
              </a:solidFill>
            </a:endParaRPr>
          </a:p>
        </p:txBody>
      </p:sp>
    </p:spTree>
    <p:extLst>
      <p:ext uri="{BB962C8B-B14F-4D97-AF65-F5344CB8AC3E}">
        <p14:creationId xmlns:p14="http://schemas.microsoft.com/office/powerpoint/2010/main" val="3057235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es-ES" smtClean="0"/>
              <a:t>Haga clic para modificar el estilo de título del patrón</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fr-CA"/>
          </a:p>
        </p:txBody>
      </p:sp>
      <p:sp>
        <p:nvSpPr>
          <p:cNvPr id="7" name="Espace réservé de la date 3"/>
          <p:cNvSpPr>
            <a:spLocks noGrp="1"/>
          </p:cNvSpPr>
          <p:nvPr>
            <p:ph type="dt" sz="half" idx="10"/>
          </p:nvPr>
        </p:nvSpPr>
        <p:spPr/>
        <p:txBody>
          <a:bodyPr/>
          <a:lstStyle>
            <a:lvl1pPr>
              <a:defRPr/>
            </a:lvl1pPr>
          </a:lstStyle>
          <a:p>
            <a:pPr>
              <a:defRPr/>
            </a:pPr>
            <a:fld id="{28C5FCDC-BBA5-469C-9C6F-4DBB2121930C}" type="datetimeFigureOut">
              <a:rPr lang="fr-FR" smtClean="0">
                <a:solidFill>
                  <a:prstClr val="black">
                    <a:tint val="75000"/>
                  </a:prstClr>
                </a:solidFill>
              </a:rPr>
              <a:pPr>
                <a:defRPr/>
              </a:pPr>
              <a:t>26/06/2012</a:t>
            </a:fld>
            <a:endParaRPr lang="fr-CA">
              <a:solidFill>
                <a:prstClr val="black">
                  <a:tint val="75000"/>
                </a:prstClr>
              </a:solidFill>
            </a:endParaRPr>
          </a:p>
        </p:txBody>
      </p:sp>
      <p:sp>
        <p:nvSpPr>
          <p:cNvPr id="8"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9" name="Espace réservé du numéro de diapositive 5"/>
          <p:cNvSpPr>
            <a:spLocks noGrp="1"/>
          </p:cNvSpPr>
          <p:nvPr>
            <p:ph type="sldNum" sz="quarter" idx="12"/>
          </p:nvPr>
        </p:nvSpPr>
        <p:spPr/>
        <p:txBody>
          <a:bodyPr/>
          <a:lstStyle>
            <a:lvl1pPr>
              <a:defRPr/>
            </a:lvl1pPr>
          </a:lstStyle>
          <a:p>
            <a:pPr>
              <a:defRPr/>
            </a:pPr>
            <a:fld id="{B23D6C7F-E673-464E-99C0-2D7C35126AAB}" type="slidenum">
              <a:rPr lang="fr-CA" smtClean="0">
                <a:solidFill>
                  <a:prstClr val="black">
                    <a:tint val="75000"/>
                  </a:prstClr>
                </a:solidFill>
              </a:rPr>
              <a:pPr>
                <a:defRPr/>
              </a:pPr>
              <a:t>‹Nº›</a:t>
            </a:fld>
            <a:endParaRPr lang="fr-CA">
              <a:solidFill>
                <a:prstClr val="black">
                  <a:tint val="75000"/>
                </a:prstClr>
              </a:solidFill>
            </a:endParaRPr>
          </a:p>
        </p:txBody>
      </p:sp>
    </p:spTree>
    <p:extLst>
      <p:ext uri="{BB962C8B-B14F-4D97-AF65-F5344CB8AC3E}">
        <p14:creationId xmlns:p14="http://schemas.microsoft.com/office/powerpoint/2010/main" val="397020443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s-ES" smtClean="0"/>
              <a:t>Haga clic para modificar el estilo de título del patrón</a:t>
            </a:r>
            <a:endParaRPr lang="fr-CA"/>
          </a:p>
        </p:txBody>
      </p:sp>
      <p:sp>
        <p:nvSpPr>
          <p:cNvPr id="3" name="Espace réservé de la date 3"/>
          <p:cNvSpPr>
            <a:spLocks noGrp="1"/>
          </p:cNvSpPr>
          <p:nvPr>
            <p:ph type="dt" sz="half" idx="10"/>
          </p:nvPr>
        </p:nvSpPr>
        <p:spPr/>
        <p:txBody>
          <a:bodyPr/>
          <a:lstStyle>
            <a:lvl1pPr>
              <a:defRPr/>
            </a:lvl1pPr>
          </a:lstStyle>
          <a:p>
            <a:pPr>
              <a:defRPr/>
            </a:pPr>
            <a:fld id="{E082637E-3BD4-4E7A-8B24-E7CD9BA476C7}" type="datetimeFigureOut">
              <a:rPr lang="fr-FR" smtClean="0">
                <a:solidFill>
                  <a:prstClr val="black">
                    <a:tint val="75000"/>
                  </a:prstClr>
                </a:solidFill>
              </a:rPr>
              <a:pPr>
                <a:defRPr/>
              </a:pPr>
              <a:t>26/06/2012</a:t>
            </a:fld>
            <a:endParaRPr lang="fr-CA">
              <a:solidFill>
                <a:prstClr val="black">
                  <a:tint val="75000"/>
                </a:prstClr>
              </a:solidFill>
            </a:endParaRPr>
          </a:p>
        </p:txBody>
      </p:sp>
      <p:sp>
        <p:nvSpPr>
          <p:cNvPr id="4"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5" name="Espace réservé du numéro de diapositive 5"/>
          <p:cNvSpPr>
            <a:spLocks noGrp="1"/>
          </p:cNvSpPr>
          <p:nvPr>
            <p:ph type="sldNum" sz="quarter" idx="12"/>
          </p:nvPr>
        </p:nvSpPr>
        <p:spPr/>
        <p:txBody>
          <a:bodyPr/>
          <a:lstStyle>
            <a:lvl1pPr>
              <a:defRPr/>
            </a:lvl1pPr>
          </a:lstStyle>
          <a:p>
            <a:pPr>
              <a:defRPr/>
            </a:pPr>
            <a:fld id="{CC7FE620-83A7-430C-9F3F-59EB11908F96}" type="slidenum">
              <a:rPr lang="fr-CA" smtClean="0">
                <a:solidFill>
                  <a:prstClr val="black">
                    <a:tint val="75000"/>
                  </a:prstClr>
                </a:solidFill>
              </a:rPr>
              <a:pPr>
                <a:defRPr/>
              </a:pPr>
              <a:t>‹Nº›</a:t>
            </a:fld>
            <a:endParaRPr lang="fr-CA">
              <a:solidFill>
                <a:prstClr val="black">
                  <a:tint val="75000"/>
                </a:prstClr>
              </a:solidFill>
            </a:endParaRPr>
          </a:p>
        </p:txBody>
      </p:sp>
    </p:spTree>
    <p:extLst>
      <p:ext uri="{BB962C8B-B14F-4D97-AF65-F5344CB8AC3E}">
        <p14:creationId xmlns:p14="http://schemas.microsoft.com/office/powerpoint/2010/main" val="41764823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43C11AD8-98B5-41F1-B72C-3A297972A2BC}" type="datetimeFigureOut">
              <a:rPr lang="fr-FR" smtClean="0">
                <a:solidFill>
                  <a:prstClr val="black">
                    <a:tint val="75000"/>
                  </a:prstClr>
                </a:solidFill>
              </a:rPr>
              <a:pPr>
                <a:defRPr/>
              </a:pPr>
              <a:t>26/06/2012</a:t>
            </a:fld>
            <a:endParaRPr lang="fr-CA">
              <a:solidFill>
                <a:prstClr val="black">
                  <a:tint val="75000"/>
                </a:prstClr>
              </a:solidFill>
            </a:endParaRPr>
          </a:p>
        </p:txBody>
      </p:sp>
      <p:sp>
        <p:nvSpPr>
          <p:cNvPr id="3"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4" name="Espace réservé du numéro de diapositive 5"/>
          <p:cNvSpPr>
            <a:spLocks noGrp="1"/>
          </p:cNvSpPr>
          <p:nvPr>
            <p:ph type="sldNum" sz="quarter" idx="12"/>
          </p:nvPr>
        </p:nvSpPr>
        <p:spPr/>
        <p:txBody>
          <a:bodyPr/>
          <a:lstStyle>
            <a:lvl1pPr>
              <a:defRPr/>
            </a:lvl1pPr>
          </a:lstStyle>
          <a:p>
            <a:pPr>
              <a:defRPr/>
            </a:pPr>
            <a:fld id="{A5E21F45-CD5F-4943-8F5A-BA48BECFB27F}" type="slidenum">
              <a:rPr lang="fr-CA" smtClean="0">
                <a:solidFill>
                  <a:prstClr val="black">
                    <a:tint val="75000"/>
                  </a:prstClr>
                </a:solidFill>
              </a:rPr>
              <a:pPr>
                <a:defRPr/>
              </a:pPr>
              <a:t>‹Nº›</a:t>
            </a:fld>
            <a:endParaRPr lang="fr-CA">
              <a:solidFill>
                <a:prstClr val="black">
                  <a:tint val="75000"/>
                </a:prstClr>
              </a:solidFill>
            </a:endParaRPr>
          </a:p>
        </p:txBody>
      </p:sp>
    </p:spTree>
    <p:extLst>
      <p:ext uri="{BB962C8B-B14F-4D97-AF65-F5344CB8AC3E}">
        <p14:creationId xmlns:p14="http://schemas.microsoft.com/office/powerpoint/2010/main" val="93950417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Espace réservé de la date 3"/>
          <p:cNvSpPr>
            <a:spLocks noGrp="1"/>
          </p:cNvSpPr>
          <p:nvPr>
            <p:ph type="dt" sz="half" idx="10"/>
          </p:nvPr>
        </p:nvSpPr>
        <p:spPr/>
        <p:txBody>
          <a:bodyPr/>
          <a:lstStyle>
            <a:lvl1pPr>
              <a:defRPr/>
            </a:lvl1pPr>
          </a:lstStyle>
          <a:p>
            <a:pPr>
              <a:defRPr/>
            </a:pPr>
            <a:fld id="{217A2436-3212-43BF-AB95-8BB9ED066578}" type="datetimeFigureOut">
              <a:rPr lang="fr-FR" smtClean="0">
                <a:solidFill>
                  <a:prstClr val="black">
                    <a:tint val="75000"/>
                  </a:prstClr>
                </a:solidFill>
              </a:rPr>
              <a:pPr>
                <a:defRPr/>
              </a:pPr>
              <a:t>26/06/2012</a:t>
            </a:fld>
            <a:endParaRPr lang="fr-CA">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BA68D31A-4BEF-43DA-AA85-83ACEA20FA1E}" type="slidenum">
              <a:rPr lang="fr-CA" smtClean="0">
                <a:solidFill>
                  <a:prstClr val="black">
                    <a:tint val="75000"/>
                  </a:prstClr>
                </a:solidFill>
              </a:rPr>
              <a:pPr>
                <a:defRPr/>
              </a:pPr>
              <a:t>‹Nº›</a:t>
            </a:fld>
            <a:endParaRPr lang="fr-CA">
              <a:solidFill>
                <a:prstClr val="black">
                  <a:tint val="75000"/>
                </a:prstClr>
              </a:solidFill>
            </a:endParaRPr>
          </a:p>
        </p:txBody>
      </p:sp>
    </p:spTree>
    <p:extLst>
      <p:ext uri="{BB962C8B-B14F-4D97-AF65-F5344CB8AC3E}">
        <p14:creationId xmlns:p14="http://schemas.microsoft.com/office/powerpoint/2010/main" val="38969241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fr-CA"/>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Espace réservé de la date 3"/>
          <p:cNvSpPr>
            <a:spLocks noGrp="1"/>
          </p:cNvSpPr>
          <p:nvPr>
            <p:ph type="dt" sz="half" idx="10"/>
          </p:nvPr>
        </p:nvSpPr>
        <p:spPr/>
        <p:txBody>
          <a:bodyPr/>
          <a:lstStyle>
            <a:lvl1pPr>
              <a:defRPr/>
            </a:lvl1pPr>
          </a:lstStyle>
          <a:p>
            <a:pPr>
              <a:defRPr/>
            </a:pPr>
            <a:fld id="{AB7AE8DF-51B6-493E-BC31-71CA501741E7}" type="datetimeFigureOut">
              <a:rPr lang="fr-FR" smtClean="0">
                <a:solidFill>
                  <a:prstClr val="black">
                    <a:tint val="75000"/>
                  </a:prstClr>
                </a:solidFill>
              </a:rPr>
              <a:pPr>
                <a:defRPr/>
              </a:pPr>
              <a:t>26/06/2012</a:t>
            </a:fld>
            <a:endParaRPr lang="fr-CA">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1195D204-502B-4CE0-A887-292123FD4590}" type="slidenum">
              <a:rPr lang="fr-CA" smtClean="0">
                <a:solidFill>
                  <a:prstClr val="black">
                    <a:tint val="75000"/>
                  </a:prstClr>
                </a:solidFill>
              </a:rPr>
              <a:pPr>
                <a:defRPr/>
              </a:pPr>
              <a:t>‹Nº›</a:t>
            </a:fld>
            <a:endParaRPr lang="fr-CA">
              <a:solidFill>
                <a:prstClr val="black">
                  <a:tint val="75000"/>
                </a:prstClr>
              </a:solidFill>
            </a:endParaRPr>
          </a:p>
        </p:txBody>
      </p:sp>
    </p:spTree>
    <p:extLst>
      <p:ext uri="{BB962C8B-B14F-4D97-AF65-F5344CB8AC3E}">
        <p14:creationId xmlns:p14="http://schemas.microsoft.com/office/powerpoint/2010/main" val="8688079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s-ES" smtClean="0"/>
              <a:t>Haga clic para modificar el estilo de título del patrón</a:t>
            </a:r>
            <a:endParaRPr lang="fr-CA"/>
          </a:p>
        </p:txBody>
      </p:sp>
      <p:sp>
        <p:nvSpPr>
          <p:cNvPr id="3" name="Espace réservé du texte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fr-CA"/>
          </a:p>
        </p:txBody>
      </p:sp>
      <p:sp>
        <p:nvSpPr>
          <p:cNvPr id="4" name="Espace réservé de la date 3"/>
          <p:cNvSpPr>
            <a:spLocks noGrp="1"/>
          </p:cNvSpPr>
          <p:nvPr>
            <p:ph type="dt" sz="half" idx="10"/>
          </p:nvPr>
        </p:nvSpPr>
        <p:spPr/>
        <p:txBody>
          <a:bodyPr/>
          <a:lstStyle>
            <a:lvl1pPr>
              <a:defRPr/>
            </a:lvl1pPr>
          </a:lstStyle>
          <a:p>
            <a:pPr>
              <a:defRPr/>
            </a:pPr>
            <a:fld id="{AE946EB3-58F6-4053-AED5-B196D61C8CD6}" type="datetimeFigureOut">
              <a:rPr lang="fr-FR" smtClean="0">
                <a:solidFill>
                  <a:prstClr val="black">
                    <a:tint val="75000"/>
                  </a:prstClr>
                </a:solidFill>
              </a:rPr>
              <a:pPr>
                <a:defRPr/>
              </a:pPr>
              <a:t>26/06/2012</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F20FE60A-1405-47D3-9B46-0DB28B19AA73}" type="slidenum">
              <a:rPr lang="fr-CA" smtClean="0">
                <a:solidFill>
                  <a:prstClr val="black">
                    <a:tint val="75000"/>
                  </a:prstClr>
                </a:solidFill>
              </a:rPr>
              <a:pPr>
                <a:defRPr/>
              </a:pPr>
              <a:t>‹Nº›</a:t>
            </a:fld>
            <a:endParaRPr lang="fr-CA">
              <a:solidFill>
                <a:prstClr val="black">
                  <a:tint val="75000"/>
                </a:prstClr>
              </a:solidFill>
            </a:endParaRPr>
          </a:p>
        </p:txBody>
      </p:sp>
    </p:spTree>
    <p:extLst>
      <p:ext uri="{BB962C8B-B14F-4D97-AF65-F5344CB8AC3E}">
        <p14:creationId xmlns:p14="http://schemas.microsoft.com/office/powerpoint/2010/main" val="19111460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fr-CA"/>
          </a:p>
        </p:txBody>
      </p:sp>
      <p:sp>
        <p:nvSpPr>
          <p:cNvPr id="4" name="Espace réservé de la date 3"/>
          <p:cNvSpPr>
            <a:spLocks noGrp="1"/>
          </p:cNvSpPr>
          <p:nvPr>
            <p:ph type="dt" sz="half" idx="10"/>
          </p:nvPr>
        </p:nvSpPr>
        <p:spPr/>
        <p:txBody>
          <a:bodyPr/>
          <a:lstStyle>
            <a:lvl1pPr>
              <a:defRPr/>
            </a:lvl1pPr>
          </a:lstStyle>
          <a:p>
            <a:pPr>
              <a:defRPr/>
            </a:pPr>
            <a:fld id="{C3624A37-BADC-4332-8DB1-4CCFF57F120C}" type="datetimeFigureOut">
              <a:rPr lang="fr-FR" smtClean="0">
                <a:solidFill>
                  <a:prstClr val="black">
                    <a:tint val="75000"/>
                  </a:prstClr>
                </a:solidFill>
              </a:rPr>
              <a:pPr>
                <a:defRPr/>
              </a:pPr>
              <a:t>26/06/2012</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96CDE624-CB6D-4BCC-AC2A-A987F6E80F19}" type="slidenum">
              <a:rPr lang="fr-CA" smtClean="0">
                <a:solidFill>
                  <a:prstClr val="black">
                    <a:tint val="75000"/>
                  </a:prstClr>
                </a:solidFill>
              </a:rPr>
              <a:pPr>
                <a:defRPr/>
              </a:pPr>
              <a:t>‹Nº›</a:t>
            </a:fld>
            <a:endParaRPr lang="fr-CA">
              <a:solidFill>
                <a:prstClr val="black">
                  <a:tint val="75000"/>
                </a:prstClr>
              </a:solidFill>
            </a:endParaRPr>
          </a:p>
        </p:txBody>
      </p:sp>
    </p:spTree>
    <p:extLst>
      <p:ext uri="{BB962C8B-B14F-4D97-AF65-F5344CB8AC3E}">
        <p14:creationId xmlns:p14="http://schemas.microsoft.com/office/powerpoint/2010/main" val="2587488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1.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4.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3.pn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9.wm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2.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13">
            <a:lum bright="-10000"/>
          </a:blip>
          <a:stretch>
            <a:fillRect/>
          </a:stretch>
        </p:blipFill>
        <p:spPr>
          <a:xfrm>
            <a:off x="0" y="0"/>
            <a:ext cx="9144000" cy="6858000"/>
          </a:xfrm>
          <a:prstGeom prst="rect">
            <a:avLst/>
          </a:prstGeom>
        </p:spPr>
      </p:pic>
      <p:sp>
        <p:nvSpPr>
          <p:cNvPr id="2" name="Title Placeholder 1"/>
          <p:cNvSpPr>
            <a:spLocks noGrp="1"/>
          </p:cNvSpPr>
          <p:nvPr>
            <p:ph type="title"/>
          </p:nvPr>
        </p:nvSpPr>
        <p:spPr>
          <a:xfrm>
            <a:off x="551280" y="436563"/>
            <a:ext cx="8041440" cy="1442674"/>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8200" y="2038388"/>
            <a:ext cx="7467600" cy="3951337"/>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551280" y="6148875"/>
            <a:ext cx="2133600" cy="365125"/>
          </a:xfrm>
          <a:prstGeom prst="rect">
            <a:avLst/>
          </a:prstGeom>
        </p:spPr>
        <p:txBody>
          <a:bodyPr vert="horz" lIns="91440" tIns="45720" rIns="91440" bIns="45720" rtlCol="0" anchor="ctr"/>
          <a:lstStyle>
            <a:lvl1pPr algn="l">
              <a:defRPr sz="1400" b="0">
                <a:solidFill>
                  <a:schemeClr val="tx1">
                    <a:lumMod val="50000"/>
                    <a:lumOff val="50000"/>
                  </a:schemeClr>
                </a:solidFill>
                <a:latin typeface="Rage Italic" pitchFamily="66" charset="0"/>
                <a:cs typeface="Rage Italic" pitchFamily="66" charset="0"/>
              </a:defRPr>
            </a:lvl1pPr>
          </a:lstStyle>
          <a:p>
            <a:fld id="{2F2F7B2A-BD27-4165-BD6F-99B05DB8CE58}" type="datetimeFigureOut">
              <a:rPr lang="es-MX" smtClean="0"/>
              <a:t>26/06/2012</a:t>
            </a:fld>
            <a:endParaRPr lang="es-MX"/>
          </a:p>
        </p:txBody>
      </p:sp>
      <p:sp>
        <p:nvSpPr>
          <p:cNvPr id="5" name="Footer Placeholder 4"/>
          <p:cNvSpPr>
            <a:spLocks noGrp="1"/>
          </p:cNvSpPr>
          <p:nvPr>
            <p:ph type="ftr" sz="quarter" idx="3"/>
          </p:nvPr>
        </p:nvSpPr>
        <p:spPr>
          <a:xfrm>
            <a:off x="3124200" y="6148875"/>
            <a:ext cx="2895600" cy="365125"/>
          </a:xfrm>
          <a:prstGeom prst="rect">
            <a:avLst/>
          </a:prstGeom>
        </p:spPr>
        <p:txBody>
          <a:bodyPr vert="horz" lIns="91440" tIns="45720" rIns="91440" bIns="45720" rtlCol="0" anchor="ctr"/>
          <a:lstStyle>
            <a:lvl1pPr algn="ctr">
              <a:defRPr sz="1400" b="0">
                <a:solidFill>
                  <a:schemeClr val="tx1">
                    <a:lumMod val="50000"/>
                    <a:lumOff val="50000"/>
                  </a:schemeClr>
                </a:solidFill>
                <a:latin typeface="Rage Italic" pitchFamily="66" charset="0"/>
                <a:cs typeface="Rage Italic" pitchFamily="66" charset="0"/>
              </a:defRPr>
            </a:lvl1pPr>
          </a:lstStyle>
          <a:p>
            <a:endParaRPr lang="es-MX"/>
          </a:p>
        </p:txBody>
      </p:sp>
      <p:sp>
        <p:nvSpPr>
          <p:cNvPr id="6" name="Slide Number Placeholder 5"/>
          <p:cNvSpPr>
            <a:spLocks noGrp="1"/>
          </p:cNvSpPr>
          <p:nvPr>
            <p:ph type="sldNum" sz="quarter" idx="4"/>
          </p:nvPr>
        </p:nvSpPr>
        <p:spPr>
          <a:xfrm>
            <a:off x="6459120" y="6148875"/>
            <a:ext cx="2133600" cy="365125"/>
          </a:xfrm>
          <a:prstGeom prst="rect">
            <a:avLst/>
          </a:prstGeom>
        </p:spPr>
        <p:txBody>
          <a:bodyPr vert="horz" lIns="91440" tIns="45720" rIns="91440" bIns="45720" rtlCol="0" anchor="ctr"/>
          <a:lstStyle>
            <a:lvl1pPr algn="r">
              <a:defRPr sz="1400" b="0">
                <a:solidFill>
                  <a:schemeClr val="tx1">
                    <a:lumMod val="50000"/>
                    <a:lumOff val="50000"/>
                  </a:schemeClr>
                </a:solidFill>
                <a:latin typeface="Rage Italic" pitchFamily="66" charset="0"/>
                <a:cs typeface="Rage Italic" pitchFamily="66" charset="0"/>
              </a:defRPr>
            </a:lvl1pPr>
          </a:lstStyle>
          <a:p>
            <a:fld id="{F580E4F2-9618-4CC8-AA3F-B31F2FE40C29}" type="slidenum">
              <a:rPr lang="es-MX" smtClean="0"/>
              <a:t>‹Nº›</a:t>
            </a:fld>
            <a:endParaRPr lang="es-MX"/>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smtClean="0"/>
              <a:t>Cliquez pour modifier le style du titre</a:t>
            </a:r>
            <a:endParaRPr lang="fr-CA" smtClean="0"/>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smtClean="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0847B49F-9C89-435F-92DF-6C1712B0BB62}" type="datetimeFigureOut">
              <a:rPr lang="fr-FR">
                <a:solidFill>
                  <a:prstClr val="black">
                    <a:tint val="75000"/>
                  </a:prstClr>
                </a:solidFill>
              </a:rPr>
              <a:pPr>
                <a:defRPr/>
              </a:pPr>
              <a:t>26/06/2012</a:t>
            </a:fld>
            <a:endParaRPr lang="fr-CA">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96B3A4A8-E53E-4E09-ADD6-C7BE93C455F3}" type="slidenum">
              <a:rPr lang="fr-CA">
                <a:solidFill>
                  <a:prstClr val="black">
                    <a:tint val="75000"/>
                  </a:prstClr>
                </a:solidFill>
              </a:rPr>
              <a:pPr>
                <a:defRPr/>
              </a:pPr>
              <a:t>‹Nº›</a:t>
            </a:fld>
            <a:endParaRPr lang="fr-CA">
              <a:solidFill>
                <a:prstClr val="black">
                  <a:tint val="75000"/>
                </a:prstClr>
              </a:solidFill>
            </a:endParaRPr>
          </a:p>
        </p:txBody>
      </p:sp>
    </p:spTree>
    <p:extLst>
      <p:ext uri="{BB962C8B-B14F-4D97-AF65-F5344CB8AC3E}">
        <p14:creationId xmlns:p14="http://schemas.microsoft.com/office/powerpoint/2010/main" val="325429711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8BFB6806-5308-4BFF-9D2C-69CA2885D35A}" type="datetimeFigureOut">
              <a:rPr lang="es-MX" smtClean="0">
                <a:solidFill>
                  <a:srgbClr val="B13F9A"/>
                </a:solidFill>
              </a:rPr>
              <a:pPr/>
              <a:t>26/06/2012</a:t>
            </a:fld>
            <a:endParaRPr lang="es-MX">
              <a:solidFill>
                <a:srgbClr val="B13F9A"/>
              </a:solidFill>
            </a:endParaRPr>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s-MX">
              <a:solidFill>
                <a:srgbClr val="B13F9A"/>
              </a:solidFill>
            </a:endParaRPr>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81EF7546-776E-4EA9-8783-973E96178FE0}" type="slidenum">
              <a:rPr lang="es-MX" smtClean="0">
                <a:solidFill>
                  <a:srgbClr val="B13F9A"/>
                </a:solidFill>
              </a:rPr>
              <a:pPr/>
              <a:t>‹Nº›</a:t>
            </a:fld>
            <a:endParaRPr lang="es-MX">
              <a:solidFill>
                <a:srgbClr val="B13F9A"/>
              </a:solidFill>
            </a:endParaRPr>
          </a:p>
        </p:txBody>
      </p:sp>
    </p:spTree>
    <p:extLst>
      <p:ext uri="{BB962C8B-B14F-4D97-AF65-F5344CB8AC3E}">
        <p14:creationId xmlns:p14="http://schemas.microsoft.com/office/powerpoint/2010/main" val="1983597497"/>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1026" name="Group 41"/>
          <p:cNvGrpSpPr>
            <a:grpSpLocks/>
          </p:cNvGrpSpPr>
          <p:nvPr/>
        </p:nvGrpSpPr>
        <p:grpSpPr bwMode="auto">
          <a:xfrm>
            <a:off x="-304800" y="0"/>
            <a:ext cx="9932988" cy="6858000"/>
            <a:chOff x="-382404" y="0"/>
            <a:chExt cx="9932332" cy="6858000"/>
          </a:xfrm>
        </p:grpSpPr>
        <p:grpSp>
          <p:nvGrpSpPr>
            <p:cNvPr id="1035" name="Group 44"/>
            <p:cNvGrpSpPr>
              <a:grpSpLocks/>
            </p:cNvGrpSpPr>
            <p:nvPr/>
          </p:nvGrpSpPr>
          <p:grpSpPr bwMode="auto">
            <a:xfrm>
              <a:off x="0" y="0"/>
              <a:ext cx="9144000" cy="6858000"/>
              <a:chOff x="0" y="0"/>
              <a:chExt cx="9144000" cy="6858000"/>
            </a:xfrm>
          </p:grpSpPr>
          <p:grpSp>
            <p:nvGrpSpPr>
              <p:cNvPr id="1058" name="Group 4"/>
              <p:cNvGrpSpPr>
                <a:grpSpLocks/>
              </p:cNvGrpSpPr>
              <p:nvPr/>
            </p:nvGrpSpPr>
            <p:grpSpPr bwMode="auto">
              <a:xfrm>
                <a:off x="0" y="0"/>
                <a:ext cx="2514600" cy="6858000"/>
                <a:chOff x="0" y="0"/>
                <a:chExt cx="2514600" cy="6858000"/>
              </a:xfrm>
            </p:grpSpPr>
            <p:sp>
              <p:nvSpPr>
                <p:cNvPr id="113" name="Rectangle 112"/>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4"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5"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nvGrpSpPr>
              <p:cNvPr id="1059" name="Group 5"/>
              <p:cNvGrpSpPr>
                <a:grpSpLocks/>
              </p:cNvGrpSpPr>
              <p:nvPr/>
            </p:nvGrpSpPr>
            <p:grpSpPr bwMode="auto">
              <a:xfrm>
                <a:off x="422910" y="0"/>
                <a:ext cx="2514600" cy="6858000"/>
                <a:chOff x="0" y="0"/>
                <a:chExt cx="2514600" cy="6858000"/>
              </a:xfrm>
            </p:grpSpPr>
            <p:sp>
              <p:nvSpPr>
                <p:cNvPr id="110" name="Rectangle 109"/>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1" name="Rectangle 110"/>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2" name="Rectangle 111"/>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nvGrpSpPr>
              <p:cNvPr id="1060" name="Group 9"/>
              <p:cNvGrpSpPr>
                <a:grpSpLocks/>
              </p:cNvGrpSpPr>
              <p:nvPr/>
            </p:nvGrpSpPr>
            <p:grpSpPr bwMode="auto">
              <a:xfrm rot="10800000">
                <a:off x="6629400" y="0"/>
                <a:ext cx="2514600" cy="6858000"/>
                <a:chOff x="0" y="0"/>
                <a:chExt cx="2514600" cy="6858000"/>
              </a:xfrm>
            </p:grpSpPr>
            <p:sp>
              <p:nvSpPr>
                <p:cNvPr id="107" name="Rectangle 106"/>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8" name="Rectangle 107"/>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9" name="Rectangle 108"/>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104" name="Rectangle 103"/>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5" name="Rectangle 104"/>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6" name="Rectangle 105"/>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44" name="Freeform 43"/>
            <p:cNvSpPr/>
            <p:nvPr/>
          </p:nvSpPr>
          <p:spPr>
            <a:xfrm>
              <a:off x="-12540" y="5035550"/>
              <a:ext cx="9144983"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sp>
          <p:nvSpPr>
            <p:cNvPr id="45" name="Freeform 44"/>
            <p:cNvSpPr/>
            <p:nvPr/>
          </p:nvSpPr>
          <p:spPr>
            <a:xfrm>
              <a:off x="-12540" y="3467100"/>
              <a:ext cx="9144983"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sp>
          <p:nvSpPr>
            <p:cNvPr id="46" name="Freeform 45"/>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sp>
          <p:nvSpPr>
            <p:cNvPr id="47" name="Freeform 46"/>
            <p:cNvSpPr/>
            <p:nvPr/>
          </p:nvSpPr>
          <p:spPr>
            <a:xfrm>
              <a:off x="-12540" y="5284788"/>
              <a:ext cx="9144983"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sp>
          <p:nvSpPr>
            <p:cNvPr id="49" name="Freeform 48"/>
            <p:cNvSpPr/>
            <p:nvPr/>
          </p:nvSpPr>
          <p:spPr>
            <a:xfrm>
              <a:off x="2136793" y="5132388"/>
              <a:ext cx="6982951"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sp>
          <p:nvSpPr>
            <p:cNvPr id="50" name="Hexagon 49"/>
            <p:cNvSpPr/>
            <p:nvPr/>
          </p:nvSpPr>
          <p:spPr>
            <a:xfrm rot="1800000">
              <a:off x="2995573" y="2859088"/>
              <a:ext cx="1601682"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1" name="Hexagon 50"/>
            <p:cNvSpPr/>
            <p:nvPr/>
          </p:nvSpPr>
          <p:spPr>
            <a:xfrm rot="1800000">
              <a:off x="3719425" y="412591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2" name="Hexagon 51"/>
            <p:cNvSpPr/>
            <p:nvPr/>
          </p:nvSpPr>
          <p:spPr>
            <a:xfrm rot="1800000">
              <a:off x="3728949" y="1592263"/>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3" name="Hexagon 52"/>
            <p:cNvSpPr/>
            <p:nvPr/>
          </p:nvSpPr>
          <p:spPr>
            <a:xfrm rot="1800000">
              <a:off x="2976524" y="325438"/>
              <a:ext cx="1601682"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4" name="Hexagon 53"/>
            <p:cNvSpPr/>
            <p:nvPr/>
          </p:nvSpPr>
          <p:spPr>
            <a:xfrm rot="1800000">
              <a:off x="4462326" y="5383213"/>
              <a:ext cx="1601682"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5" name="Freeform 54"/>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6" name="Hexagon 55"/>
            <p:cNvSpPr/>
            <p:nvPr/>
          </p:nvSpPr>
          <p:spPr>
            <a:xfrm rot="1800000">
              <a:off x="23969" y="540226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7" name="Hexagon 56"/>
            <p:cNvSpPr/>
            <p:nvPr/>
          </p:nvSpPr>
          <p:spPr>
            <a:xfrm rot="1800000">
              <a:off x="52542" y="2849563"/>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8" name="Hexagon 57"/>
            <p:cNvSpPr/>
            <p:nvPr/>
          </p:nvSpPr>
          <p:spPr>
            <a:xfrm rot="1800000">
              <a:off x="776394" y="412591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9" name="Hexagon 58"/>
            <p:cNvSpPr/>
            <p:nvPr/>
          </p:nvSpPr>
          <p:spPr>
            <a:xfrm rot="1800000">
              <a:off x="1509771" y="5411788"/>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0" name="Hexagon 59"/>
            <p:cNvSpPr/>
            <p:nvPr/>
          </p:nvSpPr>
          <p:spPr>
            <a:xfrm rot="1800000">
              <a:off x="1528820" y="2859088"/>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5" name="Hexagon 94"/>
            <p:cNvSpPr/>
            <p:nvPr/>
          </p:nvSpPr>
          <p:spPr>
            <a:xfrm rot="1800000">
              <a:off x="795443" y="1563688"/>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6" name="Hexagon 95"/>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7" name="Hexagon 96"/>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8" name="Hexagon 97"/>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9" name="Freeform 98"/>
            <p:cNvSpPr/>
            <p:nvPr/>
          </p:nvSpPr>
          <p:spPr>
            <a:xfrm rot="1800000">
              <a:off x="8306997" y="4056063"/>
              <a:ext cx="1242931"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0" name="Freeform 99"/>
            <p:cNvSpPr/>
            <p:nvPr/>
          </p:nvSpPr>
          <p:spPr>
            <a:xfrm rot="1800000">
              <a:off x="8306997"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66" name="Rectangle 65"/>
          <p:cNvSpPr/>
          <p:nvPr/>
        </p:nvSpPr>
        <p:spPr>
          <a:xfrm>
            <a:off x="457200" y="333375"/>
            <a:ext cx="8229600" cy="618648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0" name="Rectangle 69"/>
          <p:cNvSpPr/>
          <p:nvPr/>
        </p:nvSpPr>
        <p:spPr>
          <a:xfrm>
            <a:off x="4560888" y="-22225"/>
            <a:ext cx="3679825" cy="700088"/>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1" name="Rectangle 70"/>
          <p:cNvSpPr/>
          <p:nvPr/>
        </p:nvSpPr>
        <p:spPr>
          <a:xfrm>
            <a:off x="4649788" y="-22225"/>
            <a:ext cx="35052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30" name="Title Placeholder 1"/>
          <p:cNvSpPr>
            <a:spLocks noGrp="1"/>
          </p:cNvSpPr>
          <p:nvPr>
            <p:ph type="title"/>
          </p:nvPr>
        </p:nvSpPr>
        <p:spPr bwMode="auto">
          <a:xfrm>
            <a:off x="1042988" y="1027113"/>
            <a:ext cx="70246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s-ES" smtClean="0"/>
              <a:t>Haga clic para modificar el estilo de título del patrón</a:t>
            </a:r>
            <a:endParaRPr lang="en-US" smtClean="0"/>
          </a:p>
        </p:txBody>
      </p:sp>
      <p:sp>
        <p:nvSpPr>
          <p:cNvPr id="1031" name="Text Placeholder 2"/>
          <p:cNvSpPr>
            <a:spLocks noGrp="1"/>
          </p:cNvSpPr>
          <p:nvPr>
            <p:ph type="body" idx="1"/>
          </p:nvPr>
        </p:nvSpPr>
        <p:spPr bwMode="auto">
          <a:xfrm>
            <a:off x="1042988" y="2324100"/>
            <a:ext cx="6777037"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smtClean="0"/>
          </a:p>
        </p:txBody>
      </p:sp>
      <p:sp>
        <p:nvSpPr>
          <p:cNvPr id="4" name="Date Placeholder 3"/>
          <p:cNvSpPr>
            <a:spLocks noGrp="1"/>
          </p:cNvSpPr>
          <p:nvPr>
            <p:ph type="dt" sz="half" idx="2"/>
          </p:nvPr>
        </p:nvSpPr>
        <p:spPr>
          <a:xfrm>
            <a:off x="5997575" y="223838"/>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rgbClr val="FEFEFE"/>
                </a:solidFill>
                <a:latin typeface="+mn-lt"/>
                <a:cs typeface="+mn-cs"/>
              </a:defRPr>
            </a:lvl1pPr>
          </a:lstStyle>
          <a:p>
            <a:pPr>
              <a:defRPr/>
            </a:pPr>
            <a:fld id="{41BA70EE-7438-4F50-AEF0-5D112F6D0560}" type="datetimeFigureOut">
              <a:rPr lang="es-AR"/>
              <a:pPr>
                <a:defRPr/>
              </a:pPr>
              <a:t>26/06/2012</a:t>
            </a:fld>
            <a:endParaRPr lang="es-AR"/>
          </a:p>
        </p:txBody>
      </p:sp>
      <p:sp>
        <p:nvSpPr>
          <p:cNvPr id="5" name="Footer Placeholder 4"/>
          <p:cNvSpPr>
            <a:spLocks noGrp="1"/>
          </p:cNvSpPr>
          <p:nvPr>
            <p:ph type="ftr" sz="quarter" idx="3"/>
          </p:nvPr>
        </p:nvSpPr>
        <p:spPr>
          <a:xfrm>
            <a:off x="4641850" y="5851525"/>
            <a:ext cx="3502025" cy="365125"/>
          </a:xfrm>
          <a:prstGeom prst="rect">
            <a:avLst/>
          </a:prstGeom>
        </p:spPr>
        <p:txBody>
          <a:bodyPr vert="horz" lIns="91440" tIns="45720" rIns="91440" bIns="45720" rtlCol="0" anchor="ctr"/>
          <a:lstStyle>
            <a:lvl1pPr algn="r" fontAlgn="auto">
              <a:spcBef>
                <a:spcPts val="0"/>
              </a:spcBef>
              <a:spcAft>
                <a:spcPts val="0"/>
              </a:spcAft>
              <a:defRPr sz="1200">
                <a:solidFill>
                  <a:schemeClr val="accent1"/>
                </a:solidFill>
                <a:latin typeface="+mn-lt"/>
                <a:cs typeface="+mn-cs"/>
              </a:defRPr>
            </a:lvl1pPr>
          </a:lstStyle>
          <a:p>
            <a:pPr>
              <a:defRPr/>
            </a:pPr>
            <a:endParaRPr lang="es-AR">
              <a:solidFill>
                <a:srgbClr val="94C600"/>
              </a:solidFill>
            </a:endParaRPr>
          </a:p>
        </p:txBody>
      </p:sp>
      <p:sp>
        <p:nvSpPr>
          <p:cNvPr id="6" name="Slide Number Placeholder 5"/>
          <p:cNvSpPr>
            <a:spLocks noGrp="1"/>
          </p:cNvSpPr>
          <p:nvPr>
            <p:ph type="sldNum" sz="quarter" idx="4"/>
          </p:nvPr>
        </p:nvSpPr>
        <p:spPr>
          <a:xfrm>
            <a:off x="4649788" y="223838"/>
            <a:ext cx="1331912" cy="365125"/>
          </a:xfrm>
          <a:prstGeom prst="rect">
            <a:avLst/>
          </a:prstGeom>
        </p:spPr>
        <p:txBody>
          <a:bodyPr vert="horz" lIns="91440" tIns="45720" rIns="91440" bIns="45720" rtlCol="0" anchor="ctr"/>
          <a:lstStyle>
            <a:lvl1pPr algn="l" fontAlgn="auto">
              <a:spcBef>
                <a:spcPts val="0"/>
              </a:spcBef>
              <a:spcAft>
                <a:spcPts val="0"/>
              </a:spcAft>
              <a:defRPr sz="1200" smtClean="0">
                <a:solidFill>
                  <a:srgbClr val="FEFEFE"/>
                </a:solidFill>
                <a:latin typeface="+mn-lt"/>
                <a:cs typeface="+mn-cs"/>
              </a:defRPr>
            </a:lvl1pPr>
          </a:lstStyle>
          <a:p>
            <a:pPr>
              <a:defRPr/>
            </a:pPr>
            <a:fld id="{AFECA94F-6A5F-415D-9F6D-39BAFCDF3907}" type="slidenum">
              <a:rPr lang="es-AR"/>
              <a:pPr>
                <a:defRPr/>
              </a:pPr>
              <a:t>‹Nº›</a:t>
            </a:fld>
            <a:endParaRPr lang="es-AR"/>
          </a:p>
        </p:txBody>
      </p:sp>
    </p:spTree>
    <p:extLst>
      <p:ext uri="{BB962C8B-B14F-4D97-AF65-F5344CB8AC3E}">
        <p14:creationId xmlns:p14="http://schemas.microsoft.com/office/powerpoint/2010/main" val="354541455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rtl="0" fontAlgn="base">
        <a:spcBef>
          <a:spcPct val="0"/>
        </a:spcBef>
        <a:spcAft>
          <a:spcPct val="0"/>
        </a:spcAft>
        <a:defRPr sz="4000" kern="1200">
          <a:solidFill>
            <a:schemeClr val="accent1"/>
          </a:solidFill>
          <a:latin typeface="+mj-lt"/>
          <a:ea typeface="+mj-ea"/>
          <a:cs typeface="+mj-cs"/>
        </a:defRPr>
      </a:lvl1pPr>
      <a:lvl2pPr algn="l" rtl="0" fontAlgn="base">
        <a:spcBef>
          <a:spcPct val="0"/>
        </a:spcBef>
        <a:spcAft>
          <a:spcPct val="0"/>
        </a:spcAft>
        <a:defRPr sz="4000">
          <a:solidFill>
            <a:schemeClr val="accent1"/>
          </a:solidFill>
          <a:latin typeface="Century Gothic" pitchFamily="34" charset="0"/>
        </a:defRPr>
      </a:lvl2pPr>
      <a:lvl3pPr algn="l" rtl="0" fontAlgn="base">
        <a:spcBef>
          <a:spcPct val="0"/>
        </a:spcBef>
        <a:spcAft>
          <a:spcPct val="0"/>
        </a:spcAft>
        <a:defRPr sz="4000">
          <a:solidFill>
            <a:schemeClr val="accent1"/>
          </a:solidFill>
          <a:latin typeface="Century Gothic" pitchFamily="34" charset="0"/>
        </a:defRPr>
      </a:lvl3pPr>
      <a:lvl4pPr algn="l" rtl="0" fontAlgn="base">
        <a:spcBef>
          <a:spcPct val="0"/>
        </a:spcBef>
        <a:spcAft>
          <a:spcPct val="0"/>
        </a:spcAft>
        <a:defRPr sz="4000">
          <a:solidFill>
            <a:schemeClr val="accent1"/>
          </a:solidFill>
          <a:latin typeface="Century Gothic" pitchFamily="34" charset="0"/>
        </a:defRPr>
      </a:lvl4pPr>
      <a:lvl5pPr algn="l" rtl="0" fontAlgn="base">
        <a:spcBef>
          <a:spcPct val="0"/>
        </a:spcBef>
        <a:spcAft>
          <a:spcPct val="0"/>
        </a:spcAft>
        <a:defRPr sz="4000">
          <a:solidFill>
            <a:schemeClr val="accent1"/>
          </a:solidFill>
          <a:latin typeface="Century Gothic"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3050" algn="l" rtl="0" fontAlgn="base">
        <a:spcBef>
          <a:spcPct val="20000"/>
        </a:spcBef>
        <a:spcAft>
          <a:spcPct val="0"/>
        </a:spcAft>
        <a:buClr>
          <a:schemeClr val="accent1"/>
        </a:buClr>
        <a:buSzPct val="76000"/>
        <a:buFont typeface="Wingdings 2" pitchFamily="18" charset="2"/>
        <a:buChar char=""/>
        <a:defRPr sz="2400" kern="1200">
          <a:solidFill>
            <a:schemeClr val="tx2"/>
          </a:solidFill>
          <a:latin typeface="+mn-lt"/>
          <a:ea typeface="+mn-ea"/>
          <a:cs typeface="+mn-cs"/>
        </a:defRPr>
      </a:lvl1pPr>
      <a:lvl2pPr marL="639763" indent="-273050" algn="l" rtl="0" fontAlgn="base">
        <a:spcBef>
          <a:spcPct val="20000"/>
        </a:spcBef>
        <a:spcAft>
          <a:spcPct val="0"/>
        </a:spcAft>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rtl="0" fontAlgn="base">
        <a:spcBef>
          <a:spcPct val="20000"/>
        </a:spcBef>
        <a:spcAft>
          <a:spcPct val="0"/>
        </a:spcAft>
        <a:buClr>
          <a:schemeClr val="accent1"/>
        </a:buClr>
        <a:buSzPct val="76000"/>
        <a:buFont typeface="Wingdings 2" pitchFamily="18" charset="2"/>
        <a:buChar char=""/>
        <a:defRPr sz="2000" kern="1200">
          <a:solidFill>
            <a:schemeClr val="tx2"/>
          </a:solidFill>
          <a:latin typeface="+mn-lt"/>
          <a:ea typeface="+mn-ea"/>
          <a:cs typeface="+mn-cs"/>
        </a:defRPr>
      </a:lvl3pPr>
      <a:lvl4pPr marL="1123950" indent="-228600" algn="l" rtl="0" fontAlgn="base">
        <a:spcBef>
          <a:spcPct val="20000"/>
        </a:spcBef>
        <a:spcAft>
          <a:spcPct val="0"/>
        </a:spcAft>
        <a:buClr>
          <a:schemeClr val="accent1"/>
        </a:buClr>
        <a:buSzPct val="76000"/>
        <a:buFont typeface="Wingdings 2" pitchFamily="18" charset="2"/>
        <a:buChar char=""/>
        <a:defRPr kern="1200">
          <a:solidFill>
            <a:schemeClr val="tx2"/>
          </a:solidFill>
          <a:latin typeface="+mn-lt"/>
          <a:ea typeface="+mn-ea"/>
          <a:cs typeface="+mn-cs"/>
        </a:defRPr>
      </a:lvl4pPr>
      <a:lvl5pPr marL="1325563" indent="-228600" algn="l" rtl="0" fontAlgn="base">
        <a:spcBef>
          <a:spcPct val="20000"/>
        </a:spcBef>
        <a:spcAft>
          <a:spcPct val="0"/>
        </a:spcAft>
        <a:buClr>
          <a:schemeClr val="accent1"/>
        </a:buClr>
        <a:buSzPct val="76000"/>
        <a:buFont typeface="Wingdings 2" pitchFamily="18" charset="2"/>
        <a:buChar char=""/>
        <a:defRPr sz="1600" kern="120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12 Forma libre"/>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2" name="11 Forma libre"/>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4" name="13 Triángulo rectángulo"/>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5" name="14 Conector recto"/>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8 Marcador de título"/>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s-ES" smtClean="0"/>
              <a:t>Haga clic para modificar el estilo de título del patrón</a:t>
            </a:r>
            <a:endParaRPr kumimoji="0" lang="en-US"/>
          </a:p>
        </p:txBody>
      </p:sp>
      <p:sp>
        <p:nvSpPr>
          <p:cNvPr id="30" name="29 Marcador de texto"/>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9 Marcador de fecha"/>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4517AC14-67F1-4CCA-853E-202992D8482E}" type="datetimeFigureOut">
              <a:rPr lang="es-MX" smtClean="0">
                <a:solidFill>
                  <a:prstClr val="black"/>
                </a:solidFill>
              </a:rPr>
              <a:pPr/>
              <a:t>26/06/2012</a:t>
            </a:fld>
            <a:endParaRPr lang="es-MX">
              <a:solidFill>
                <a:prstClr val="black"/>
              </a:solidFill>
            </a:endParaRPr>
          </a:p>
        </p:txBody>
      </p:sp>
      <p:sp>
        <p:nvSpPr>
          <p:cNvPr id="22" name="21 Marcador de pie de página"/>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s-MX">
              <a:solidFill>
                <a:prstClr val="black"/>
              </a:solidFill>
            </a:endParaRPr>
          </a:p>
        </p:txBody>
      </p:sp>
      <p:sp>
        <p:nvSpPr>
          <p:cNvPr id="18" name="17 Marcador de número de diapositiva"/>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6A3A3F9C-1F7E-4AC0-834B-1C37990C5B7E}" type="slidenum">
              <a:rPr lang="es-MX" smtClean="0">
                <a:solidFill>
                  <a:prstClr val="black"/>
                </a:solidFill>
              </a:rPr>
              <a:pPr/>
              <a:t>‹Nº›</a:t>
            </a:fld>
            <a:endParaRPr lang="es-MX">
              <a:solidFill>
                <a:prstClr val="black"/>
              </a:solidFill>
            </a:endParaRPr>
          </a:p>
        </p:txBody>
      </p:sp>
    </p:spTree>
    <p:extLst>
      <p:ext uri="{BB962C8B-B14F-4D97-AF65-F5344CB8AC3E}">
        <p14:creationId xmlns:p14="http://schemas.microsoft.com/office/powerpoint/2010/main" val="312947656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8 Rectángulo"/>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8" name="7 Rectángulo redondeado"/>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21 Marcador de título"/>
          <p:cNvSpPr>
            <a:spLocks noGrp="1"/>
          </p:cNvSpPr>
          <p:nvPr>
            <p:ph type="title"/>
          </p:nvPr>
        </p:nvSpPr>
        <p:spPr>
          <a:xfrm>
            <a:off x="914400" y="274638"/>
            <a:ext cx="7772400" cy="1143000"/>
          </a:xfrm>
          <a:prstGeom prst="rect">
            <a:avLst/>
          </a:prstGeom>
        </p:spPr>
        <p:txBody>
          <a:bodyPr bIns="91440" anchor="b" anchorCtr="0">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CCCD6D6D-546C-41CB-9E27-A444D6EAEE65}" type="datetimeFigureOut">
              <a:rPr lang="es-MX" smtClean="0">
                <a:solidFill>
                  <a:srgbClr val="666666"/>
                </a:solidFill>
              </a:rPr>
              <a:pPr/>
              <a:t>26/06/2012</a:t>
            </a:fld>
            <a:endParaRPr lang="es-MX" dirty="0">
              <a:solidFill>
                <a:srgbClr val="666666"/>
              </a:solidFill>
            </a:endParaRPr>
          </a:p>
        </p:txBody>
      </p:sp>
      <p:sp>
        <p:nvSpPr>
          <p:cNvPr id="3" name="2 Marcador de pie de página"/>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s-MX" dirty="0">
              <a:solidFill>
                <a:srgbClr val="666666"/>
              </a:solidFill>
            </a:endParaRPr>
          </a:p>
        </p:txBody>
      </p:sp>
      <p:sp>
        <p:nvSpPr>
          <p:cNvPr id="23" name="22 Marcador de número de diapositiva"/>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00062DAB-7E30-457E-8B05-D2B091B7094A}" type="slidenum">
              <a:rPr lang="es-MX" smtClean="0"/>
              <a:pPr/>
              <a:t>‹Nº›</a:t>
            </a:fld>
            <a:endParaRPr lang="es-MX" dirty="0"/>
          </a:p>
        </p:txBody>
      </p:sp>
    </p:spTree>
    <p:extLst>
      <p:ext uri="{BB962C8B-B14F-4D97-AF65-F5344CB8AC3E}">
        <p14:creationId xmlns:p14="http://schemas.microsoft.com/office/powerpoint/2010/main" val="1687521754"/>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13">
            <a:lum bright="-10000"/>
          </a:blip>
          <a:stretch>
            <a:fillRect/>
          </a:stretch>
        </p:blipFill>
        <p:spPr>
          <a:xfrm>
            <a:off x="0" y="0"/>
            <a:ext cx="9144000" cy="6858000"/>
          </a:xfrm>
          <a:prstGeom prst="rect">
            <a:avLst/>
          </a:prstGeom>
        </p:spPr>
      </p:pic>
      <p:sp>
        <p:nvSpPr>
          <p:cNvPr id="2" name="Title Placeholder 1"/>
          <p:cNvSpPr>
            <a:spLocks noGrp="1"/>
          </p:cNvSpPr>
          <p:nvPr>
            <p:ph type="title"/>
          </p:nvPr>
        </p:nvSpPr>
        <p:spPr>
          <a:xfrm>
            <a:off x="551280" y="436563"/>
            <a:ext cx="8041440" cy="1442674"/>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8200" y="2038388"/>
            <a:ext cx="7467600" cy="3951337"/>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551280" y="6148875"/>
            <a:ext cx="2133600" cy="365125"/>
          </a:xfrm>
          <a:prstGeom prst="rect">
            <a:avLst/>
          </a:prstGeom>
        </p:spPr>
        <p:txBody>
          <a:bodyPr vert="horz" lIns="91440" tIns="45720" rIns="91440" bIns="45720" rtlCol="0" anchor="ctr"/>
          <a:lstStyle>
            <a:lvl1pPr algn="l">
              <a:defRPr sz="1400" b="0">
                <a:solidFill>
                  <a:schemeClr val="tx1">
                    <a:lumMod val="50000"/>
                    <a:lumOff val="50000"/>
                  </a:schemeClr>
                </a:solidFill>
                <a:latin typeface="Rage Italic" pitchFamily="66" charset="0"/>
                <a:cs typeface="Rage Italic" pitchFamily="66" charset="0"/>
              </a:defRPr>
            </a:lvl1pPr>
          </a:lstStyle>
          <a:p>
            <a:fld id="{2F2F7B2A-BD27-4165-BD6F-99B05DB8CE58}" type="datetimeFigureOut">
              <a:rPr lang="es-MX" smtClean="0">
                <a:solidFill>
                  <a:prstClr val="black">
                    <a:lumMod val="50000"/>
                    <a:lumOff val="50000"/>
                  </a:prstClr>
                </a:solidFill>
              </a:rPr>
              <a:pPr/>
              <a:t>26/06/2012</a:t>
            </a:fld>
            <a:endParaRPr lang="es-MX">
              <a:solidFill>
                <a:prstClr val="black">
                  <a:lumMod val="50000"/>
                  <a:lumOff val="50000"/>
                </a:prstClr>
              </a:solidFill>
            </a:endParaRPr>
          </a:p>
        </p:txBody>
      </p:sp>
      <p:sp>
        <p:nvSpPr>
          <p:cNvPr id="5" name="Footer Placeholder 4"/>
          <p:cNvSpPr>
            <a:spLocks noGrp="1"/>
          </p:cNvSpPr>
          <p:nvPr>
            <p:ph type="ftr" sz="quarter" idx="3"/>
          </p:nvPr>
        </p:nvSpPr>
        <p:spPr>
          <a:xfrm>
            <a:off x="3124200" y="6148875"/>
            <a:ext cx="2895600" cy="365125"/>
          </a:xfrm>
          <a:prstGeom prst="rect">
            <a:avLst/>
          </a:prstGeom>
        </p:spPr>
        <p:txBody>
          <a:bodyPr vert="horz" lIns="91440" tIns="45720" rIns="91440" bIns="45720" rtlCol="0" anchor="ctr"/>
          <a:lstStyle>
            <a:lvl1pPr algn="ctr">
              <a:defRPr sz="1400" b="0">
                <a:solidFill>
                  <a:schemeClr val="tx1">
                    <a:lumMod val="50000"/>
                    <a:lumOff val="50000"/>
                  </a:schemeClr>
                </a:solidFill>
                <a:latin typeface="Rage Italic" pitchFamily="66" charset="0"/>
                <a:cs typeface="Rage Italic" pitchFamily="66" charset="0"/>
              </a:defRPr>
            </a:lvl1pPr>
          </a:lstStyle>
          <a:p>
            <a:endParaRPr lang="es-MX">
              <a:solidFill>
                <a:prstClr val="black">
                  <a:lumMod val="50000"/>
                  <a:lumOff val="50000"/>
                </a:prstClr>
              </a:solidFill>
            </a:endParaRPr>
          </a:p>
        </p:txBody>
      </p:sp>
      <p:sp>
        <p:nvSpPr>
          <p:cNvPr id="6" name="Slide Number Placeholder 5"/>
          <p:cNvSpPr>
            <a:spLocks noGrp="1"/>
          </p:cNvSpPr>
          <p:nvPr>
            <p:ph type="sldNum" sz="quarter" idx="4"/>
          </p:nvPr>
        </p:nvSpPr>
        <p:spPr>
          <a:xfrm>
            <a:off x="6459120" y="6148875"/>
            <a:ext cx="2133600" cy="365125"/>
          </a:xfrm>
          <a:prstGeom prst="rect">
            <a:avLst/>
          </a:prstGeom>
        </p:spPr>
        <p:txBody>
          <a:bodyPr vert="horz" lIns="91440" tIns="45720" rIns="91440" bIns="45720" rtlCol="0" anchor="ctr"/>
          <a:lstStyle>
            <a:lvl1pPr algn="r">
              <a:defRPr sz="1400" b="0">
                <a:solidFill>
                  <a:schemeClr val="tx1">
                    <a:lumMod val="50000"/>
                    <a:lumOff val="50000"/>
                  </a:schemeClr>
                </a:solidFill>
                <a:latin typeface="Rage Italic" pitchFamily="66" charset="0"/>
                <a:cs typeface="Rage Italic" pitchFamily="66" charset="0"/>
              </a:defRPr>
            </a:lvl1pPr>
          </a:lstStyle>
          <a:p>
            <a:fld id="{F580E4F2-9618-4CC8-AA3F-B31F2FE40C29}" type="slidenum">
              <a:rPr lang="es-MX" smtClean="0">
                <a:solidFill>
                  <a:prstClr val="black">
                    <a:lumMod val="50000"/>
                    <a:lumOff val="50000"/>
                  </a:prstClr>
                </a:solidFill>
              </a:rPr>
              <a:pPr/>
              <a:t>‹Nº›</a:t>
            </a:fld>
            <a:endParaRPr lang="es-MX">
              <a:solidFill>
                <a:prstClr val="black">
                  <a:lumMod val="50000"/>
                  <a:lumOff val="50000"/>
                </a:prstClr>
              </a:solidFill>
            </a:endParaRPr>
          </a:p>
        </p:txBody>
      </p:sp>
    </p:spTree>
    <p:extLst>
      <p:ext uri="{BB962C8B-B14F-4D97-AF65-F5344CB8AC3E}">
        <p14:creationId xmlns:p14="http://schemas.microsoft.com/office/powerpoint/2010/main" val="1239988548"/>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13">
            <a:lum bright="-10000"/>
          </a:blip>
          <a:stretch>
            <a:fillRect/>
          </a:stretch>
        </p:blipFill>
        <p:spPr>
          <a:xfrm>
            <a:off x="0" y="0"/>
            <a:ext cx="9144000" cy="6858000"/>
          </a:xfrm>
          <a:prstGeom prst="rect">
            <a:avLst/>
          </a:prstGeom>
        </p:spPr>
      </p:pic>
      <p:sp>
        <p:nvSpPr>
          <p:cNvPr id="2" name="Title Placeholder 1"/>
          <p:cNvSpPr>
            <a:spLocks noGrp="1"/>
          </p:cNvSpPr>
          <p:nvPr>
            <p:ph type="title"/>
          </p:nvPr>
        </p:nvSpPr>
        <p:spPr>
          <a:xfrm>
            <a:off x="551280" y="436563"/>
            <a:ext cx="8041440" cy="1442674"/>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8200" y="2038388"/>
            <a:ext cx="7467600" cy="3951337"/>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551280" y="6148875"/>
            <a:ext cx="2133600" cy="365125"/>
          </a:xfrm>
          <a:prstGeom prst="rect">
            <a:avLst/>
          </a:prstGeom>
        </p:spPr>
        <p:txBody>
          <a:bodyPr vert="horz" lIns="91440" tIns="45720" rIns="91440" bIns="45720" rtlCol="0" anchor="ctr"/>
          <a:lstStyle>
            <a:lvl1pPr algn="l">
              <a:defRPr sz="1400" b="0">
                <a:solidFill>
                  <a:schemeClr val="tx1">
                    <a:lumMod val="50000"/>
                    <a:lumOff val="50000"/>
                  </a:schemeClr>
                </a:solidFill>
                <a:latin typeface="Rage Italic" pitchFamily="66" charset="0"/>
                <a:cs typeface="Rage Italic" pitchFamily="66" charset="0"/>
              </a:defRPr>
            </a:lvl1pPr>
          </a:lstStyle>
          <a:p>
            <a:fld id="{2F2F7B2A-BD27-4165-BD6F-99B05DB8CE58}" type="datetimeFigureOut">
              <a:rPr lang="es-MX" smtClean="0"/>
              <a:t>26/06/2012</a:t>
            </a:fld>
            <a:endParaRPr lang="es-MX"/>
          </a:p>
        </p:txBody>
      </p:sp>
      <p:sp>
        <p:nvSpPr>
          <p:cNvPr id="5" name="Footer Placeholder 4"/>
          <p:cNvSpPr>
            <a:spLocks noGrp="1"/>
          </p:cNvSpPr>
          <p:nvPr>
            <p:ph type="ftr" sz="quarter" idx="3"/>
          </p:nvPr>
        </p:nvSpPr>
        <p:spPr>
          <a:xfrm>
            <a:off x="3124200" y="6148875"/>
            <a:ext cx="2895600" cy="365125"/>
          </a:xfrm>
          <a:prstGeom prst="rect">
            <a:avLst/>
          </a:prstGeom>
        </p:spPr>
        <p:txBody>
          <a:bodyPr vert="horz" lIns="91440" tIns="45720" rIns="91440" bIns="45720" rtlCol="0" anchor="ctr"/>
          <a:lstStyle>
            <a:lvl1pPr algn="ctr">
              <a:defRPr sz="1400" b="0">
                <a:solidFill>
                  <a:schemeClr val="tx1">
                    <a:lumMod val="50000"/>
                    <a:lumOff val="50000"/>
                  </a:schemeClr>
                </a:solidFill>
                <a:latin typeface="Rage Italic" pitchFamily="66" charset="0"/>
                <a:cs typeface="Rage Italic" pitchFamily="66" charset="0"/>
              </a:defRPr>
            </a:lvl1pPr>
          </a:lstStyle>
          <a:p>
            <a:endParaRPr lang="es-MX"/>
          </a:p>
        </p:txBody>
      </p:sp>
      <p:sp>
        <p:nvSpPr>
          <p:cNvPr id="6" name="Slide Number Placeholder 5"/>
          <p:cNvSpPr>
            <a:spLocks noGrp="1"/>
          </p:cNvSpPr>
          <p:nvPr>
            <p:ph type="sldNum" sz="quarter" idx="4"/>
          </p:nvPr>
        </p:nvSpPr>
        <p:spPr>
          <a:xfrm>
            <a:off x="6459120" y="6148875"/>
            <a:ext cx="2133600" cy="365125"/>
          </a:xfrm>
          <a:prstGeom prst="rect">
            <a:avLst/>
          </a:prstGeom>
        </p:spPr>
        <p:txBody>
          <a:bodyPr vert="horz" lIns="91440" tIns="45720" rIns="91440" bIns="45720" rtlCol="0" anchor="ctr"/>
          <a:lstStyle>
            <a:lvl1pPr algn="r">
              <a:defRPr sz="1400" b="0">
                <a:solidFill>
                  <a:schemeClr val="tx1">
                    <a:lumMod val="50000"/>
                    <a:lumOff val="50000"/>
                  </a:schemeClr>
                </a:solidFill>
                <a:latin typeface="Rage Italic" pitchFamily="66" charset="0"/>
                <a:cs typeface="Rage Italic" pitchFamily="66" charset="0"/>
              </a:defRPr>
            </a:lvl1pPr>
          </a:lstStyle>
          <a:p>
            <a:fld id="{F580E4F2-9618-4CC8-AA3F-B31F2FE40C29}" type="slidenum">
              <a:rPr lang="es-MX" smtClean="0"/>
              <a:t>‹Nº›</a:t>
            </a:fld>
            <a:endParaRPr lang="es-MX"/>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blipFill dpi="0" rotWithShape="1">
            <a:blip r:embed="rId13">
              <a:alphaModFix amt="15000"/>
            </a:blip>
            <a:srcRect/>
            <a:tile tx="0" ty="0" sx="76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85800" y="274638"/>
            <a:ext cx="7772400" cy="1143000"/>
          </a:xfrm>
          <a:prstGeom prst="rect">
            <a:avLst/>
          </a:prstGeom>
        </p:spPr>
        <p:txBody>
          <a:bodyPr vert="horz" lIns="0" tIns="45720" rIns="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5800" y="1600200"/>
            <a:ext cx="7772400" cy="4525963"/>
          </a:xfrm>
          <a:prstGeom prst="rect">
            <a:avLst/>
          </a:prstGeom>
        </p:spPr>
        <p:txBody>
          <a:bodyPr vert="horz" lIns="0" tIns="45720" rIns="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400800" y="6416675"/>
            <a:ext cx="1981200" cy="365125"/>
          </a:xfrm>
          <a:prstGeom prst="rect">
            <a:avLst/>
          </a:prstGeom>
        </p:spPr>
        <p:txBody>
          <a:bodyPr vert="horz" lIns="0" tIns="45720" rIns="0" bIns="0" rtlCol="0" anchor="b" anchorCtr="0"/>
          <a:lstStyle>
            <a:lvl1pPr algn="r">
              <a:defRPr lang="en-US" sz="900" kern="1200" cap="all" spc="110" baseline="0" smtClean="0">
                <a:solidFill>
                  <a:srgbClr val="4D4D4D"/>
                </a:solidFill>
                <a:latin typeface="+mn-lt"/>
                <a:ea typeface="+mn-ea"/>
                <a:cs typeface="+mn-cs"/>
              </a:defRPr>
            </a:lvl1pPr>
          </a:lstStyle>
          <a:p>
            <a:fld id="{2F2F7B2A-BD27-4165-BD6F-99B05DB8CE58}" type="datetimeFigureOut">
              <a:rPr lang="es-MX" smtClean="0"/>
              <a:t>26/06/2012</a:t>
            </a:fld>
            <a:endParaRPr lang="es-MX"/>
          </a:p>
        </p:txBody>
      </p:sp>
      <p:sp>
        <p:nvSpPr>
          <p:cNvPr id="5" name="Footer Placeholder 4"/>
          <p:cNvSpPr>
            <a:spLocks noGrp="1"/>
          </p:cNvSpPr>
          <p:nvPr>
            <p:ph type="ftr" sz="quarter" idx="3"/>
          </p:nvPr>
        </p:nvSpPr>
        <p:spPr>
          <a:xfrm>
            <a:off x="228600" y="6416675"/>
            <a:ext cx="2895600" cy="365125"/>
          </a:xfrm>
          <a:prstGeom prst="rect">
            <a:avLst/>
          </a:prstGeom>
        </p:spPr>
        <p:txBody>
          <a:bodyPr vert="horz" lIns="0" tIns="45720" rIns="0" bIns="0" rtlCol="0" anchor="b" anchorCtr="0"/>
          <a:lstStyle>
            <a:lvl1pPr algn="l">
              <a:defRPr sz="900" cap="all" spc="110" baseline="0">
                <a:solidFill>
                  <a:srgbClr val="4D4D4D"/>
                </a:solidFill>
              </a:defRPr>
            </a:lvl1pPr>
          </a:lstStyle>
          <a:p>
            <a:endParaRPr lang="es-MX"/>
          </a:p>
        </p:txBody>
      </p:sp>
      <p:sp>
        <p:nvSpPr>
          <p:cNvPr id="6" name="Slide Number Placeholder 5"/>
          <p:cNvSpPr>
            <a:spLocks noGrp="1"/>
          </p:cNvSpPr>
          <p:nvPr>
            <p:ph type="sldNum" sz="quarter" idx="4"/>
          </p:nvPr>
        </p:nvSpPr>
        <p:spPr>
          <a:xfrm>
            <a:off x="8458200" y="6416675"/>
            <a:ext cx="457200" cy="365125"/>
          </a:xfrm>
          <a:prstGeom prst="rect">
            <a:avLst/>
          </a:prstGeom>
        </p:spPr>
        <p:txBody>
          <a:bodyPr vert="horz" lIns="0" tIns="45720" rIns="0" bIns="0" rtlCol="0" anchor="b" anchorCtr="0"/>
          <a:lstStyle>
            <a:lvl1pPr algn="r">
              <a:defRPr sz="1100" b="1" baseline="0">
                <a:solidFill>
                  <a:srgbClr val="4D4D4D"/>
                </a:solidFill>
              </a:defRPr>
            </a:lvl1pPr>
          </a:lstStyle>
          <a:p>
            <a:fld id="{F580E4F2-9618-4CC8-AA3F-B31F2FE40C29}" type="slidenum">
              <a:rPr lang="es-MX" smtClean="0"/>
              <a:t>‹Nº›</a:t>
            </a:fld>
            <a:endParaRPr lang="es-MX"/>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36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13">
            <a:lum bright="-10000"/>
          </a:blip>
          <a:stretch>
            <a:fillRect/>
          </a:stretch>
        </p:blipFill>
        <p:spPr>
          <a:xfrm>
            <a:off x="0" y="0"/>
            <a:ext cx="9144000" cy="6858000"/>
          </a:xfrm>
          <a:prstGeom prst="rect">
            <a:avLst/>
          </a:prstGeom>
        </p:spPr>
      </p:pic>
      <p:sp>
        <p:nvSpPr>
          <p:cNvPr id="2" name="Title Placeholder 1"/>
          <p:cNvSpPr>
            <a:spLocks noGrp="1"/>
          </p:cNvSpPr>
          <p:nvPr>
            <p:ph type="title"/>
          </p:nvPr>
        </p:nvSpPr>
        <p:spPr>
          <a:xfrm>
            <a:off x="551280" y="436563"/>
            <a:ext cx="8041440" cy="1442674"/>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8200" y="2038388"/>
            <a:ext cx="7467600" cy="3951337"/>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551280" y="6148875"/>
            <a:ext cx="2133600" cy="365125"/>
          </a:xfrm>
          <a:prstGeom prst="rect">
            <a:avLst/>
          </a:prstGeom>
        </p:spPr>
        <p:txBody>
          <a:bodyPr vert="horz" lIns="91440" tIns="45720" rIns="91440" bIns="45720" rtlCol="0" anchor="ctr"/>
          <a:lstStyle>
            <a:lvl1pPr algn="l">
              <a:defRPr sz="1400" b="0">
                <a:solidFill>
                  <a:schemeClr val="tx1">
                    <a:lumMod val="50000"/>
                    <a:lumOff val="50000"/>
                  </a:schemeClr>
                </a:solidFill>
                <a:latin typeface="Rage Italic" pitchFamily="66" charset="0"/>
                <a:cs typeface="Rage Italic" pitchFamily="66" charset="0"/>
              </a:defRPr>
            </a:lvl1pPr>
          </a:lstStyle>
          <a:p>
            <a:fld id="{2F2F7B2A-BD27-4165-BD6F-99B05DB8CE58}" type="datetimeFigureOut">
              <a:rPr lang="es-MX" smtClean="0"/>
              <a:t>26/06/2012</a:t>
            </a:fld>
            <a:endParaRPr lang="es-MX"/>
          </a:p>
        </p:txBody>
      </p:sp>
      <p:sp>
        <p:nvSpPr>
          <p:cNvPr id="5" name="Footer Placeholder 4"/>
          <p:cNvSpPr>
            <a:spLocks noGrp="1"/>
          </p:cNvSpPr>
          <p:nvPr>
            <p:ph type="ftr" sz="quarter" idx="3"/>
          </p:nvPr>
        </p:nvSpPr>
        <p:spPr>
          <a:xfrm>
            <a:off x="3124200" y="6148875"/>
            <a:ext cx="2895600" cy="365125"/>
          </a:xfrm>
          <a:prstGeom prst="rect">
            <a:avLst/>
          </a:prstGeom>
        </p:spPr>
        <p:txBody>
          <a:bodyPr vert="horz" lIns="91440" tIns="45720" rIns="91440" bIns="45720" rtlCol="0" anchor="ctr"/>
          <a:lstStyle>
            <a:lvl1pPr algn="ctr">
              <a:defRPr sz="1400" b="0">
                <a:solidFill>
                  <a:schemeClr val="tx1">
                    <a:lumMod val="50000"/>
                    <a:lumOff val="50000"/>
                  </a:schemeClr>
                </a:solidFill>
                <a:latin typeface="Rage Italic" pitchFamily="66" charset="0"/>
                <a:cs typeface="Rage Italic" pitchFamily="66" charset="0"/>
              </a:defRPr>
            </a:lvl1pPr>
          </a:lstStyle>
          <a:p>
            <a:endParaRPr lang="es-MX"/>
          </a:p>
        </p:txBody>
      </p:sp>
      <p:sp>
        <p:nvSpPr>
          <p:cNvPr id="6" name="Slide Number Placeholder 5"/>
          <p:cNvSpPr>
            <a:spLocks noGrp="1"/>
          </p:cNvSpPr>
          <p:nvPr>
            <p:ph type="sldNum" sz="quarter" idx="4"/>
          </p:nvPr>
        </p:nvSpPr>
        <p:spPr>
          <a:xfrm>
            <a:off x="6459120" y="6148875"/>
            <a:ext cx="2133600" cy="365125"/>
          </a:xfrm>
          <a:prstGeom prst="rect">
            <a:avLst/>
          </a:prstGeom>
        </p:spPr>
        <p:txBody>
          <a:bodyPr vert="horz" lIns="91440" tIns="45720" rIns="91440" bIns="45720" rtlCol="0" anchor="ctr"/>
          <a:lstStyle>
            <a:lvl1pPr algn="r">
              <a:defRPr sz="1400" b="0">
                <a:solidFill>
                  <a:schemeClr val="tx1">
                    <a:lumMod val="50000"/>
                    <a:lumOff val="50000"/>
                  </a:schemeClr>
                </a:solidFill>
                <a:latin typeface="Rage Italic" pitchFamily="66" charset="0"/>
                <a:cs typeface="Rage Italic" pitchFamily="66" charset="0"/>
              </a:defRPr>
            </a:lvl1pPr>
          </a:lstStyle>
          <a:p>
            <a:fld id="{F580E4F2-9618-4CC8-AA3F-B31F2FE40C29}" type="slidenum">
              <a:rPr lang="es-MX" smtClean="0"/>
              <a:t>‹Nº›</a:t>
            </a:fld>
            <a:endParaRPr lang="es-MX"/>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27 Rectángulo"/>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9" name="28 Rectángulo"/>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0" name="29 Rectángulo"/>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1" name="30 Rectángulo"/>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2" name="31 Rectángulo"/>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3" name="32 Rectángulo redondeado"/>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4" name="33 Rectángulo redondeado"/>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5" name="34 Rectángulo"/>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36" name="35 Rectángulo"/>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37" name="36 Rectángulo"/>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8" name="37 Rectángulo"/>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9" name="38 Rectángulo"/>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40" name="39 Rectángulo"/>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21 Marcador de título"/>
          <p:cNvSpPr>
            <a:spLocks noGrp="1"/>
          </p:cNvSpPr>
          <p:nvPr>
            <p:ph type="title"/>
          </p:nvPr>
        </p:nvSpPr>
        <p:spPr>
          <a:xfrm>
            <a:off x="457200" y="1143000"/>
            <a:ext cx="8229600" cy="1066800"/>
          </a:xfrm>
          <a:prstGeom prst="rect">
            <a:avLst/>
          </a:prstGeom>
        </p:spPr>
        <p:txBody>
          <a:bodyPr vert="horz" anchor="ctr">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A1B12D48-EE59-49C6-988C-ADDFF76E8830}" type="datetimeFigureOut">
              <a:rPr lang="es-MX" smtClean="0">
                <a:solidFill>
                  <a:srgbClr val="438086"/>
                </a:solidFill>
              </a:rPr>
              <a:pPr/>
              <a:t>26/06/2012</a:t>
            </a:fld>
            <a:endParaRPr lang="es-MX">
              <a:solidFill>
                <a:srgbClr val="438086"/>
              </a:solidFill>
            </a:endParaRPr>
          </a:p>
        </p:txBody>
      </p:sp>
      <p:sp>
        <p:nvSpPr>
          <p:cNvPr id="3" name="2 Marcador de pie de página"/>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s-MX">
              <a:solidFill>
                <a:srgbClr val="438086"/>
              </a:solidFill>
            </a:endParaRPr>
          </a:p>
        </p:txBody>
      </p:sp>
      <p:sp>
        <p:nvSpPr>
          <p:cNvPr id="23" name="22 Marcador de número de diapositiva"/>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CBC26C61-6C29-4EED-817A-B2CDE3C90DAC}" type="slidenum">
              <a:rPr lang="es-MX" smtClean="0"/>
              <a:pPr/>
              <a:t>‹Nº›</a:t>
            </a:fld>
            <a:endParaRPr lang="es-MX"/>
          </a:p>
        </p:txBody>
      </p:sp>
    </p:spTree>
    <p:extLst>
      <p:ext uri="{BB962C8B-B14F-4D97-AF65-F5344CB8AC3E}">
        <p14:creationId xmlns:p14="http://schemas.microsoft.com/office/powerpoint/2010/main" val="353558139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8 Rectángulo"/>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3" name="2 Marcador de título"/>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s-ES" smtClean="0"/>
              <a:t>Haga clic para modificar el estilo de título del patrón</a:t>
            </a:r>
            <a:endParaRPr kumimoji="0" lang="en-US"/>
          </a:p>
        </p:txBody>
      </p:sp>
      <p:sp>
        <p:nvSpPr>
          <p:cNvPr id="31" name="30 Marcador de texto"/>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27" name="26 Marcador de fecha"/>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74246056-8D23-4C90-852C-5DEE91C56EB2}" type="datetimeFigureOut">
              <a:rPr lang="es-MX" smtClean="0">
                <a:solidFill>
                  <a:srgbClr val="B13F9A"/>
                </a:solidFill>
              </a:rPr>
              <a:pPr/>
              <a:t>26/06/2012</a:t>
            </a:fld>
            <a:endParaRPr lang="es-MX">
              <a:solidFill>
                <a:srgbClr val="B13F9A"/>
              </a:solidFill>
            </a:endParaRPr>
          </a:p>
        </p:txBody>
      </p:sp>
      <p:sp>
        <p:nvSpPr>
          <p:cNvPr id="4" name="3 Marcador de pie de página"/>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s-MX">
              <a:solidFill>
                <a:srgbClr val="B13F9A"/>
              </a:solidFill>
            </a:endParaRPr>
          </a:p>
        </p:txBody>
      </p:sp>
      <p:sp>
        <p:nvSpPr>
          <p:cNvPr id="16" name="15 Marcador de número de diapositiva"/>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2582731D-240C-43A6-A341-8904F585ECA2}" type="slidenum">
              <a:rPr lang="es-MX" smtClean="0">
                <a:solidFill>
                  <a:srgbClr val="B13F9A"/>
                </a:solidFill>
              </a:rPr>
              <a:pPr/>
              <a:t>‹Nº›</a:t>
            </a:fld>
            <a:endParaRPr lang="es-MX">
              <a:solidFill>
                <a:srgbClr val="B13F9A"/>
              </a:solidFill>
            </a:endParaRPr>
          </a:p>
        </p:txBody>
      </p:sp>
    </p:spTree>
    <p:extLst>
      <p:ext uri="{BB962C8B-B14F-4D97-AF65-F5344CB8AC3E}">
        <p14:creationId xmlns:p14="http://schemas.microsoft.com/office/powerpoint/2010/main" val="278774537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a:t>
            </a:r>
            <a:endParaRPr lang="fr-CA" smtClean="0"/>
          </a:p>
        </p:txBody>
      </p:sp>
      <p:sp>
        <p:nvSpPr>
          <p:cNvPr id="1027"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smtClean="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847B49F-9C89-435F-92DF-6C1712B0BB62}" type="datetimeFigureOut">
              <a:rPr lang="fr-FR" smtClean="0">
                <a:solidFill>
                  <a:prstClr val="black">
                    <a:tint val="75000"/>
                  </a:prstClr>
                </a:solidFill>
              </a:rPr>
              <a:pPr>
                <a:defRPr/>
              </a:pPr>
              <a:t>26/06/2012</a:t>
            </a:fld>
            <a:endParaRPr lang="fr-CA">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6B3A4A8-E53E-4E09-ADD6-C7BE93C455F3}" type="slidenum">
              <a:rPr lang="fr-CA" smtClean="0">
                <a:solidFill>
                  <a:prstClr val="black">
                    <a:tint val="75000"/>
                  </a:prstClr>
                </a:solidFill>
              </a:rPr>
              <a:pPr>
                <a:defRPr/>
              </a:pPr>
              <a:t>‹Nº›</a:t>
            </a:fld>
            <a:endParaRPr lang="fr-CA">
              <a:solidFill>
                <a:prstClr val="black">
                  <a:tint val="75000"/>
                </a:prstClr>
              </a:solidFill>
            </a:endParaRPr>
          </a:p>
        </p:txBody>
      </p:sp>
    </p:spTree>
    <p:extLst>
      <p:ext uri="{BB962C8B-B14F-4D97-AF65-F5344CB8AC3E}">
        <p14:creationId xmlns:p14="http://schemas.microsoft.com/office/powerpoint/2010/main" val="112097825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smtClean="0"/>
              <a:t>Cliquez pour modifier le style du titre</a:t>
            </a:r>
            <a:endParaRPr lang="fr-CA" smtClean="0"/>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smtClean="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0847B49F-9C89-435F-92DF-6C1712B0BB62}" type="datetimeFigureOut">
              <a:rPr lang="fr-FR">
                <a:solidFill>
                  <a:prstClr val="black">
                    <a:tint val="75000"/>
                  </a:prstClr>
                </a:solidFill>
              </a:rPr>
              <a:pPr>
                <a:defRPr/>
              </a:pPr>
              <a:t>26/06/2012</a:t>
            </a:fld>
            <a:endParaRPr lang="fr-CA">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96B3A4A8-E53E-4E09-ADD6-C7BE93C455F3}" type="slidenum">
              <a:rPr lang="fr-CA">
                <a:solidFill>
                  <a:prstClr val="black">
                    <a:tint val="75000"/>
                  </a:prstClr>
                </a:solidFill>
              </a:rPr>
              <a:pPr>
                <a:defRPr/>
              </a:pPr>
              <a:t>‹Nº›</a:t>
            </a:fld>
            <a:endParaRPr lang="fr-CA">
              <a:solidFill>
                <a:prstClr val="black">
                  <a:tint val="75000"/>
                </a:prstClr>
              </a:solidFill>
            </a:endParaRPr>
          </a:p>
        </p:txBody>
      </p:sp>
    </p:spTree>
    <p:extLst>
      <p:ext uri="{BB962C8B-B14F-4D97-AF65-F5344CB8AC3E}">
        <p14:creationId xmlns:p14="http://schemas.microsoft.com/office/powerpoint/2010/main" val="289813360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a:t>
            </a:r>
            <a:endParaRPr lang="fr-CA" smtClean="0"/>
          </a:p>
        </p:txBody>
      </p:sp>
      <p:sp>
        <p:nvSpPr>
          <p:cNvPr id="1027"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smtClean="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0847B49F-9C89-435F-92DF-6C1712B0BB62}" type="datetimeFigureOut">
              <a:rPr lang="fr-FR">
                <a:solidFill>
                  <a:prstClr val="black">
                    <a:tint val="75000"/>
                  </a:prstClr>
                </a:solidFill>
              </a:rPr>
              <a:pPr>
                <a:defRPr/>
              </a:pPr>
              <a:t>26/06/2012</a:t>
            </a:fld>
            <a:endParaRPr lang="fr-CA">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96B3A4A8-E53E-4E09-ADD6-C7BE93C455F3}" type="slidenum">
              <a:rPr lang="fr-CA">
                <a:solidFill>
                  <a:prstClr val="black">
                    <a:tint val="75000"/>
                  </a:prstClr>
                </a:solidFill>
              </a:rPr>
              <a:pPr>
                <a:defRPr/>
              </a:pPr>
              <a:t>‹Nº›</a:t>
            </a:fld>
            <a:endParaRPr lang="fr-CA">
              <a:solidFill>
                <a:prstClr val="black">
                  <a:tint val="75000"/>
                </a:prstClr>
              </a:solidFill>
            </a:endParaRPr>
          </a:p>
        </p:txBody>
      </p:sp>
    </p:spTree>
    <p:extLst>
      <p:ext uri="{BB962C8B-B14F-4D97-AF65-F5344CB8AC3E}">
        <p14:creationId xmlns:p14="http://schemas.microsoft.com/office/powerpoint/2010/main" val="98110532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6.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1.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67.xml"/><Relationship Id="rId1" Type="http://schemas.openxmlformats.org/officeDocument/2006/relationships/themeOverride" Target="../theme/themeOverride1.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78.xml"/><Relationship Id="rId1" Type="http://schemas.openxmlformats.org/officeDocument/2006/relationships/themeOverride" Target="../theme/themeOverride2.xml"/><Relationship Id="rId6" Type="http://schemas.openxmlformats.org/officeDocument/2006/relationships/image" Target="../media/image51.png"/><Relationship Id="rId5" Type="http://schemas.openxmlformats.org/officeDocument/2006/relationships/image" Target="../media/image50.gif"/><Relationship Id="rId4" Type="http://schemas.openxmlformats.org/officeDocument/2006/relationships/image" Target="../media/image49.gif"/></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gif"/><Relationship Id="rId2" Type="http://schemas.openxmlformats.org/officeDocument/2006/relationships/slideLayout" Target="../slideLayouts/slideLayout90.xml"/><Relationship Id="rId1" Type="http://schemas.openxmlformats.org/officeDocument/2006/relationships/themeOverride" Target="../theme/themeOverride3.xml"/><Relationship Id="rId6" Type="http://schemas.openxmlformats.org/officeDocument/2006/relationships/image" Target="../media/image55.gif"/><Relationship Id="rId5" Type="http://schemas.openxmlformats.org/officeDocument/2006/relationships/image" Target="../media/image54.gif"/><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gif"/><Relationship Id="rId2" Type="http://schemas.openxmlformats.org/officeDocument/2006/relationships/slideLayout" Target="../slideLayouts/slideLayout83.xml"/><Relationship Id="rId1" Type="http://schemas.openxmlformats.org/officeDocument/2006/relationships/themeOverride" Target="../theme/themeOverride4.xml"/><Relationship Id="rId6" Type="http://schemas.openxmlformats.org/officeDocument/2006/relationships/image" Target="../media/image60.jpeg"/><Relationship Id="rId5" Type="http://schemas.openxmlformats.org/officeDocument/2006/relationships/image" Target="../media/image59.gif"/><Relationship Id="rId4" Type="http://schemas.openxmlformats.org/officeDocument/2006/relationships/image" Target="../media/image58.gif"/></Relationships>
</file>

<file path=ppt/slides/_rels/slide2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105.xml"/><Relationship Id="rId1" Type="http://schemas.openxmlformats.org/officeDocument/2006/relationships/themeOverride" Target="../theme/themeOverride5.xml"/><Relationship Id="rId6" Type="http://schemas.openxmlformats.org/officeDocument/2006/relationships/image" Target="../media/image65.gif"/><Relationship Id="rId5" Type="http://schemas.openxmlformats.org/officeDocument/2006/relationships/image" Target="../media/image64.gif"/><Relationship Id="rId4" Type="http://schemas.openxmlformats.org/officeDocument/2006/relationships/image" Target="../media/image63.gif"/></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94.xml"/><Relationship Id="rId1" Type="http://schemas.openxmlformats.org/officeDocument/2006/relationships/themeOverride" Target="../theme/themeOverride6.xml"/><Relationship Id="rId6" Type="http://schemas.openxmlformats.org/officeDocument/2006/relationships/image" Target="../media/image68.wmf"/><Relationship Id="rId5" Type="http://schemas.openxmlformats.org/officeDocument/2006/relationships/image" Target="../media/image67.gif"/><Relationship Id="rId4" Type="http://schemas.openxmlformats.org/officeDocument/2006/relationships/image" Target="../media/image66.gif"/></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72.gif"/><Relationship Id="rId2" Type="http://schemas.openxmlformats.org/officeDocument/2006/relationships/slideLayout" Target="../slideLayouts/slideLayout83.xml"/><Relationship Id="rId1" Type="http://schemas.openxmlformats.org/officeDocument/2006/relationships/themeOverride" Target="../theme/themeOverride7.xml"/><Relationship Id="rId6" Type="http://schemas.openxmlformats.org/officeDocument/2006/relationships/image" Target="../media/image71.gif"/><Relationship Id="rId5" Type="http://schemas.openxmlformats.org/officeDocument/2006/relationships/image" Target="../media/image70.jpeg"/><Relationship Id="rId4" Type="http://schemas.openxmlformats.org/officeDocument/2006/relationships/image" Target="../media/image69.gif"/></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76.gif"/><Relationship Id="rId2" Type="http://schemas.openxmlformats.org/officeDocument/2006/relationships/slideLayout" Target="../slideLayouts/slideLayout83.xml"/><Relationship Id="rId1" Type="http://schemas.openxmlformats.org/officeDocument/2006/relationships/themeOverride" Target="../theme/themeOverride8.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gif"/></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94.xml"/><Relationship Id="rId1" Type="http://schemas.openxmlformats.org/officeDocument/2006/relationships/themeOverride" Target="../theme/themeOverride9.xml"/><Relationship Id="rId5" Type="http://schemas.openxmlformats.org/officeDocument/2006/relationships/image" Target="../media/image78.gif"/><Relationship Id="rId4" Type="http://schemas.openxmlformats.org/officeDocument/2006/relationships/image" Target="../media/image77.gif"/></Relationships>
</file>

<file path=ppt/slides/_rels/slide2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gif"/><Relationship Id="rId7" Type="http://schemas.openxmlformats.org/officeDocument/2006/relationships/image" Target="../media/image83.png"/><Relationship Id="rId2" Type="http://schemas.openxmlformats.org/officeDocument/2006/relationships/image" Target="../media/image57.jpeg"/><Relationship Id="rId1" Type="http://schemas.openxmlformats.org/officeDocument/2006/relationships/slideLayout" Target="../slideLayouts/slideLayout101.xml"/><Relationship Id="rId6" Type="http://schemas.openxmlformats.org/officeDocument/2006/relationships/image" Target="../media/image82.gif"/><Relationship Id="rId5" Type="http://schemas.openxmlformats.org/officeDocument/2006/relationships/image" Target="../media/image81.png"/><Relationship Id="rId4" Type="http://schemas.openxmlformats.org/officeDocument/2006/relationships/image" Target="../media/image80.jpg"/><Relationship Id="rId9" Type="http://schemas.openxmlformats.org/officeDocument/2006/relationships/image" Target="../media/image85.png"/></Relationships>
</file>

<file path=ppt/slides/_rels/slide27.xml.rels><?xml version="1.0" encoding="UTF-8" standalone="yes"?>
<Relationships xmlns="http://schemas.openxmlformats.org/package/2006/relationships"><Relationship Id="rId8" Type="http://schemas.openxmlformats.org/officeDocument/2006/relationships/image" Target="../media/image90.gif"/><Relationship Id="rId3" Type="http://schemas.openxmlformats.org/officeDocument/2006/relationships/image" Target="../media/image52.jpeg"/><Relationship Id="rId7" Type="http://schemas.openxmlformats.org/officeDocument/2006/relationships/image" Target="../media/image89.png"/><Relationship Id="rId12" Type="http://schemas.openxmlformats.org/officeDocument/2006/relationships/image" Target="../media/image94.gif"/><Relationship Id="rId2" Type="http://schemas.openxmlformats.org/officeDocument/2006/relationships/slideLayout" Target="../slideLayouts/slideLayout90.xml"/><Relationship Id="rId1" Type="http://schemas.openxmlformats.org/officeDocument/2006/relationships/themeOverride" Target="../theme/themeOverride10.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gif"/><Relationship Id="rId9" Type="http://schemas.openxmlformats.org/officeDocument/2006/relationships/image" Target="../media/image91.png"/></Relationships>
</file>

<file path=ppt/slides/_rels/slide28.xml.rels><?xml version="1.0" encoding="UTF-8" standalone="yes"?>
<Relationships xmlns="http://schemas.openxmlformats.org/package/2006/relationships"><Relationship Id="rId8" Type="http://schemas.openxmlformats.org/officeDocument/2006/relationships/image" Target="../media/image99.gif"/><Relationship Id="rId3" Type="http://schemas.openxmlformats.org/officeDocument/2006/relationships/image" Target="../media/image89.png"/><Relationship Id="rId7" Type="http://schemas.openxmlformats.org/officeDocument/2006/relationships/image" Target="../media/image98.png"/><Relationship Id="rId2" Type="http://schemas.openxmlformats.org/officeDocument/2006/relationships/image" Target="../media/image62.jpeg"/><Relationship Id="rId1" Type="http://schemas.openxmlformats.org/officeDocument/2006/relationships/slideLayout" Target="../slideLayouts/slideLayout10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63.gif"/></Relationships>
</file>

<file path=ppt/slides/_rels/slide29.xml.rels><?xml version="1.0" encoding="UTF-8" standalone="yes"?>
<Relationships xmlns="http://schemas.openxmlformats.org/package/2006/relationships"><Relationship Id="rId8" Type="http://schemas.openxmlformats.org/officeDocument/2006/relationships/image" Target="../media/image104.wmf"/><Relationship Id="rId3" Type="http://schemas.openxmlformats.org/officeDocument/2006/relationships/image" Target="../media/image57.jpeg"/><Relationship Id="rId7" Type="http://schemas.openxmlformats.org/officeDocument/2006/relationships/image" Target="../media/image103.wmf"/><Relationship Id="rId2" Type="http://schemas.openxmlformats.org/officeDocument/2006/relationships/slideLayout" Target="../slideLayouts/slideLayout101.xml"/><Relationship Id="rId1" Type="http://schemas.openxmlformats.org/officeDocument/2006/relationships/themeOverride" Target="../theme/themeOverride11.xml"/><Relationship Id="rId6" Type="http://schemas.openxmlformats.org/officeDocument/2006/relationships/image" Target="../media/image102.gif"/><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8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52.jpeg"/><Relationship Id="rId7" Type="http://schemas.openxmlformats.org/officeDocument/2006/relationships/image" Target="../media/image108.png"/><Relationship Id="rId2" Type="http://schemas.openxmlformats.org/officeDocument/2006/relationships/slideLayout" Target="../slideLayouts/slideLayout90.xml"/><Relationship Id="rId1" Type="http://schemas.openxmlformats.org/officeDocument/2006/relationships/themeOverride" Target="../theme/themeOverride12.xml"/><Relationship Id="rId6" Type="http://schemas.openxmlformats.org/officeDocument/2006/relationships/image" Target="../media/image107.gif"/><Relationship Id="rId5" Type="http://schemas.openxmlformats.org/officeDocument/2006/relationships/image" Target="../media/image106.wmf"/><Relationship Id="rId4" Type="http://schemas.openxmlformats.org/officeDocument/2006/relationships/image" Target="../media/image105.png"/></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101.xml"/><Relationship Id="rId1" Type="http://schemas.openxmlformats.org/officeDocument/2006/relationships/themeOverride" Target="../theme/themeOverride13.xml"/><Relationship Id="rId5" Type="http://schemas.openxmlformats.org/officeDocument/2006/relationships/image" Target="../media/image110.jpeg"/><Relationship Id="rId4" Type="http://schemas.openxmlformats.org/officeDocument/2006/relationships/image" Target="../media/image109.jpeg"/></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101.xml"/><Relationship Id="rId1" Type="http://schemas.openxmlformats.org/officeDocument/2006/relationships/themeOverride" Target="../theme/themeOverride14.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wmf"/></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101.xml"/><Relationship Id="rId1" Type="http://schemas.openxmlformats.org/officeDocument/2006/relationships/themeOverride" Target="../theme/themeOverride15.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png"/></Relationships>
</file>

<file path=ppt/slides/_rels/slide34.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48.jpeg"/><Relationship Id="rId7" Type="http://schemas.openxmlformats.org/officeDocument/2006/relationships/image" Target="../media/image63.gif"/><Relationship Id="rId2" Type="http://schemas.openxmlformats.org/officeDocument/2006/relationships/slideLayout" Target="../slideLayouts/slideLayout79.xml"/><Relationship Id="rId1" Type="http://schemas.openxmlformats.org/officeDocument/2006/relationships/themeOverride" Target="../theme/themeOverride16.xml"/><Relationship Id="rId6" Type="http://schemas.openxmlformats.org/officeDocument/2006/relationships/image" Target="../media/image118.png"/><Relationship Id="rId5" Type="http://schemas.openxmlformats.org/officeDocument/2006/relationships/image" Target="../media/image64.gif"/><Relationship Id="rId4" Type="http://schemas.openxmlformats.org/officeDocument/2006/relationships/image" Target="../media/image117.png"/><Relationship Id="rId9" Type="http://schemas.openxmlformats.org/officeDocument/2006/relationships/image" Target="../media/image120.png"/></Relationships>
</file>

<file path=ppt/slides/_rels/slide35.xml.rels><?xml version="1.0" encoding="UTF-8" standalone="yes"?>
<Relationships xmlns="http://schemas.openxmlformats.org/package/2006/relationships"><Relationship Id="rId8" Type="http://schemas.openxmlformats.org/officeDocument/2006/relationships/image" Target="../media/image124.gif"/><Relationship Id="rId3" Type="http://schemas.openxmlformats.org/officeDocument/2006/relationships/image" Target="../media/image57.jpeg"/><Relationship Id="rId7" Type="http://schemas.openxmlformats.org/officeDocument/2006/relationships/image" Target="../media/image102.gif"/><Relationship Id="rId2" Type="http://schemas.openxmlformats.org/officeDocument/2006/relationships/slideLayout" Target="../slideLayouts/slideLayout101.xml"/><Relationship Id="rId1" Type="http://schemas.openxmlformats.org/officeDocument/2006/relationships/themeOverride" Target="../theme/themeOverride17.xml"/><Relationship Id="rId6" Type="http://schemas.openxmlformats.org/officeDocument/2006/relationships/image" Target="../media/image123.gif"/><Relationship Id="rId11" Type="http://schemas.openxmlformats.org/officeDocument/2006/relationships/image" Target="../media/image126.png"/><Relationship Id="rId5" Type="http://schemas.openxmlformats.org/officeDocument/2006/relationships/image" Target="../media/image122.png"/><Relationship Id="rId10" Type="http://schemas.openxmlformats.org/officeDocument/2006/relationships/image" Target="../media/image125.gif"/><Relationship Id="rId4" Type="http://schemas.openxmlformats.org/officeDocument/2006/relationships/image" Target="../media/image121.png"/><Relationship Id="rId9" Type="http://schemas.openxmlformats.org/officeDocument/2006/relationships/image" Target="../media/image80.jpg"/></Relationships>
</file>

<file path=ppt/slides/_rels/slide36.xml.rels><?xml version="1.0" encoding="UTF-8" standalone="yes"?>
<Relationships xmlns="http://schemas.openxmlformats.org/package/2006/relationships"><Relationship Id="rId8" Type="http://schemas.openxmlformats.org/officeDocument/2006/relationships/image" Target="../media/image125.gif"/><Relationship Id="rId3" Type="http://schemas.openxmlformats.org/officeDocument/2006/relationships/image" Target="../media/image48.jpeg"/><Relationship Id="rId7" Type="http://schemas.openxmlformats.org/officeDocument/2006/relationships/image" Target="../media/image130.gif"/><Relationship Id="rId2" Type="http://schemas.openxmlformats.org/officeDocument/2006/relationships/slideLayout" Target="../slideLayouts/slideLayout79.xml"/><Relationship Id="rId1" Type="http://schemas.openxmlformats.org/officeDocument/2006/relationships/themeOverride" Target="../theme/themeOverride18.xml"/><Relationship Id="rId6" Type="http://schemas.openxmlformats.org/officeDocument/2006/relationships/image" Target="../media/image129.jpg"/><Relationship Id="rId5" Type="http://schemas.openxmlformats.org/officeDocument/2006/relationships/image" Target="../media/image128.gif"/><Relationship Id="rId4" Type="http://schemas.openxmlformats.org/officeDocument/2006/relationships/image" Target="../media/image127.png"/><Relationship Id="rId9" Type="http://schemas.openxmlformats.org/officeDocument/2006/relationships/image" Target="../media/image131.gif"/></Relationships>
</file>

<file path=ppt/slides/_rels/slide37.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62.jpeg"/><Relationship Id="rId7" Type="http://schemas.openxmlformats.org/officeDocument/2006/relationships/image" Target="../media/image135.gif"/><Relationship Id="rId2" Type="http://schemas.openxmlformats.org/officeDocument/2006/relationships/slideLayout" Target="../slideLayouts/slideLayout101.xml"/><Relationship Id="rId1" Type="http://schemas.openxmlformats.org/officeDocument/2006/relationships/themeOverride" Target="../theme/themeOverride19.xml"/><Relationship Id="rId6" Type="http://schemas.openxmlformats.org/officeDocument/2006/relationships/image" Target="../media/image134.gif"/><Relationship Id="rId5" Type="http://schemas.openxmlformats.org/officeDocument/2006/relationships/image" Target="../media/image133.jpg"/><Relationship Id="rId4" Type="http://schemas.openxmlformats.org/officeDocument/2006/relationships/image" Target="../media/image132.gif"/></Relationships>
</file>

<file path=ppt/slides/_rels/slide38.xml.rels><?xml version="1.0" encoding="UTF-8" standalone="yes"?>
<Relationships xmlns="http://schemas.openxmlformats.org/package/2006/relationships"><Relationship Id="rId8" Type="http://schemas.openxmlformats.org/officeDocument/2006/relationships/image" Target="../media/image141.gif"/><Relationship Id="rId3" Type="http://schemas.openxmlformats.org/officeDocument/2006/relationships/image" Target="../media/image48.jpeg"/><Relationship Id="rId7" Type="http://schemas.openxmlformats.org/officeDocument/2006/relationships/image" Target="../media/image140.gif"/><Relationship Id="rId2" Type="http://schemas.openxmlformats.org/officeDocument/2006/relationships/slideLayout" Target="../slideLayouts/slideLayout79.xml"/><Relationship Id="rId1" Type="http://schemas.openxmlformats.org/officeDocument/2006/relationships/themeOverride" Target="../theme/themeOverride20.xml"/><Relationship Id="rId6" Type="http://schemas.openxmlformats.org/officeDocument/2006/relationships/image" Target="../media/image139.gif"/><Relationship Id="rId5" Type="http://schemas.openxmlformats.org/officeDocument/2006/relationships/image" Target="../media/image138.png"/><Relationship Id="rId4" Type="http://schemas.openxmlformats.org/officeDocument/2006/relationships/image" Target="../media/image137.png"/><Relationship Id="rId9" Type="http://schemas.openxmlformats.org/officeDocument/2006/relationships/image" Target="../media/image142.gif"/></Relationships>
</file>

<file path=ppt/slides/_rels/slide39.xml.rels><?xml version="1.0" encoding="UTF-8" standalone="yes"?>
<Relationships xmlns="http://schemas.openxmlformats.org/package/2006/relationships"><Relationship Id="rId8" Type="http://schemas.openxmlformats.org/officeDocument/2006/relationships/image" Target="../media/image145.gif"/><Relationship Id="rId3" Type="http://schemas.openxmlformats.org/officeDocument/2006/relationships/image" Target="../media/image57.jpeg"/><Relationship Id="rId7" Type="http://schemas.openxmlformats.org/officeDocument/2006/relationships/image" Target="../media/image144.gif"/><Relationship Id="rId2" Type="http://schemas.openxmlformats.org/officeDocument/2006/relationships/slideLayout" Target="../slideLayouts/slideLayout101.xml"/><Relationship Id="rId1" Type="http://schemas.openxmlformats.org/officeDocument/2006/relationships/themeOverride" Target="../theme/themeOverride21.xml"/><Relationship Id="rId6" Type="http://schemas.openxmlformats.org/officeDocument/2006/relationships/image" Target="../media/image124.gif"/><Relationship Id="rId5" Type="http://schemas.openxmlformats.org/officeDocument/2006/relationships/image" Target="../media/image143.gif"/><Relationship Id="rId10" Type="http://schemas.openxmlformats.org/officeDocument/2006/relationships/image" Target="../media/image131.gif"/><Relationship Id="rId4" Type="http://schemas.openxmlformats.org/officeDocument/2006/relationships/image" Target="../media/image138.png"/><Relationship Id="rId9" Type="http://schemas.openxmlformats.org/officeDocument/2006/relationships/image" Target="../media/image146.gif"/></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6.xml"/><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4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12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4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11.xml"/></Relationships>
</file>

<file path=ppt/slides/_rels/slide51.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12.xml"/></Relationships>
</file>

<file path=ppt/slides/_rels/slide52.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11.xml"/></Relationships>
</file>

<file path=ppt/slides/_rels/slide53.xml.rels><?xml version="1.0" encoding="UTF-8" standalone="yes"?>
<Relationships xmlns="http://schemas.openxmlformats.org/package/2006/relationships"><Relationship Id="rId2" Type="http://schemas.openxmlformats.org/officeDocument/2006/relationships/image" Target="../media/image153.gif"/><Relationship Id="rId1" Type="http://schemas.openxmlformats.org/officeDocument/2006/relationships/slideLayout" Target="../slideLayouts/slideLayout112.xml"/></Relationships>
</file>

<file path=ppt/slides/_rels/slide54.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11.xml"/></Relationships>
</file>

<file path=ppt/slides/_rels/slide55.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112.xml"/></Relationships>
</file>

<file path=ppt/slides/_rels/slide56.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11.xml"/></Relationships>
</file>

<file path=ppt/slides/_rels/slide57.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12.xml"/></Relationships>
</file>

<file path=ppt/slides/_rels/slide58.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11.xml"/></Relationships>
</file>

<file path=ppt/slides/_rels/slide5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112.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6.xml"/></Relationships>
</file>

<file path=ppt/slides/_rels/slide6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jpeg"/><Relationship Id="rId1" Type="http://schemas.openxmlformats.org/officeDocument/2006/relationships/slideLayout" Target="../slideLayouts/slideLayout111.xml"/></Relationships>
</file>

<file path=ppt/slides/_rels/slide61.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112.xml"/></Relationships>
</file>

<file path=ppt/slides/_rels/slide62.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111.xml"/></Relationships>
</file>

<file path=ppt/slides/_rels/slide63.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139.xml"/></Relationships>
</file>

<file path=ppt/slides/_rels/slide64.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134.xml"/><Relationship Id="rId5" Type="http://schemas.openxmlformats.org/officeDocument/2006/relationships/image" Target="../media/image172.jpeg"/><Relationship Id="rId4" Type="http://schemas.openxmlformats.org/officeDocument/2006/relationships/image" Target="../media/image171.jpeg"/></Relationships>
</file>

<file path=ppt/slides/_rels/slide65.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134.xml"/><Relationship Id="rId5" Type="http://schemas.openxmlformats.org/officeDocument/2006/relationships/image" Target="../media/image176.jpeg"/><Relationship Id="rId4" Type="http://schemas.openxmlformats.org/officeDocument/2006/relationships/image" Target="../media/image175.jpeg"/></Relationships>
</file>

<file path=ppt/slides/_rels/slide6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jpeg"/><Relationship Id="rId1" Type="http://schemas.openxmlformats.org/officeDocument/2006/relationships/slideLayout" Target="../slideLayouts/slideLayout134.xml"/><Relationship Id="rId4" Type="http://schemas.openxmlformats.org/officeDocument/2006/relationships/image" Target="../media/image179.jpeg"/></Relationships>
</file>

<file path=ppt/slides/_rels/slide67.xml.rels><?xml version="1.0" encoding="UTF-8" standalone="yes"?>
<Relationships xmlns="http://schemas.openxmlformats.org/package/2006/relationships"><Relationship Id="rId3" Type="http://schemas.openxmlformats.org/officeDocument/2006/relationships/image" Target="../media/image181.jpeg"/><Relationship Id="rId7" Type="http://schemas.openxmlformats.org/officeDocument/2006/relationships/image" Target="../media/image185.jpeg"/><Relationship Id="rId2" Type="http://schemas.openxmlformats.org/officeDocument/2006/relationships/image" Target="../media/image180.jpeg"/><Relationship Id="rId1" Type="http://schemas.openxmlformats.org/officeDocument/2006/relationships/slideLayout" Target="../slideLayouts/slideLayout134.xml"/><Relationship Id="rId6" Type="http://schemas.openxmlformats.org/officeDocument/2006/relationships/image" Target="../media/image184.jpeg"/><Relationship Id="rId5" Type="http://schemas.openxmlformats.org/officeDocument/2006/relationships/image" Target="../media/image183.jpeg"/><Relationship Id="rId4" Type="http://schemas.openxmlformats.org/officeDocument/2006/relationships/image" Target="../media/image182.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69.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145.xml"/><Relationship Id="rId4" Type="http://schemas.openxmlformats.org/officeDocument/2006/relationships/image" Target="../media/image18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71.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145.xml"/><Relationship Id="rId4" Type="http://schemas.openxmlformats.org/officeDocument/2006/relationships/image" Target="../media/image191.jpeg"/></Relationships>
</file>

<file path=ppt/slides/_rels/slide72.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145.xml"/><Relationship Id="rId5" Type="http://schemas.openxmlformats.org/officeDocument/2006/relationships/image" Target="../media/image195.jpeg"/><Relationship Id="rId4" Type="http://schemas.openxmlformats.org/officeDocument/2006/relationships/image" Target="../media/image194.jpeg"/></Relationships>
</file>

<file path=ppt/slides/_rels/slide73.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jpeg"/><Relationship Id="rId1" Type="http://schemas.openxmlformats.org/officeDocument/2006/relationships/slideLayout" Target="../slideLayouts/slideLayout145.xml"/><Relationship Id="rId4" Type="http://schemas.openxmlformats.org/officeDocument/2006/relationships/image" Target="../media/image198.jpeg"/></Relationships>
</file>

<file path=ppt/slides/_rels/slide74.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145.xml"/><Relationship Id="rId4" Type="http://schemas.openxmlformats.org/officeDocument/2006/relationships/image" Target="../media/image201.jpeg"/></Relationships>
</file>

<file path=ppt/slides/_rels/slide75.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jpeg"/><Relationship Id="rId1" Type="http://schemas.openxmlformats.org/officeDocument/2006/relationships/slideLayout" Target="../slideLayouts/slideLayout145.xml"/><Relationship Id="rId4" Type="http://schemas.openxmlformats.org/officeDocument/2006/relationships/image" Target="../media/image204.jpeg"/></Relationships>
</file>

<file path=ppt/slides/_rels/slide76.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145.xml"/></Relationships>
</file>

<file path=ppt/slides/_rels/slide77.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xml"/><Relationship Id="rId1" Type="http://schemas.openxmlformats.org/officeDocument/2006/relationships/slideLayout" Target="../slideLayouts/slideLayout14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8.xml"/><Relationship Id="rId4" Type="http://schemas.openxmlformats.org/officeDocument/2006/relationships/image" Target="../media/image32.png"/></Relationships>
</file>

<file path=ppt/slides/_rels/slide80.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57.xml"/></Relationships>
</file>

<file path=ppt/slides/_rels/slide81.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57.xml"/></Relationships>
</file>

<file path=ppt/slides/_rels/slide82.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56.xml"/></Relationships>
</file>

<file path=ppt/slides/_rels/slide83.xml.rels><?xml version="1.0" encoding="UTF-8" standalone="yes"?>
<Relationships xmlns="http://schemas.openxmlformats.org/package/2006/relationships"><Relationship Id="rId3" Type="http://schemas.openxmlformats.org/officeDocument/2006/relationships/image" Target="../media/image211.wmf"/><Relationship Id="rId2" Type="http://schemas.openxmlformats.org/officeDocument/2006/relationships/image" Target="../media/image210.wmf"/><Relationship Id="rId1" Type="http://schemas.openxmlformats.org/officeDocument/2006/relationships/slideLayout" Target="../slideLayouts/slideLayout57.xml"/><Relationship Id="rId5" Type="http://schemas.openxmlformats.org/officeDocument/2006/relationships/image" Target="../media/image213.wmf"/><Relationship Id="rId4" Type="http://schemas.openxmlformats.org/officeDocument/2006/relationships/image" Target="../media/image212.wmf"/></Relationships>
</file>

<file path=ppt/slides/_rels/slide84.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57.xml"/></Relationships>
</file>

<file path=ppt/slides/_rels/slide85.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215.png"/><Relationship Id="rId1" Type="http://schemas.openxmlformats.org/officeDocument/2006/relationships/slideLayout" Target="../slideLayouts/slideLayout57.xml"/><Relationship Id="rId4" Type="http://schemas.openxmlformats.org/officeDocument/2006/relationships/image" Target="../media/image217.jpeg"/></Relationships>
</file>

<file path=ppt/slides/_rels/slide86.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jpeg"/><Relationship Id="rId1" Type="http://schemas.openxmlformats.org/officeDocument/2006/relationships/slideLayout" Target="../slideLayouts/slideLayout57.xml"/></Relationships>
</file>

<file path=ppt/slides/_rels/slide87.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57.xml"/></Relationships>
</file>

<file path=ppt/slides/_rels/slide88.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57.xml"/></Relationships>
</file>

<file path=ppt/slides/_rels/slide89.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9.xml"/></Relationships>
</file>

<file path=ppt/slides/_rels/slide90.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56.xml"/><Relationship Id="rId4" Type="http://schemas.openxmlformats.org/officeDocument/2006/relationships/image" Target="../media/image2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rot="360000">
            <a:off x="3306746" y="3014058"/>
            <a:ext cx="4847038" cy="2232343"/>
          </a:xfrm>
        </p:spPr>
        <p:txBody>
          <a:bodyPr/>
          <a:lstStyle/>
          <a:p>
            <a:r>
              <a:rPr lang="es-MX" sz="4400" dirty="0" smtClean="0">
                <a:latin typeface="Century Gothic" pitchFamily="34" charset="0"/>
              </a:rPr>
              <a:t>ORIENTACION JUVENIL Y PROFESIONAL I</a:t>
            </a:r>
            <a:r>
              <a:rPr lang="es-MX" sz="4400" dirty="0" smtClean="0"/>
              <a:t>V </a:t>
            </a:r>
            <a:endParaRPr lang="es-MX" sz="4400" dirty="0"/>
          </a:p>
        </p:txBody>
      </p:sp>
      <p:sp>
        <p:nvSpPr>
          <p:cNvPr id="3" name="2 Subtítulo"/>
          <p:cNvSpPr>
            <a:spLocks noGrp="1"/>
          </p:cNvSpPr>
          <p:nvPr>
            <p:ph type="subTitle" idx="1"/>
          </p:nvPr>
        </p:nvSpPr>
        <p:spPr/>
        <p:txBody>
          <a:bodyPr/>
          <a:lstStyle/>
          <a:p>
            <a:endParaRPr lang="es-MX" dirty="0" smtClean="0"/>
          </a:p>
          <a:p>
            <a:endParaRPr lang="es-MX" dirty="0"/>
          </a:p>
        </p:txBody>
      </p:sp>
    </p:spTree>
    <p:extLst>
      <p:ext uri="{BB962C8B-B14F-4D97-AF65-F5344CB8AC3E}">
        <p14:creationId xmlns:p14="http://schemas.microsoft.com/office/powerpoint/2010/main" val="29469457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381000" y="836712"/>
            <a:ext cx="4041648" cy="504056"/>
          </a:xfrm>
        </p:spPr>
        <p:txBody>
          <a:bodyPr/>
          <a:lstStyle/>
          <a:p>
            <a:r>
              <a:rPr lang="es-MX" dirty="0" smtClean="0"/>
              <a:t>Estilo Responsable</a:t>
            </a:r>
            <a:endParaRPr lang="es-MX" dirty="0"/>
          </a:p>
        </p:txBody>
      </p:sp>
      <p:sp>
        <p:nvSpPr>
          <p:cNvPr id="4" name="3 Marcador de texto"/>
          <p:cNvSpPr>
            <a:spLocks noGrp="1"/>
          </p:cNvSpPr>
          <p:nvPr>
            <p:ph type="body" sz="half" idx="3"/>
          </p:nvPr>
        </p:nvSpPr>
        <p:spPr>
          <a:xfrm>
            <a:off x="4716016" y="908720"/>
            <a:ext cx="4041775" cy="457200"/>
          </a:xfrm>
        </p:spPr>
        <p:txBody>
          <a:bodyPr/>
          <a:lstStyle/>
          <a:p>
            <a:r>
              <a:rPr lang="es-MX" dirty="0" smtClean="0"/>
              <a:t>Estilo Teórico</a:t>
            </a:r>
            <a:endParaRPr lang="es-MX" dirty="0"/>
          </a:p>
        </p:txBody>
      </p:sp>
      <p:sp>
        <p:nvSpPr>
          <p:cNvPr id="5" name="4 Marcador de contenido"/>
          <p:cNvSpPr>
            <a:spLocks noGrp="1"/>
          </p:cNvSpPr>
          <p:nvPr>
            <p:ph sz="quarter" idx="2"/>
          </p:nvPr>
        </p:nvSpPr>
        <p:spPr>
          <a:xfrm>
            <a:off x="323528" y="1484784"/>
            <a:ext cx="4041648" cy="5112568"/>
          </a:xfrm>
        </p:spPr>
        <p:txBody>
          <a:bodyPr>
            <a:normAutofit fontScale="92500"/>
          </a:bodyPr>
          <a:lstStyle/>
          <a:p>
            <a:pPr>
              <a:buFont typeface="Wingdings" pitchFamily="2" charset="2"/>
              <a:buChar char="q"/>
            </a:pPr>
            <a:r>
              <a:rPr lang="es-MX" dirty="0" smtClean="0"/>
              <a:t>Promete solo lo que puede hacer</a:t>
            </a:r>
          </a:p>
          <a:p>
            <a:pPr marL="109728" indent="0">
              <a:buNone/>
            </a:pPr>
            <a:r>
              <a:rPr lang="es-MX" sz="1700" dirty="0" smtClean="0"/>
              <a:t>*Sigue con sus compromisos</a:t>
            </a:r>
          </a:p>
          <a:p>
            <a:pPr marL="109728" indent="0">
              <a:buNone/>
            </a:pPr>
            <a:r>
              <a:rPr lang="es-MX" sz="1700" dirty="0" smtClean="0"/>
              <a:t>*Entrega a tiempo</a:t>
            </a:r>
          </a:p>
          <a:p>
            <a:pPr marL="109728" indent="0">
              <a:buNone/>
            </a:pPr>
            <a:r>
              <a:rPr lang="es-MX" sz="1700" dirty="0" smtClean="0"/>
              <a:t>*Sin culpa dice que no</a:t>
            </a:r>
          </a:p>
          <a:p>
            <a:pPr marL="109728" indent="0">
              <a:buNone/>
            </a:pPr>
            <a:r>
              <a:rPr lang="es-MX" sz="1700" dirty="0" smtClean="0"/>
              <a:t>*Es responsable de sus propias acciones.</a:t>
            </a:r>
          </a:p>
          <a:p>
            <a:pPr>
              <a:buFont typeface="Wingdings" pitchFamily="2" charset="2"/>
              <a:buChar char="q"/>
            </a:pPr>
            <a:r>
              <a:rPr lang="es-MX" dirty="0" smtClean="0"/>
              <a:t>Apoya los principios básicos de la profesión</a:t>
            </a:r>
          </a:p>
          <a:p>
            <a:pPr marL="109728" indent="0">
              <a:buNone/>
            </a:pPr>
            <a:r>
              <a:rPr lang="es-MX" dirty="0" smtClean="0"/>
              <a:t>*</a:t>
            </a:r>
            <a:r>
              <a:rPr lang="es-MX" sz="1700" dirty="0" smtClean="0"/>
              <a:t>Desarrolla una filosofía buena para la practica profesional</a:t>
            </a:r>
          </a:p>
          <a:p>
            <a:pPr>
              <a:buFont typeface="Wingdings" pitchFamily="2" charset="2"/>
              <a:buChar char="q"/>
            </a:pPr>
            <a:r>
              <a:rPr lang="es-MX" dirty="0" smtClean="0"/>
              <a:t>Piensa antes de actuar</a:t>
            </a:r>
          </a:p>
          <a:p>
            <a:pPr marL="109728" indent="0">
              <a:buNone/>
            </a:pPr>
            <a:r>
              <a:rPr lang="es-MX" sz="1700" dirty="0" smtClean="0"/>
              <a:t>*Toma decisiones con base en las posibilidades</a:t>
            </a:r>
          </a:p>
          <a:p>
            <a:pPr marL="109728" indent="0">
              <a:buNone/>
            </a:pPr>
            <a:r>
              <a:rPr lang="es-MX" sz="1700" dirty="0" smtClean="0"/>
              <a:t>*Considera  el mejor interés  del cliente.</a:t>
            </a:r>
          </a:p>
          <a:p>
            <a:pPr>
              <a:buFont typeface="Wingdings" pitchFamily="2" charset="2"/>
              <a:buChar char="q"/>
            </a:pPr>
            <a:r>
              <a:rPr lang="es-MX" dirty="0" smtClean="0"/>
              <a:t>Evalúa su práctica profesional</a:t>
            </a:r>
          </a:p>
          <a:p>
            <a:pPr marL="109728" indent="0">
              <a:buNone/>
            </a:pPr>
            <a:r>
              <a:rPr lang="es-MX" sz="1700" dirty="0" smtClean="0"/>
              <a:t>*Se enfrenta a las diferencias entre las intenciones y las acciones</a:t>
            </a:r>
            <a:endParaRPr lang="es-MX" sz="1700" dirty="0"/>
          </a:p>
        </p:txBody>
      </p:sp>
      <p:sp>
        <p:nvSpPr>
          <p:cNvPr id="6" name="5 Marcador de contenido"/>
          <p:cNvSpPr>
            <a:spLocks noGrp="1"/>
          </p:cNvSpPr>
          <p:nvPr>
            <p:ph sz="quarter" idx="4"/>
          </p:nvPr>
        </p:nvSpPr>
        <p:spPr>
          <a:xfrm>
            <a:off x="4788024" y="1556792"/>
            <a:ext cx="4041775" cy="4824536"/>
          </a:xfrm>
        </p:spPr>
        <p:txBody>
          <a:bodyPr/>
          <a:lstStyle/>
          <a:p>
            <a:pPr>
              <a:buFont typeface="Wingdings" pitchFamily="2" charset="2"/>
              <a:buChar char="q"/>
            </a:pPr>
            <a:r>
              <a:rPr lang="es-MX" dirty="0" smtClean="0"/>
              <a:t>Practica el pensamiento crítico</a:t>
            </a:r>
          </a:p>
          <a:p>
            <a:pPr>
              <a:buFont typeface="Wingdings" pitchFamily="2" charset="2"/>
              <a:buChar char="q"/>
            </a:pPr>
            <a:r>
              <a:rPr lang="es-MX" dirty="0" smtClean="0"/>
              <a:t>Muestra aprecio por los estudios académicos ,la investigación y la teoría.</a:t>
            </a:r>
          </a:p>
          <a:p>
            <a:pPr>
              <a:buFont typeface="Wingdings" pitchFamily="2" charset="2"/>
              <a:buChar char="q"/>
            </a:pPr>
            <a:r>
              <a:rPr lang="es-MX" dirty="0" smtClean="0"/>
              <a:t>Presenta los fundamentos teóricos  de las ideas y las acciones.</a:t>
            </a:r>
          </a:p>
          <a:p>
            <a:pPr>
              <a:buFont typeface="Wingdings" pitchFamily="2" charset="2"/>
              <a:buChar char="q"/>
            </a:pPr>
            <a:r>
              <a:rPr lang="es-MX" dirty="0" smtClean="0"/>
              <a:t>Evalúa su propia practica profesional a la luz de las nuevas  condiciones y conocimientos.</a:t>
            </a:r>
          </a:p>
          <a:p>
            <a:pPr marL="109728" indent="0">
              <a:buNone/>
            </a:pPr>
            <a:endParaRPr lang="es-MX" dirty="0" smtClean="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8" y="4869160"/>
            <a:ext cx="1085850"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71991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395536" y="980728"/>
            <a:ext cx="4041648" cy="457200"/>
          </a:xfrm>
        </p:spPr>
        <p:txBody>
          <a:bodyPr/>
          <a:lstStyle/>
          <a:p>
            <a:r>
              <a:rPr lang="es-MX" dirty="0" smtClean="0"/>
              <a:t>Estilo Comprometido</a:t>
            </a:r>
            <a:endParaRPr lang="es-MX" dirty="0"/>
          </a:p>
        </p:txBody>
      </p:sp>
      <p:sp>
        <p:nvSpPr>
          <p:cNvPr id="4" name="3 Marcador de texto"/>
          <p:cNvSpPr>
            <a:spLocks noGrp="1"/>
          </p:cNvSpPr>
          <p:nvPr>
            <p:ph type="body" sz="half" idx="3"/>
          </p:nvPr>
        </p:nvSpPr>
        <p:spPr>
          <a:xfrm>
            <a:off x="4721225" y="980728"/>
            <a:ext cx="4041775" cy="457200"/>
          </a:xfrm>
        </p:spPr>
        <p:txBody>
          <a:bodyPr/>
          <a:lstStyle/>
          <a:p>
            <a:r>
              <a:rPr lang="es-MX" dirty="0" smtClean="0"/>
              <a:t>Estilo Intelectual</a:t>
            </a:r>
            <a:endParaRPr lang="es-MX" dirty="0"/>
          </a:p>
        </p:txBody>
      </p:sp>
      <p:sp>
        <p:nvSpPr>
          <p:cNvPr id="5" name="4 Marcador de contenido"/>
          <p:cNvSpPr>
            <a:spLocks noGrp="1"/>
          </p:cNvSpPr>
          <p:nvPr>
            <p:ph sz="quarter" idx="2"/>
          </p:nvPr>
        </p:nvSpPr>
        <p:spPr>
          <a:xfrm>
            <a:off x="395536" y="1700808"/>
            <a:ext cx="4041648" cy="3886200"/>
          </a:xfrm>
        </p:spPr>
        <p:txBody>
          <a:bodyPr/>
          <a:lstStyle/>
          <a:p>
            <a:pPr>
              <a:buFont typeface="Wingdings" pitchFamily="2" charset="2"/>
              <a:buChar char="q"/>
            </a:pPr>
            <a:r>
              <a:rPr lang="es-MX" dirty="0" smtClean="0"/>
              <a:t>Pasa el tiempo trabajando  más allá del deber</a:t>
            </a:r>
          </a:p>
          <a:p>
            <a:pPr>
              <a:buFont typeface="Wingdings" pitchFamily="2" charset="2"/>
              <a:buChar char="q"/>
            </a:pPr>
            <a:r>
              <a:rPr lang="es-MX" dirty="0" smtClean="0"/>
              <a:t>Se identifica con la profesión, no importa si se le critica o elogia.</a:t>
            </a:r>
          </a:p>
          <a:p>
            <a:pPr>
              <a:buFont typeface="Wingdings" pitchFamily="2" charset="2"/>
              <a:buChar char="q"/>
            </a:pPr>
            <a:r>
              <a:rPr lang="es-MX" dirty="0" smtClean="0"/>
              <a:t>Articula la filosofía de la profesión y la práctica de esta </a:t>
            </a:r>
          </a:p>
        </p:txBody>
      </p:sp>
      <p:sp>
        <p:nvSpPr>
          <p:cNvPr id="6" name="5 Marcador de contenido"/>
          <p:cNvSpPr>
            <a:spLocks noGrp="1"/>
          </p:cNvSpPr>
          <p:nvPr>
            <p:ph sz="quarter" idx="4"/>
          </p:nvPr>
        </p:nvSpPr>
        <p:spPr>
          <a:xfrm>
            <a:off x="4716016" y="1628800"/>
            <a:ext cx="4041775" cy="3886200"/>
          </a:xfrm>
        </p:spPr>
        <p:txBody>
          <a:bodyPr>
            <a:normAutofit/>
          </a:bodyPr>
          <a:lstStyle/>
          <a:p>
            <a:pPr>
              <a:buFont typeface="Wingdings" pitchFamily="2" charset="2"/>
              <a:buChar char="q"/>
            </a:pPr>
            <a:r>
              <a:rPr lang="es-MX" dirty="0" smtClean="0"/>
              <a:t>Lee revistas actuales</a:t>
            </a:r>
          </a:p>
          <a:p>
            <a:pPr marL="109728" indent="0">
              <a:buNone/>
            </a:pPr>
            <a:r>
              <a:rPr lang="es-MX" sz="1700" dirty="0" smtClean="0"/>
              <a:t>*Se mantiene al tanto de los avances técnicos.</a:t>
            </a:r>
          </a:p>
          <a:p>
            <a:pPr marL="109728" indent="0">
              <a:buNone/>
            </a:pPr>
            <a:r>
              <a:rPr lang="es-MX" sz="1700" dirty="0" smtClean="0"/>
              <a:t>*Lee sobre las profesiones y especialidades relacionadas.</a:t>
            </a:r>
          </a:p>
          <a:p>
            <a:pPr>
              <a:buFont typeface="Wingdings" pitchFamily="2" charset="2"/>
              <a:buChar char="q"/>
            </a:pPr>
            <a:r>
              <a:rPr lang="es-MX" dirty="0" smtClean="0"/>
              <a:t>Interactúa con sus colegas  para obtener nuevas  perspectivas.</a:t>
            </a:r>
          </a:p>
          <a:p>
            <a:pPr marL="109728" indent="0">
              <a:buNone/>
            </a:pPr>
            <a:r>
              <a:rPr lang="es-MX" sz="1600" dirty="0" smtClean="0"/>
              <a:t>*Participa en conferencias</a:t>
            </a:r>
          </a:p>
          <a:p>
            <a:pPr marL="109728" indent="0">
              <a:buNone/>
            </a:pPr>
            <a:r>
              <a:rPr lang="es-MX" sz="1600" dirty="0" smtClean="0"/>
              <a:t>*Toma cursos regularmente</a:t>
            </a:r>
          </a:p>
          <a:p>
            <a:pPr>
              <a:buFont typeface="Wingdings" pitchFamily="2" charset="2"/>
              <a:buChar char="q"/>
            </a:pPr>
            <a:r>
              <a:rPr lang="es-MX" dirty="0" smtClean="0"/>
              <a:t>Se esfuerza a la auto mejora </a:t>
            </a:r>
          </a:p>
          <a:p>
            <a:pPr marL="109728" indent="0">
              <a:buNone/>
            </a:pPr>
            <a:r>
              <a:rPr lang="es-MX" sz="1600" dirty="0" smtClean="0"/>
              <a:t>*Desarrolla  habilidades de desempeño.</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4123268"/>
            <a:ext cx="2628900"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5373216"/>
            <a:ext cx="1323975"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58750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76672"/>
            <a:ext cx="8229600" cy="1066800"/>
          </a:xfrm>
        </p:spPr>
        <p:txBody>
          <a:bodyPr>
            <a:normAutofit/>
          </a:bodyPr>
          <a:lstStyle/>
          <a:p>
            <a:pPr algn="ctr"/>
            <a:r>
              <a:rPr lang="es-MX" sz="3200" dirty="0" smtClean="0"/>
              <a:t>Competencias profesionales</a:t>
            </a:r>
            <a:endParaRPr lang="es-MX" sz="3200" dirty="0"/>
          </a:p>
        </p:txBody>
      </p:sp>
      <p:sp>
        <p:nvSpPr>
          <p:cNvPr id="3" name="2 Marcador de contenido"/>
          <p:cNvSpPr>
            <a:spLocks noGrp="1"/>
          </p:cNvSpPr>
          <p:nvPr>
            <p:ph idx="1"/>
          </p:nvPr>
        </p:nvSpPr>
        <p:spPr>
          <a:xfrm>
            <a:off x="457200" y="1340768"/>
            <a:ext cx="8229600" cy="5040560"/>
          </a:xfrm>
        </p:spPr>
        <p:txBody>
          <a:bodyPr>
            <a:normAutofit/>
          </a:bodyPr>
          <a:lstStyle/>
          <a:p>
            <a:r>
              <a:rPr lang="es-MX" dirty="0" smtClean="0"/>
              <a:t>Capacidades conceptuales: Conforman el saber profesional. </a:t>
            </a:r>
          </a:p>
          <a:p>
            <a:endParaRPr lang="es-MX" dirty="0" smtClean="0"/>
          </a:p>
          <a:p>
            <a:endParaRPr lang="es-MX" dirty="0"/>
          </a:p>
          <a:p>
            <a:r>
              <a:rPr lang="es-MX" dirty="0" smtClean="0"/>
              <a:t>Capacidades procedimentales: Conforman  el saber-hacer profesional. </a:t>
            </a:r>
          </a:p>
          <a:p>
            <a:endParaRPr lang="es-MX" dirty="0" smtClean="0"/>
          </a:p>
          <a:p>
            <a:endParaRPr lang="es-MX" dirty="0"/>
          </a:p>
          <a:p>
            <a:r>
              <a:rPr lang="es-MX" dirty="0" smtClean="0"/>
              <a:t>Capacidades actitudinales: Conforman el saber ser profesional </a:t>
            </a:r>
            <a:endParaRPr lang="es-MX"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1988840"/>
            <a:ext cx="1584176"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3861048"/>
            <a:ext cx="1266825"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6256" y="5534025"/>
            <a:ext cx="1781175"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6597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Lo que puedes incluir en tu Perfil profesional es:</a:t>
            </a:r>
            <a:endParaRPr lang="es-MX" dirty="0"/>
          </a:p>
        </p:txBody>
      </p:sp>
      <p:sp>
        <p:nvSpPr>
          <p:cNvPr id="3" name="2 Marcador de texto"/>
          <p:cNvSpPr>
            <a:spLocks noGrp="1"/>
          </p:cNvSpPr>
          <p:nvPr>
            <p:ph type="body" idx="2"/>
          </p:nvPr>
        </p:nvSpPr>
        <p:spPr/>
        <p:txBody>
          <a:bodyPr/>
          <a:lstStyle/>
          <a:p>
            <a:pPr marL="294894" indent="-285750">
              <a:buFont typeface="Wingdings" pitchFamily="2" charset="2"/>
              <a:buChar char="v"/>
            </a:pPr>
            <a:r>
              <a:rPr lang="es-MX" dirty="0" smtClean="0"/>
              <a:t>Una declaración de colocación de una sola línea sobre ti.</a:t>
            </a:r>
          </a:p>
          <a:p>
            <a:pPr marL="294894" indent="-285750">
              <a:buFont typeface="Wingdings" pitchFamily="2" charset="2"/>
              <a:buChar char="v"/>
            </a:pPr>
            <a:r>
              <a:rPr lang="es-MX" dirty="0" smtClean="0"/>
              <a:t>Una expresión para llamar la atención sobre los beneficios, valores y experiencia.</a:t>
            </a:r>
          </a:p>
          <a:p>
            <a:pPr marL="294894" indent="-285750">
              <a:buFont typeface="Wingdings" pitchFamily="2" charset="2"/>
              <a:buChar char="v"/>
            </a:pPr>
            <a:r>
              <a:rPr lang="es-MX" dirty="0" smtClean="0"/>
              <a:t>Habilidades primarias , transferibles y relevantes</a:t>
            </a:r>
          </a:p>
          <a:p>
            <a:pPr marL="294894" indent="-285750">
              <a:buFont typeface="Wingdings" pitchFamily="2" charset="2"/>
              <a:buChar char="v"/>
            </a:pPr>
            <a:r>
              <a:rPr lang="es-MX" dirty="0" smtClean="0"/>
              <a:t>Habilidades secundarias.</a:t>
            </a:r>
          </a:p>
          <a:p>
            <a:endParaRPr lang="es-MX" dirty="0" smtClean="0"/>
          </a:p>
        </p:txBody>
      </p:sp>
      <p:sp>
        <p:nvSpPr>
          <p:cNvPr id="4" name="3 Marcador de contenido"/>
          <p:cNvSpPr>
            <a:spLocks noGrp="1"/>
          </p:cNvSpPr>
          <p:nvPr>
            <p:ph sz="half" idx="1"/>
          </p:nvPr>
        </p:nvSpPr>
        <p:spPr/>
        <p:txBody>
          <a:bodyPr/>
          <a:lstStyle/>
          <a:p>
            <a:r>
              <a:rPr lang="es-MX" dirty="0" smtClean="0"/>
              <a:t>Perfil profesional</a:t>
            </a:r>
          </a:p>
          <a:p>
            <a:pPr marL="109728" indent="0">
              <a:buNone/>
            </a:pPr>
            <a:r>
              <a:rPr lang="es-MX" sz="1800" dirty="0"/>
              <a:t> </a:t>
            </a:r>
          </a:p>
          <a:p>
            <a:pPr marL="109728" indent="0">
              <a:buNone/>
            </a:pPr>
            <a:r>
              <a:rPr lang="es-MX" sz="1800" dirty="0" smtClean="0"/>
              <a:t>Al definir el perfil profesional sentamos las características fundamentales  que debe poseer la persona  que ocupe el puesto.</a:t>
            </a:r>
          </a:p>
          <a:p>
            <a:pPr marL="109728" indent="0">
              <a:buNone/>
            </a:pPr>
            <a:endParaRPr lang="es-MX" sz="1800" dirty="0" smtClean="0"/>
          </a:p>
          <a:p>
            <a:pPr marL="109728" indent="0">
              <a:buNone/>
            </a:pPr>
            <a:endParaRPr lang="es-MX" sz="1800" dirty="0"/>
          </a:p>
          <a:p>
            <a:pPr marL="109728" indent="0">
              <a:buNone/>
            </a:pPr>
            <a:endParaRPr lang="es-MX" sz="1800" dirty="0" smtClean="0"/>
          </a:p>
          <a:p>
            <a:pPr marL="109728" indent="0">
              <a:buNone/>
            </a:pPr>
            <a:endParaRPr lang="es-MX" sz="1800" dirty="0"/>
          </a:p>
          <a:p>
            <a:pPr marL="109728" indent="0">
              <a:buNone/>
            </a:pPr>
            <a:endParaRPr lang="es-MX" sz="1800" dirty="0" smtClean="0"/>
          </a:p>
          <a:p>
            <a:pPr marL="109728" indent="0">
              <a:buNone/>
            </a:pPr>
            <a:endParaRPr lang="es-MX" sz="1800" dirty="0"/>
          </a:p>
          <a:p>
            <a:pPr marL="109728" indent="0">
              <a:buNone/>
            </a:pPr>
            <a:r>
              <a:rPr lang="es-MX" sz="1800" dirty="0" smtClean="0"/>
              <a:t>Habitualmente se distingue entre:</a:t>
            </a:r>
          </a:p>
          <a:p>
            <a:pPr marL="109728" indent="0">
              <a:buNone/>
            </a:pPr>
            <a:endParaRPr lang="es-MX" sz="1800" dirty="0" smtClean="0"/>
          </a:p>
          <a:p>
            <a:pPr>
              <a:buFont typeface="Wingdings" pitchFamily="2" charset="2"/>
              <a:buChar char="q"/>
            </a:pPr>
            <a:r>
              <a:rPr lang="es-MX" sz="1800" dirty="0" smtClean="0"/>
              <a:t>Requerimientos básicos o fundamentales</a:t>
            </a:r>
          </a:p>
          <a:p>
            <a:pPr>
              <a:buFont typeface="Wingdings" pitchFamily="2" charset="2"/>
              <a:buChar char="q"/>
            </a:pPr>
            <a:r>
              <a:rPr lang="es-MX" sz="1800" dirty="0" smtClean="0"/>
              <a:t>Requerimientos  adicionales o complementarios </a:t>
            </a:r>
            <a:endParaRPr lang="es-MX" sz="1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507729"/>
            <a:ext cx="2457450" cy="1785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4882" y="4272136"/>
            <a:ext cx="249555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1852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rot="360000">
            <a:off x="3380362" y="2382611"/>
            <a:ext cx="4847038" cy="1304096"/>
          </a:xfrm>
        </p:spPr>
        <p:txBody>
          <a:bodyPr/>
          <a:lstStyle/>
          <a:p>
            <a:r>
              <a:rPr lang="es-MX" sz="4400" dirty="0" smtClean="0">
                <a:latin typeface="Century Gothic" pitchFamily="34" charset="0"/>
              </a:rPr>
              <a:t>UNIDAD II </a:t>
            </a:r>
            <a:endParaRPr lang="es-MX" sz="4400" dirty="0">
              <a:latin typeface="Century Gothic" pitchFamily="34" charset="0"/>
            </a:endParaRPr>
          </a:p>
        </p:txBody>
      </p:sp>
      <p:sp>
        <p:nvSpPr>
          <p:cNvPr id="3" name="2 Subtítulo"/>
          <p:cNvSpPr>
            <a:spLocks noGrp="1"/>
          </p:cNvSpPr>
          <p:nvPr>
            <p:ph type="subTitle" idx="1"/>
          </p:nvPr>
        </p:nvSpPr>
        <p:spPr>
          <a:xfrm rot="360000">
            <a:off x="3113331" y="3906735"/>
            <a:ext cx="5223916" cy="1254691"/>
          </a:xfrm>
        </p:spPr>
        <p:txBody>
          <a:bodyPr>
            <a:normAutofit fontScale="77500" lnSpcReduction="20000"/>
          </a:bodyPr>
          <a:lstStyle/>
          <a:p>
            <a:r>
              <a:rPr lang="es-MX" sz="2600" dirty="0" smtClean="0">
                <a:latin typeface="Century Gothic" pitchFamily="34" charset="0"/>
              </a:rPr>
              <a:t>MERCADO LABORAL</a:t>
            </a:r>
          </a:p>
          <a:p>
            <a:endParaRPr lang="es-MX" sz="2200" dirty="0" smtClean="0">
              <a:latin typeface="Century Gothic" pitchFamily="34" charset="0"/>
            </a:endParaRPr>
          </a:p>
          <a:p>
            <a:r>
              <a:rPr lang="es-MX" sz="1900" dirty="0" smtClean="0">
                <a:latin typeface="Century Gothic" pitchFamily="34" charset="0"/>
              </a:rPr>
              <a:t>Aplica los diferentes mecanismos  para la búsqueda de empleo de acuerdo a las exigencias  actuales del mercado laboral.</a:t>
            </a:r>
            <a:endParaRPr lang="es-MX" sz="1900" dirty="0">
              <a:latin typeface="Century Gothic" pitchFamily="34" charset="0"/>
            </a:endParaRPr>
          </a:p>
        </p:txBody>
      </p:sp>
    </p:spTree>
    <p:extLst>
      <p:ext uri="{BB962C8B-B14F-4D97-AF65-F5344CB8AC3E}">
        <p14:creationId xmlns:p14="http://schemas.microsoft.com/office/powerpoint/2010/main" val="3935169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3138537"/>
            <a:ext cx="8136904" cy="2738735"/>
          </a:xfrm>
        </p:spPr>
        <p:txBody>
          <a:bodyPr>
            <a:normAutofit fontScale="90000"/>
          </a:bodyPr>
          <a:lstStyle/>
          <a:p>
            <a:r>
              <a:rPr lang="es-MX" sz="4000" dirty="0" smtClean="0">
                <a:latin typeface="Century Gothic" pitchFamily="34" charset="0"/>
              </a:rPr>
              <a:t/>
            </a:r>
            <a:br>
              <a:rPr lang="es-MX" sz="4000" dirty="0" smtClean="0">
                <a:latin typeface="Century Gothic" pitchFamily="34" charset="0"/>
              </a:rPr>
            </a:br>
            <a:r>
              <a:rPr lang="es-MX" sz="4000" dirty="0">
                <a:latin typeface="Century Gothic" pitchFamily="34" charset="0"/>
              </a:rPr>
              <a:t/>
            </a:r>
            <a:br>
              <a:rPr lang="es-MX" sz="4000" dirty="0">
                <a:latin typeface="Century Gothic" pitchFamily="34" charset="0"/>
              </a:rPr>
            </a:br>
            <a:r>
              <a:rPr lang="es-MX" sz="4000" dirty="0" smtClean="0">
                <a:latin typeface="Century Gothic" pitchFamily="34" charset="0"/>
              </a:rPr>
              <a:t/>
            </a:r>
            <a:br>
              <a:rPr lang="es-MX" sz="4000" dirty="0" smtClean="0">
                <a:latin typeface="Century Gothic" pitchFamily="34" charset="0"/>
              </a:rPr>
            </a:br>
            <a:r>
              <a:rPr lang="es-MX" sz="4000" dirty="0" smtClean="0">
                <a:latin typeface="Century Gothic" pitchFamily="34" charset="0"/>
              </a:rPr>
              <a:t>Rap </a:t>
            </a:r>
            <a:r>
              <a:rPr lang="es-MX" dirty="0" smtClean="0"/>
              <a:t>1: </a:t>
            </a:r>
            <a:r>
              <a:rPr lang="es-MX" cap="none" dirty="0">
                <a:latin typeface="Century Gothic" pitchFamily="34" charset="0"/>
              </a:rPr>
              <a:t>I</a:t>
            </a:r>
            <a:r>
              <a:rPr lang="es-MX" cap="none" dirty="0" smtClean="0">
                <a:latin typeface="Century Gothic" pitchFamily="34" charset="0"/>
              </a:rPr>
              <a:t>dentifica la oferta laboral mediante la revisión de distintas fuentes de información</a:t>
            </a:r>
            <a:r>
              <a:rPr lang="es-MX" dirty="0" smtClean="0"/>
              <a:t>.</a:t>
            </a:r>
            <a:br>
              <a:rPr lang="es-MX" dirty="0" smtClean="0"/>
            </a:br>
            <a:r>
              <a:rPr lang="es-MX" dirty="0" smtClean="0"/>
              <a:t/>
            </a:r>
            <a:br>
              <a:rPr lang="es-MX" dirty="0" smtClean="0"/>
            </a:br>
            <a:r>
              <a:rPr lang="es-MX" sz="4000" dirty="0" smtClean="0">
                <a:latin typeface="Century Gothic" pitchFamily="34" charset="0"/>
              </a:rPr>
              <a:t>Rap 2</a:t>
            </a:r>
            <a:r>
              <a:rPr lang="es-MX" dirty="0" smtClean="0"/>
              <a:t>: </a:t>
            </a:r>
            <a:r>
              <a:rPr lang="es-MX" cap="none" dirty="0">
                <a:latin typeface="Century Gothic" pitchFamily="34" charset="0"/>
              </a:rPr>
              <a:t>U</a:t>
            </a:r>
            <a:r>
              <a:rPr lang="es-MX" cap="none" dirty="0" smtClean="0">
                <a:latin typeface="Century Gothic" pitchFamily="34" charset="0"/>
              </a:rPr>
              <a:t>tiliza estrategias para la solicitud de empleo de acuerdo </a:t>
            </a:r>
            <a:r>
              <a:rPr lang="es-MX" cap="none" dirty="0" smtClean="0">
                <a:latin typeface="Century Gothic" pitchFamily="34" charset="0"/>
              </a:rPr>
              <a:t>a las exigencias actuales  del mercado laboral.</a:t>
            </a:r>
            <a:r>
              <a:rPr lang="es-MX" cap="none" dirty="0" smtClean="0">
                <a:latin typeface="Century Gothic" pitchFamily="34" charset="0"/>
              </a:rPr>
              <a:t/>
            </a:r>
            <a:br>
              <a:rPr lang="es-MX" cap="none" dirty="0" smtClean="0">
                <a:latin typeface="Century Gothic" pitchFamily="34" charset="0"/>
              </a:rPr>
            </a:br>
            <a:r>
              <a:rPr lang="es-MX" cap="none" dirty="0" smtClean="0">
                <a:latin typeface="Century Gothic" pitchFamily="34" charset="0"/>
              </a:rPr>
              <a:t/>
            </a:r>
            <a:br>
              <a:rPr lang="es-MX" cap="none" dirty="0" smtClean="0">
                <a:latin typeface="Century Gothic" pitchFamily="34" charset="0"/>
              </a:rPr>
            </a:br>
            <a:r>
              <a:rPr lang="es-MX" dirty="0" smtClean="0"/>
              <a:t/>
            </a:r>
            <a:br>
              <a:rPr lang="es-MX" dirty="0" smtClean="0"/>
            </a:br>
            <a:endParaRPr lang="es-MX" dirty="0"/>
          </a:p>
        </p:txBody>
      </p:sp>
    </p:spTree>
    <p:extLst>
      <p:ext uri="{BB962C8B-B14F-4D97-AF65-F5344CB8AC3E}">
        <p14:creationId xmlns:p14="http://schemas.microsoft.com/office/powerpoint/2010/main" val="1698894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rot="21046404">
            <a:off x="676656" y="381954"/>
            <a:ext cx="3383280" cy="914400"/>
          </a:xfrm>
        </p:spPr>
        <p:txBody>
          <a:bodyPr/>
          <a:lstStyle/>
          <a:p>
            <a:r>
              <a:rPr lang="es-MX" dirty="0" smtClean="0">
                <a:solidFill>
                  <a:schemeClr val="accent1">
                    <a:lumMod val="60000"/>
                    <a:lumOff val="40000"/>
                  </a:schemeClr>
                </a:solidFill>
              </a:rPr>
              <a:t>¿ Que debemos tomar en cuenta cuando solicitamos empleo?</a:t>
            </a:r>
            <a:endParaRPr lang="es-MX" dirty="0">
              <a:solidFill>
                <a:schemeClr val="accent1">
                  <a:lumMod val="60000"/>
                  <a:lumOff val="40000"/>
                </a:schemeClr>
              </a:solidFill>
            </a:endParaRPr>
          </a:p>
        </p:txBody>
      </p:sp>
      <p:sp>
        <p:nvSpPr>
          <p:cNvPr id="4" name="3 Marcador de texto"/>
          <p:cNvSpPr>
            <a:spLocks noGrp="1"/>
          </p:cNvSpPr>
          <p:nvPr>
            <p:ph type="body" sz="quarter" idx="14"/>
          </p:nvPr>
        </p:nvSpPr>
        <p:spPr>
          <a:xfrm>
            <a:off x="676656" y="1628800"/>
            <a:ext cx="3381375" cy="3295650"/>
          </a:xfrm>
        </p:spPr>
        <p:txBody>
          <a:bodyPr>
            <a:noAutofit/>
          </a:bodyPr>
          <a:lstStyle/>
          <a:p>
            <a:pPr algn="just"/>
            <a:r>
              <a:rPr lang="es-MX" dirty="0" smtClean="0"/>
              <a:t>Es importante reconocer que la comunicación forma parte importante de este proceso de búsqueda de empleo por lo que es necesario abordar el tema de la comunicación , los tipos y estilos que existen.</a:t>
            </a:r>
          </a:p>
          <a:p>
            <a:pPr algn="just"/>
            <a:r>
              <a:rPr lang="es-MX" dirty="0" smtClean="0"/>
              <a:t>Así mismo es imprescindible conocer lo que es el </a:t>
            </a:r>
            <a:r>
              <a:rPr lang="es-MX" b="1" dirty="0" smtClean="0">
                <a:solidFill>
                  <a:srgbClr val="FFFF00"/>
                </a:solidFill>
              </a:rPr>
              <a:t>Curriculum Vitae</a:t>
            </a:r>
            <a:r>
              <a:rPr lang="es-MX" dirty="0" smtClean="0"/>
              <a:t>, la </a:t>
            </a:r>
            <a:r>
              <a:rPr lang="es-MX" b="1" dirty="0" smtClean="0">
                <a:solidFill>
                  <a:schemeClr val="accent1">
                    <a:lumMod val="60000"/>
                    <a:lumOff val="40000"/>
                  </a:schemeClr>
                </a:solidFill>
              </a:rPr>
              <a:t>Solicitud de Empleo</a:t>
            </a:r>
            <a:r>
              <a:rPr lang="es-MX" dirty="0" smtClean="0"/>
              <a:t>   y la importancia de la </a:t>
            </a:r>
            <a:r>
              <a:rPr lang="es-MX" b="1" dirty="0" smtClean="0">
                <a:solidFill>
                  <a:srgbClr val="FFFF00"/>
                </a:solidFill>
              </a:rPr>
              <a:t>Entrevista Laboral</a:t>
            </a:r>
            <a:r>
              <a:rPr lang="es-MX" dirty="0" smtClean="0"/>
              <a:t>. Por ello es necesario realizar una serie de sugerencias para él o ella que le brindaran herramientas valiosas al momento de insertarse al mercado  de trabajo.</a:t>
            </a:r>
            <a:endParaRPr lang="es-MX"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2708920"/>
            <a:ext cx="154305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61147">
            <a:off x="4932040" y="767677"/>
            <a:ext cx="120967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51046">
            <a:off x="7164288" y="780390"/>
            <a:ext cx="115252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74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50" name="Titre 1"/>
          <p:cNvSpPr>
            <a:spLocks noGrp="1"/>
          </p:cNvSpPr>
          <p:nvPr>
            <p:ph type="ctrTitle"/>
          </p:nvPr>
        </p:nvSpPr>
        <p:spPr>
          <a:xfrm>
            <a:off x="685800" y="1785938"/>
            <a:ext cx="7772400" cy="1470025"/>
          </a:xfrm>
        </p:spPr>
        <p:txBody>
          <a:bodyPr/>
          <a:lstStyle/>
          <a:p>
            <a:r>
              <a:rPr lang="es-MX" sz="11500" b="1" spc="50" dirty="0">
                <a:ln w="76200">
                  <a:solidFill>
                    <a:schemeClr val="accent6">
                      <a:alpha val="6500"/>
                    </a:schemeClr>
                  </a:solidFill>
                  <a:prstDash val="solid"/>
                </a:ln>
                <a:solidFill>
                  <a:schemeClr val="accent6">
                    <a:lumMod val="40000"/>
                    <a:lumOff val="60000"/>
                  </a:schemeClr>
                </a:solidFill>
                <a:effectLst>
                  <a:glow rad="63500">
                    <a:schemeClr val="accent6">
                      <a:satMod val="175000"/>
                      <a:alpha val="40000"/>
                    </a:schemeClr>
                  </a:glow>
                  <a:innerShdw blurRad="50900" dist="38500" dir="13500000">
                    <a:srgbClr val="000000">
                      <a:alpha val="60000"/>
                    </a:srgbClr>
                  </a:innerShdw>
                </a:effectLst>
                <a:latin typeface="Walt Disney Script v4.1" pitchFamily="66" charset="0"/>
              </a:rPr>
              <a:t>Comunicación</a:t>
            </a:r>
            <a:endParaRPr lang="fr-CA" sz="11500" dirty="0" smtClean="0">
              <a:solidFill>
                <a:schemeClr val="bg1"/>
              </a:solidFill>
              <a:latin typeface="Georgia" pitchFamily="18" charset="0"/>
            </a:endParaRP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1427837"/>
      </p:ext>
    </p:extLst>
  </p:cSld>
  <p:clrMapOvr>
    <a:overrideClrMapping bg1="lt1" tx1="dk1" bg2="lt2" tx2="dk2" accent1="accent1" accent2="accent2" accent3="accent3" accent4="accent4" accent5="accent5" accent6="accent6" hlink="hlink" folHlink="folHlink"/>
  </p:clrMapOvr>
  <p:transition spd="slow">
    <p:push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a:xfrm>
            <a:off x="2411760" y="404664"/>
            <a:ext cx="4435584" cy="779346"/>
          </a:xfrm>
        </p:spPr>
        <p:txBody>
          <a:bodyPr>
            <a:prstTxWarp prst="textChevronInverted">
              <a:avLst>
                <a:gd name="adj" fmla="val 89010"/>
              </a:avLst>
            </a:prstTxWarp>
            <a:normAutofit/>
            <a:scene3d>
              <a:camera prst="perspectiveBelow"/>
              <a:lightRig rig="threePt" dir="t"/>
            </a:scene3d>
          </a:bodyPr>
          <a:lstStyle/>
          <a:p>
            <a:pPr algn="ctr"/>
            <a:r>
              <a:rPr lang="es-ES_tradnl" b="1" dirty="0" smtClean="0">
                <a:ln w="1905">
                  <a:solidFill>
                    <a:schemeClr val="accent6">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accent6">
                      <a:lumMod val="75000"/>
                      <a:alpha val="60000"/>
                    </a:schemeClr>
                  </a:glow>
                  <a:innerShdw blurRad="69850" dist="43180" dir="5400000">
                    <a:srgbClr val="000000">
                      <a:alpha val="65000"/>
                    </a:srgbClr>
                  </a:innerShdw>
                  <a:reflection blurRad="6350" stA="55000" endA="300" endPos="45500" dir="5400000" sy="-100000" algn="bl" rotWithShape="0"/>
                </a:effectLst>
                <a:latin typeface="BlackChancery" pitchFamily="2" charset="0"/>
              </a:rPr>
              <a:t>Comunicación</a:t>
            </a:r>
            <a:r>
              <a:rPr lang="es-ES_tradnl"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s-E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2 Subtítulo"/>
          <p:cNvSpPr>
            <a:spLocks noGrp="1"/>
          </p:cNvSpPr>
          <p:nvPr>
            <p:ph type="subTitle" idx="1"/>
          </p:nvPr>
        </p:nvSpPr>
        <p:spPr>
          <a:xfrm>
            <a:off x="1907704" y="1700808"/>
            <a:ext cx="6624736" cy="4896544"/>
          </a:xfrm>
        </p:spPr>
        <p:txBody>
          <a:bodyPr>
            <a:normAutofit fontScale="85000" lnSpcReduction="10000"/>
          </a:bodyPr>
          <a:lstStyle/>
          <a:p>
            <a:pPr algn="r">
              <a:lnSpc>
                <a:spcPct val="160000"/>
              </a:lnSpc>
            </a:pPr>
            <a:r>
              <a:rPr lang="es-ES_tradnl" sz="2600" dirty="0" smtClean="0">
                <a:solidFill>
                  <a:schemeClr val="accent6">
                    <a:lumMod val="50000"/>
                  </a:schemeClr>
                </a:solidFill>
                <a:effectLst>
                  <a:glow rad="139700">
                    <a:schemeClr val="accent6">
                      <a:satMod val="175000"/>
                      <a:alpha val="40000"/>
                    </a:schemeClr>
                  </a:glow>
                </a:effectLst>
                <a:latin typeface="Century Gothic" pitchFamily="34" charset="0"/>
              </a:rPr>
              <a:t>Creo que la comunicación puede existir sólo cuando los hombres son diferentes unos de otros, cuando hay que pasar una cosa de uno a otro…</a:t>
            </a:r>
          </a:p>
          <a:p>
            <a:pPr algn="r">
              <a:lnSpc>
                <a:spcPct val="160000"/>
              </a:lnSpc>
            </a:pPr>
            <a:r>
              <a:rPr lang="es-ES_tradnl" sz="2600" dirty="0" smtClean="0">
                <a:solidFill>
                  <a:schemeClr val="accent6">
                    <a:lumMod val="50000"/>
                  </a:schemeClr>
                </a:solidFill>
                <a:effectLst>
                  <a:glow rad="139700">
                    <a:schemeClr val="accent6">
                      <a:satMod val="175000"/>
                      <a:alpha val="40000"/>
                    </a:schemeClr>
                  </a:glow>
                </a:effectLst>
                <a:latin typeface="Century Gothic" pitchFamily="34" charset="0"/>
              </a:rPr>
              <a:t>La comunicación empieza cuando existen personas distintas que pueden rechazarse o aceptarse.</a:t>
            </a:r>
          </a:p>
          <a:p>
            <a:pPr algn="r">
              <a:lnSpc>
                <a:spcPct val="160000"/>
              </a:lnSpc>
            </a:pPr>
            <a:r>
              <a:rPr lang="es-ES_tradnl" sz="2600" dirty="0" smtClean="0">
                <a:solidFill>
                  <a:schemeClr val="tx1"/>
                </a:solidFill>
                <a:effectLst>
                  <a:glow rad="101600">
                    <a:schemeClr val="accent6">
                      <a:satMod val="175000"/>
                      <a:alpha val="40000"/>
                    </a:schemeClr>
                  </a:glow>
                </a:effectLst>
                <a:latin typeface="Century Gothic" pitchFamily="34" charset="0"/>
              </a:rPr>
              <a:t>FERNANDO SAVATER </a:t>
            </a:r>
          </a:p>
          <a:p>
            <a:pPr algn="r">
              <a:lnSpc>
                <a:spcPct val="160000"/>
              </a:lnSpc>
            </a:pPr>
            <a:r>
              <a:rPr lang="es-ES_tradnl" sz="2600" dirty="0" smtClean="0">
                <a:solidFill>
                  <a:schemeClr val="tx1"/>
                </a:solidFill>
                <a:effectLst>
                  <a:glow rad="101600">
                    <a:schemeClr val="accent6">
                      <a:satMod val="175000"/>
                      <a:alpha val="40000"/>
                    </a:schemeClr>
                  </a:glow>
                </a:effectLst>
                <a:latin typeface="Century Gothic" pitchFamily="34" charset="0"/>
              </a:rPr>
              <a:t>(El arte de vivir)</a:t>
            </a:r>
          </a:p>
          <a:p>
            <a:endParaRPr lang="es-ES" dirty="0">
              <a:solidFill>
                <a:schemeClr val="tx1"/>
              </a:solidFill>
              <a:effectLst>
                <a:glow rad="101600">
                  <a:schemeClr val="accent6">
                    <a:satMod val="175000"/>
                    <a:alpha val="40000"/>
                  </a:schemeClr>
                </a:glow>
              </a:effectLst>
            </a:endParaRPr>
          </a:p>
        </p:txBody>
      </p:sp>
      <p:pic>
        <p:nvPicPr>
          <p:cNvPr id="5" name="4 Imagen" descr="lapiz.GIF"/>
          <p:cNvPicPr>
            <a:picLocks noChangeAspect="1"/>
          </p:cNvPicPr>
          <p:nvPr/>
        </p:nvPicPr>
        <p:blipFill>
          <a:blip r:embed="rId4" cstate="print"/>
          <a:stretch>
            <a:fillRect/>
          </a:stretch>
        </p:blipFill>
        <p:spPr>
          <a:xfrm rot="437367" flipH="1">
            <a:off x="75689" y="1967767"/>
            <a:ext cx="2022108" cy="1321883"/>
          </a:xfrm>
          <a:prstGeom prst="rect">
            <a:avLst/>
          </a:prstGeom>
        </p:spPr>
      </p:pic>
      <p:pic>
        <p:nvPicPr>
          <p:cNvPr id="6" name="Picture 18" descr="http://www.ceptenerifesurabona.es/1/modules/mod_fisheye_menu_camp26/fisheye_menu/images/gif1.gif"/>
          <p:cNvPicPr>
            <a:picLocks noChangeAspect="1" noChangeArrowheads="1" noCrop="1"/>
          </p:cNvPicPr>
          <p:nvPr/>
        </p:nvPicPr>
        <p:blipFill>
          <a:blip r:embed="rId5" cstate="print"/>
          <a:srcRect/>
          <a:stretch>
            <a:fillRect/>
          </a:stretch>
        </p:blipFill>
        <p:spPr bwMode="auto">
          <a:xfrm>
            <a:off x="611560" y="4581128"/>
            <a:ext cx="2037606" cy="2037606"/>
          </a:xfrm>
          <a:prstGeom prst="rect">
            <a:avLst/>
          </a:prstGeom>
          <a:noFill/>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98" y="0"/>
            <a:ext cx="9171298" cy="1783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9431731"/>
      </p:ext>
    </p:extLst>
  </p:cSld>
  <p:clrMapOvr>
    <a:overrideClrMapping bg1="lt1" tx1="dk1" bg2="lt2" tx2="dk2" accent1="accent1" accent2="accent2" accent3="accent3" accent4="accent4" accent5="accent5" accent6="accent6" hlink="hlink" folHlink="folHlink"/>
  </p:clrMapOvr>
  <p:transition spd="slow">
    <p:push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3 CuadroTexto"/>
          <p:cNvSpPr txBox="1"/>
          <p:nvPr/>
        </p:nvSpPr>
        <p:spPr>
          <a:xfrm>
            <a:off x="1624948" y="410819"/>
            <a:ext cx="5563980" cy="1077218"/>
          </a:xfrm>
          <a:prstGeom prst="rect">
            <a:avLst/>
          </a:prstGeom>
          <a:noFill/>
        </p:spPr>
        <p:txBody>
          <a:bodyPr wrap="square" rtlCol="0">
            <a:spAutoFit/>
          </a:bodyPr>
          <a:lstStyle/>
          <a:p>
            <a:pPr algn="ctr" fontAlgn="base">
              <a:spcBef>
                <a:spcPct val="0"/>
              </a:spcBef>
              <a:spcAft>
                <a:spcPct val="0"/>
              </a:spcAft>
            </a:pPr>
            <a:r>
              <a:rPr lang="es-ES_tradnl" sz="3200" b="1" dirty="0" smtClean="0">
                <a:ln w="31550" cmpd="sng">
                  <a:gradFill>
                    <a:gsLst>
                      <a:gs pos="70000">
                        <a:srgbClr val="F79646">
                          <a:shade val="50000"/>
                          <a:satMod val="190000"/>
                        </a:srgbClr>
                      </a:gs>
                      <a:gs pos="0">
                        <a:srgbClr val="F79646">
                          <a:tint val="77000"/>
                          <a:satMod val="180000"/>
                        </a:srgbClr>
                      </a:gs>
                    </a:gsLst>
                    <a:lin ang="5400000"/>
                  </a:gradFill>
                  <a:prstDash val="solid"/>
                </a:ln>
                <a:solidFill>
                  <a:srgbClr val="F79646">
                    <a:tint val="15000"/>
                    <a:satMod val="200000"/>
                  </a:srgbClr>
                </a:solidFill>
                <a:effectLst>
                  <a:glow rad="101600">
                    <a:srgbClr val="F79646">
                      <a:satMod val="175000"/>
                      <a:alpha val="40000"/>
                    </a:srgbClr>
                  </a:glow>
                  <a:outerShdw blurRad="50800" dist="40000" dir="5400000" algn="tl" rotWithShape="0">
                    <a:srgbClr val="000000">
                      <a:shade val="5000"/>
                      <a:satMod val="120000"/>
                      <a:alpha val="33000"/>
                    </a:srgbClr>
                  </a:outerShdw>
                  <a:reflection blurRad="6350" stA="55000" endA="300" endPos="45500" dir="5400000" sy="-100000" algn="bl" rotWithShape="0"/>
                </a:effectLst>
                <a:latin typeface="Century Gothic" pitchFamily="34" charset="0"/>
              </a:rPr>
              <a:t>Vivimos en un mundo de comunicación…</a:t>
            </a:r>
            <a:endParaRPr lang="es-ES" sz="3200" b="1" dirty="0">
              <a:ln w="31550" cmpd="sng">
                <a:gradFill>
                  <a:gsLst>
                    <a:gs pos="70000">
                      <a:srgbClr val="F79646">
                        <a:shade val="50000"/>
                        <a:satMod val="190000"/>
                      </a:srgbClr>
                    </a:gs>
                    <a:gs pos="0">
                      <a:srgbClr val="F79646">
                        <a:tint val="77000"/>
                        <a:satMod val="180000"/>
                      </a:srgbClr>
                    </a:gs>
                  </a:gsLst>
                  <a:lin ang="5400000"/>
                </a:gradFill>
                <a:prstDash val="solid"/>
              </a:ln>
              <a:solidFill>
                <a:srgbClr val="F79646">
                  <a:tint val="15000"/>
                  <a:satMod val="200000"/>
                </a:srgbClr>
              </a:solidFill>
              <a:effectLst>
                <a:glow rad="101600">
                  <a:srgbClr val="F79646">
                    <a:satMod val="175000"/>
                    <a:alpha val="40000"/>
                  </a:srgbClr>
                </a:glow>
                <a:outerShdw blurRad="50800" dist="40000" dir="5400000" algn="tl" rotWithShape="0">
                  <a:srgbClr val="000000">
                    <a:shade val="5000"/>
                    <a:satMod val="120000"/>
                    <a:alpha val="33000"/>
                  </a:srgbClr>
                </a:outerShdw>
                <a:reflection blurRad="6350" stA="55000" endA="300" endPos="45500" dir="5400000" sy="-100000" algn="bl" rotWithShape="0"/>
              </a:effectLst>
              <a:latin typeface="Century Gothic" pitchFamily="34" charset="0"/>
            </a:endParaRPr>
          </a:p>
        </p:txBody>
      </p:sp>
      <p:pic>
        <p:nvPicPr>
          <p:cNvPr id="14342" name="Picture 6" descr="http://3.bp.blogspot.com/-HItscemTaAU/TdMx9k5TfvI/AAAAAAAAACg/aANN3_AOZxM/s1600/mundo_conectado.jpg"/>
          <p:cNvPicPr>
            <a:picLocks noChangeAspect="1" noChangeArrowheads="1"/>
          </p:cNvPicPr>
          <p:nvPr/>
        </p:nvPicPr>
        <p:blipFill>
          <a:blip r:embed="rId4" cstate="print"/>
          <a:srcRect/>
          <a:stretch>
            <a:fillRect/>
          </a:stretch>
        </p:blipFill>
        <p:spPr bwMode="auto">
          <a:xfrm>
            <a:off x="598181" y="1107945"/>
            <a:ext cx="2115664" cy="1931691"/>
          </a:xfrm>
          <a:prstGeom prst="ellipse">
            <a:avLst/>
          </a:prstGeom>
          <a:ln>
            <a:noFill/>
          </a:ln>
          <a:effectLst>
            <a:softEdge rad="112500"/>
          </a:effectLst>
        </p:spPr>
      </p:pic>
      <p:sp>
        <p:nvSpPr>
          <p:cNvPr id="11" name="10 CuadroTexto"/>
          <p:cNvSpPr txBox="1"/>
          <p:nvPr/>
        </p:nvSpPr>
        <p:spPr>
          <a:xfrm>
            <a:off x="2915816" y="1700808"/>
            <a:ext cx="5616624" cy="2677656"/>
          </a:xfrm>
          <a:prstGeom prst="rect">
            <a:avLst/>
          </a:prstGeom>
          <a:noFill/>
        </p:spPr>
        <p:txBody>
          <a:bodyPr wrap="square" rtlCol="0">
            <a:spAutoFit/>
          </a:bodyPr>
          <a:lstStyle/>
          <a:p>
            <a:pPr algn="just" fontAlgn="base">
              <a:spcBef>
                <a:spcPct val="0"/>
              </a:spcBef>
              <a:spcAft>
                <a:spcPct val="0"/>
              </a:spcAft>
            </a:pPr>
            <a:r>
              <a:rPr lang="es-ES_tradnl" sz="2400" dirty="0" smtClean="0">
                <a:solidFill>
                  <a:srgbClr val="F79646">
                    <a:lumMod val="75000"/>
                  </a:srgbClr>
                </a:solidFill>
                <a:effectLst>
                  <a:glow rad="139700">
                    <a:srgbClr val="F79646">
                      <a:satMod val="175000"/>
                      <a:alpha val="40000"/>
                    </a:srgbClr>
                  </a:glow>
                </a:effectLst>
                <a:latin typeface="Century Gothic" pitchFamily="34" charset="0"/>
              </a:rPr>
              <a:t>La comunicación ha sido, desde que el hombre existe en la tierra, motivo de desarrollo del ser humano, por lo tanto, no podemos, en esta </a:t>
            </a:r>
            <a:r>
              <a:rPr lang="es-ES_tradnl" sz="2400" dirty="0">
                <a:solidFill>
                  <a:srgbClr val="F79646">
                    <a:lumMod val="75000"/>
                  </a:srgbClr>
                </a:solidFill>
                <a:effectLst>
                  <a:glow rad="139700">
                    <a:srgbClr val="F79646">
                      <a:satMod val="175000"/>
                      <a:alpha val="40000"/>
                    </a:srgbClr>
                  </a:glow>
                </a:effectLst>
                <a:latin typeface="Century Gothic" pitchFamily="34" charset="0"/>
              </a:rPr>
              <a:t>é</a:t>
            </a:r>
            <a:r>
              <a:rPr lang="es-ES_tradnl" sz="2400" dirty="0" smtClean="0">
                <a:solidFill>
                  <a:srgbClr val="F79646">
                    <a:lumMod val="75000"/>
                  </a:srgbClr>
                </a:solidFill>
                <a:effectLst>
                  <a:glow rad="139700">
                    <a:srgbClr val="F79646">
                      <a:satMod val="175000"/>
                      <a:alpha val="40000"/>
                    </a:srgbClr>
                  </a:glow>
                </a:effectLst>
                <a:latin typeface="Century Gothic" pitchFamily="34" charset="0"/>
              </a:rPr>
              <a:t>poca  de avances tecnológicos y cibernéticos, estar alejados de ella. </a:t>
            </a:r>
            <a:endParaRPr lang="es-ES" sz="2400" dirty="0">
              <a:solidFill>
                <a:srgbClr val="F79646">
                  <a:lumMod val="75000"/>
                </a:srgbClr>
              </a:solidFill>
              <a:effectLst>
                <a:glow rad="139700">
                  <a:srgbClr val="F79646">
                    <a:satMod val="175000"/>
                    <a:alpha val="40000"/>
                  </a:srgbClr>
                </a:glow>
              </a:effectLst>
              <a:latin typeface="Century Gothic" pitchFamily="34" charset="0"/>
            </a:endParaRPr>
          </a:p>
        </p:txBody>
      </p:sp>
      <p:pic>
        <p:nvPicPr>
          <p:cNvPr id="14346" name="Picture 10" descr="http://jazmininformatica.files.wordpress.com/2011/02/2qkl3t51.gif"/>
          <p:cNvPicPr>
            <a:picLocks noChangeAspect="1" noChangeArrowheads="1" noCrop="1"/>
          </p:cNvPicPr>
          <p:nvPr/>
        </p:nvPicPr>
        <p:blipFill>
          <a:blip r:embed="rId5" cstate="print"/>
          <a:srcRect/>
          <a:stretch>
            <a:fillRect/>
          </a:stretch>
        </p:blipFill>
        <p:spPr bwMode="auto">
          <a:xfrm>
            <a:off x="7236296" y="3861048"/>
            <a:ext cx="1872208" cy="1861510"/>
          </a:xfrm>
          <a:prstGeom prst="rect">
            <a:avLst/>
          </a:prstGeom>
          <a:ln>
            <a:noFill/>
          </a:ln>
          <a:effectLst>
            <a:softEdge rad="112500"/>
          </a:effectLst>
        </p:spPr>
      </p:pic>
      <p:pic>
        <p:nvPicPr>
          <p:cNvPr id="14348" name="Picture 12" descr="http://www.dayures.com.ar/gif/telefonos/womanswitchboarddirectingcallshgclryj7.gif"/>
          <p:cNvPicPr>
            <a:picLocks noChangeAspect="1" noChangeArrowheads="1" noCrop="1"/>
          </p:cNvPicPr>
          <p:nvPr/>
        </p:nvPicPr>
        <p:blipFill>
          <a:blip r:embed="rId6" cstate="print"/>
          <a:srcRect/>
          <a:stretch>
            <a:fillRect/>
          </a:stretch>
        </p:blipFill>
        <p:spPr bwMode="auto">
          <a:xfrm>
            <a:off x="611560" y="3861048"/>
            <a:ext cx="1800200" cy="2079439"/>
          </a:xfrm>
          <a:prstGeom prst="rect">
            <a:avLst/>
          </a:prstGeom>
          <a:noFill/>
        </p:spPr>
      </p:pic>
      <p:pic>
        <p:nvPicPr>
          <p:cNvPr id="14350" name="Picture 14" descr="http://www.inspadi.es/resources/TELEFONO+GRANDE.gif"/>
          <p:cNvPicPr>
            <a:picLocks noChangeAspect="1" noChangeArrowheads="1" noCrop="1"/>
          </p:cNvPicPr>
          <p:nvPr/>
        </p:nvPicPr>
        <p:blipFill>
          <a:blip r:embed="rId7" cstate="print"/>
          <a:srcRect/>
          <a:stretch>
            <a:fillRect/>
          </a:stretch>
        </p:blipFill>
        <p:spPr bwMode="auto">
          <a:xfrm>
            <a:off x="7338654" y="239598"/>
            <a:ext cx="1620687" cy="1296550"/>
          </a:xfrm>
          <a:prstGeom prst="rect">
            <a:avLst/>
          </a:prstGeom>
          <a:noFill/>
        </p:spPr>
      </p:pic>
    </p:spTree>
    <p:extLst>
      <p:ext uri="{BB962C8B-B14F-4D97-AF65-F5344CB8AC3E}">
        <p14:creationId xmlns:p14="http://schemas.microsoft.com/office/powerpoint/2010/main" val="3102813471"/>
      </p:ext>
    </p:extLst>
  </p:cSld>
  <p:clrMapOvr>
    <a:overrideClrMapping bg1="lt1" tx1="dk1" bg2="lt2" tx2="dk2" accent1="accent1" accent2="accent2" accent3="accent3" accent4="accent4" accent5="accent5" accent6="accent6" hlink="hlink" folHlink="folHlink"/>
  </p:clrMapOvr>
  <p:transition spd="slow">
    <p:push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rot="360000">
            <a:off x="3353178" y="2598525"/>
            <a:ext cx="4847038" cy="1343923"/>
          </a:xfrm>
        </p:spPr>
        <p:txBody>
          <a:bodyPr/>
          <a:lstStyle/>
          <a:p>
            <a:r>
              <a:rPr lang="es-MX" sz="4400" dirty="0" smtClean="0">
                <a:latin typeface="Century Gothic" pitchFamily="34" charset="0"/>
              </a:rPr>
              <a:t>UNIDAD I</a:t>
            </a:r>
            <a:endParaRPr lang="es-MX" sz="4400" dirty="0">
              <a:latin typeface="Century Gothic" pitchFamily="34" charset="0"/>
            </a:endParaRPr>
          </a:p>
        </p:txBody>
      </p:sp>
      <p:sp>
        <p:nvSpPr>
          <p:cNvPr id="3" name="2 Subtítulo"/>
          <p:cNvSpPr>
            <a:spLocks noGrp="1"/>
          </p:cNvSpPr>
          <p:nvPr>
            <p:ph type="subTitle" idx="1"/>
          </p:nvPr>
        </p:nvSpPr>
        <p:spPr>
          <a:xfrm rot="360000">
            <a:off x="3135401" y="4059873"/>
            <a:ext cx="5065635" cy="1384232"/>
          </a:xfrm>
        </p:spPr>
        <p:txBody>
          <a:bodyPr/>
          <a:lstStyle/>
          <a:p>
            <a:r>
              <a:rPr lang="es-MX" sz="2000" dirty="0" smtClean="0">
                <a:latin typeface="Century Gothic" pitchFamily="34" charset="0"/>
              </a:rPr>
              <a:t>PROFESION Y PROFESIONALISMO </a:t>
            </a:r>
          </a:p>
          <a:p>
            <a:endParaRPr lang="es-MX" sz="2000" dirty="0" smtClean="0">
              <a:latin typeface="Century Gothic" pitchFamily="34" charset="0"/>
            </a:endParaRPr>
          </a:p>
          <a:p>
            <a:r>
              <a:rPr lang="es-MX" sz="1600" dirty="0" smtClean="0">
                <a:latin typeface="Century Gothic" pitchFamily="34" charset="0"/>
              </a:rPr>
              <a:t>Caracteriza al ser profesional para su inserción  y ejercicio laboral. </a:t>
            </a:r>
            <a:endParaRPr lang="es-MX" sz="1600" dirty="0">
              <a:latin typeface="Century Gothic" pitchFamily="34" charset="0"/>
            </a:endParaRPr>
          </a:p>
        </p:txBody>
      </p:sp>
      <p:pic>
        <p:nvPicPr>
          <p:cNvPr id="4" name="Picture 2" descr="http://neetciencia.com/wp-content/uploads/2011/09/nuestra-profesi%C3%B3n-estar%C3%ADa-determinada-por-las-hormonas-sexuale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332656"/>
            <a:ext cx="5616624" cy="18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9172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2 CuadroTexto"/>
          <p:cNvSpPr txBox="1"/>
          <p:nvPr/>
        </p:nvSpPr>
        <p:spPr>
          <a:xfrm>
            <a:off x="2123728" y="332656"/>
            <a:ext cx="5544616" cy="2342116"/>
          </a:xfrm>
          <a:prstGeom prst="rect">
            <a:avLst/>
          </a:prstGeom>
          <a:noFill/>
        </p:spPr>
        <p:txBody>
          <a:bodyPr wrap="square" rtlCol="0">
            <a:spAutoFit/>
          </a:bodyPr>
          <a:lstStyle/>
          <a:p>
            <a:pPr algn="just" fontAlgn="base">
              <a:lnSpc>
                <a:spcPct val="150000"/>
              </a:lnSpc>
              <a:spcBef>
                <a:spcPct val="0"/>
              </a:spcBef>
              <a:spcAft>
                <a:spcPct val="0"/>
              </a:spcAft>
            </a:pPr>
            <a:r>
              <a:rPr lang="es-ES_tradnl" sz="2000" dirty="0" smtClean="0">
                <a:solidFill>
                  <a:prstClr val="black"/>
                </a:solidFill>
                <a:effectLst>
                  <a:glow rad="139700">
                    <a:srgbClr val="FF6600">
                      <a:alpha val="40000"/>
                    </a:srgbClr>
                  </a:glow>
                </a:effectLst>
                <a:latin typeface="Century Gothic" pitchFamily="34" charset="0"/>
              </a:rPr>
              <a:t>Conocer algunos elementos básicos de la comunicación que nos ayuden a abrirnos hacia el medio laboral, puede ser un instrumento valioso para nuestro crecimiento personal.  </a:t>
            </a:r>
            <a:endParaRPr lang="es-ES" sz="2000" dirty="0">
              <a:solidFill>
                <a:prstClr val="black"/>
              </a:solidFill>
              <a:effectLst>
                <a:glow rad="139700">
                  <a:srgbClr val="FF6600">
                    <a:alpha val="40000"/>
                  </a:srgbClr>
                </a:glow>
              </a:effectLst>
              <a:latin typeface="Century Gothic" pitchFamily="34" charset="0"/>
            </a:endParaRPr>
          </a:p>
        </p:txBody>
      </p:sp>
      <p:pic>
        <p:nvPicPr>
          <p:cNvPr id="4" name="Picture 6" descr="http://www.bibliotecaspublicas.es/marchena/imagenes/pensando.gif"/>
          <p:cNvPicPr>
            <a:picLocks noChangeAspect="1" noChangeArrowheads="1" noCrop="1"/>
          </p:cNvPicPr>
          <p:nvPr/>
        </p:nvPicPr>
        <p:blipFill>
          <a:blip r:embed="rId4" cstate="print"/>
          <a:srcRect/>
          <a:stretch>
            <a:fillRect/>
          </a:stretch>
        </p:blipFill>
        <p:spPr bwMode="auto">
          <a:xfrm>
            <a:off x="7682458" y="724054"/>
            <a:ext cx="1461542" cy="1461542"/>
          </a:xfrm>
          <a:prstGeom prst="rect">
            <a:avLst/>
          </a:prstGeom>
          <a:noFill/>
        </p:spPr>
      </p:pic>
      <p:sp>
        <p:nvSpPr>
          <p:cNvPr id="5" name="4 CuadroTexto"/>
          <p:cNvSpPr txBox="1"/>
          <p:nvPr/>
        </p:nvSpPr>
        <p:spPr>
          <a:xfrm>
            <a:off x="2119959" y="2924944"/>
            <a:ext cx="6552728" cy="2342116"/>
          </a:xfrm>
          <a:prstGeom prst="rect">
            <a:avLst/>
          </a:prstGeom>
          <a:noFill/>
        </p:spPr>
        <p:txBody>
          <a:bodyPr wrap="square" rtlCol="0">
            <a:spAutoFit/>
          </a:bodyPr>
          <a:lstStyle/>
          <a:p>
            <a:pPr lvl="1" algn="just" fontAlgn="base">
              <a:lnSpc>
                <a:spcPct val="150000"/>
              </a:lnSpc>
              <a:spcBef>
                <a:spcPct val="0"/>
              </a:spcBef>
              <a:spcAft>
                <a:spcPct val="0"/>
              </a:spcAft>
            </a:pPr>
            <a:r>
              <a:rPr lang="es-ES_tradnl" sz="2000" dirty="0" smtClean="0">
                <a:solidFill>
                  <a:prstClr val="black"/>
                </a:solidFill>
                <a:effectLst>
                  <a:glow rad="139700">
                    <a:srgbClr val="F79646">
                      <a:satMod val="175000"/>
                      <a:alpha val="40000"/>
                    </a:srgbClr>
                  </a:glow>
                </a:effectLst>
                <a:latin typeface="Century Gothic" pitchFamily="34" charset="0"/>
              </a:rPr>
              <a:t>Los ciclos de avances tecnológicos han obligado a que el hombre tenga escaso contacto físico, creando en los individuos una enorme inseguridad para entablar comunicaciones interpersonales.</a:t>
            </a:r>
            <a:endParaRPr lang="es-ES" sz="2000" dirty="0">
              <a:solidFill>
                <a:prstClr val="black"/>
              </a:solidFill>
              <a:effectLst>
                <a:glow rad="139700">
                  <a:srgbClr val="F79646">
                    <a:satMod val="175000"/>
                    <a:alpha val="40000"/>
                  </a:srgbClr>
                </a:glow>
              </a:effectLst>
              <a:latin typeface="Century Gothic" pitchFamily="34" charset="0"/>
            </a:endParaRPr>
          </a:p>
        </p:txBody>
      </p:sp>
      <p:pic>
        <p:nvPicPr>
          <p:cNvPr id="15362" name="Picture 2" descr="http://img.webme.com/pic/a/angelopolisstereo/chatas.gif"/>
          <p:cNvPicPr>
            <a:picLocks noChangeAspect="1" noChangeArrowheads="1"/>
          </p:cNvPicPr>
          <p:nvPr/>
        </p:nvPicPr>
        <p:blipFill>
          <a:blip r:embed="rId5" cstate="print"/>
          <a:srcRect/>
          <a:stretch>
            <a:fillRect/>
          </a:stretch>
        </p:blipFill>
        <p:spPr bwMode="auto">
          <a:xfrm>
            <a:off x="6528621" y="4983125"/>
            <a:ext cx="2307674" cy="1728192"/>
          </a:xfrm>
          <a:prstGeom prst="ellipse">
            <a:avLst/>
          </a:prstGeom>
          <a:ln>
            <a:noFill/>
          </a:ln>
          <a:effectLst>
            <a:softEdge rad="112500"/>
          </a:effectLst>
        </p:spPr>
      </p:pic>
      <p:pic>
        <p:nvPicPr>
          <p:cNvPr id="15364" name="Picture 4" descr="http://t1.gstatic.com/images?q=tbn:ANd9GcTrnHfN696u6CkgPmin8lWQnphBD_TpR6TWorpU7ck2dflCISSlEFuiQpdq"/>
          <p:cNvPicPr>
            <a:picLocks noChangeAspect="1" noChangeArrowheads="1"/>
          </p:cNvPicPr>
          <p:nvPr/>
        </p:nvPicPr>
        <p:blipFill>
          <a:blip r:embed="rId6" cstate="print"/>
          <a:srcRect/>
          <a:stretch>
            <a:fillRect/>
          </a:stretch>
        </p:blipFill>
        <p:spPr bwMode="auto">
          <a:xfrm>
            <a:off x="467544" y="5445224"/>
            <a:ext cx="1152128" cy="1152129"/>
          </a:xfrm>
          <a:prstGeom prst="rect">
            <a:avLst/>
          </a:prstGeom>
          <a:ln>
            <a:noFill/>
          </a:ln>
          <a:effectLst>
            <a:softEdge rad="112500"/>
          </a:effectLst>
        </p:spPr>
      </p:pic>
      <p:pic>
        <p:nvPicPr>
          <p:cNvPr id="15368" name="Picture 8" descr="http://www.blogsdecadiz.com/padelteca/files/2009/05/television_02.gif"/>
          <p:cNvPicPr>
            <a:picLocks noChangeAspect="1" noChangeArrowheads="1"/>
          </p:cNvPicPr>
          <p:nvPr/>
        </p:nvPicPr>
        <p:blipFill>
          <a:blip r:embed="rId7" cstate="print"/>
          <a:srcRect/>
          <a:stretch>
            <a:fillRect/>
          </a:stretch>
        </p:blipFill>
        <p:spPr bwMode="auto">
          <a:xfrm rot="20192170">
            <a:off x="2896403" y="5471504"/>
            <a:ext cx="1271593" cy="117817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96752269"/>
      </p:ext>
    </p:extLst>
  </p:cSld>
  <p:clrMapOvr>
    <a:overrideClrMapping bg1="lt1" tx1="dk1" bg2="lt2" tx2="dk2" accent1="accent1" accent2="accent2" accent3="accent3" accent4="accent4" accent5="accent5" accent6="accent6" hlink="hlink" folHlink="folHlink"/>
  </p:clrMapOvr>
  <p:transition spd="slow">
    <p:push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1979712" y="476672"/>
            <a:ext cx="6624736" cy="1080121"/>
          </a:xfrm>
        </p:spPr>
        <p:txBody>
          <a:bodyPr>
            <a:normAutofit/>
          </a:bodyPr>
          <a:lstStyle/>
          <a:p>
            <a:pPr algn="just"/>
            <a:r>
              <a:rPr lang="es-ES_tradnl" sz="2000" dirty="0" smtClean="0">
                <a:effectLst>
                  <a:glow rad="101600">
                    <a:schemeClr val="accent3">
                      <a:satMod val="175000"/>
                      <a:alpha val="40000"/>
                    </a:schemeClr>
                  </a:glow>
                </a:effectLst>
                <a:latin typeface="Century Gothic" pitchFamily="34" charset="0"/>
              </a:rPr>
              <a:t>La comunicación nos aporta materia prima para desarrollar habilidad en ir y venir de nuestra existencia y conseguir nuestro objetivo:</a:t>
            </a:r>
            <a:endParaRPr lang="es-ES" sz="2000" dirty="0">
              <a:effectLst>
                <a:glow rad="101600">
                  <a:schemeClr val="accent3">
                    <a:satMod val="175000"/>
                    <a:alpha val="40000"/>
                  </a:schemeClr>
                </a:glow>
              </a:effectLst>
              <a:latin typeface="Century Gothic" pitchFamily="34" charset="0"/>
            </a:endParaRPr>
          </a:p>
        </p:txBody>
      </p:sp>
      <p:sp>
        <p:nvSpPr>
          <p:cNvPr id="3" name="2 CuadroTexto"/>
          <p:cNvSpPr txBox="1"/>
          <p:nvPr/>
        </p:nvSpPr>
        <p:spPr>
          <a:xfrm>
            <a:off x="3491880" y="2132856"/>
            <a:ext cx="4896544" cy="584775"/>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base">
              <a:spcBef>
                <a:spcPct val="0"/>
              </a:spcBef>
              <a:spcAft>
                <a:spcPct val="0"/>
              </a:spcAft>
            </a:pPr>
            <a:r>
              <a:rPr lang="es-ES_tradnl" sz="3200" b="1" dirty="0" smtClean="0">
                <a:ln w="11430"/>
                <a:gradFill>
                  <a:gsLst>
                    <a:gs pos="0">
                      <a:srgbClr val="FEA022">
                        <a:tint val="90000"/>
                        <a:satMod val="120000"/>
                      </a:srgbClr>
                    </a:gs>
                    <a:gs pos="25000">
                      <a:srgbClr val="FEA022">
                        <a:tint val="93000"/>
                        <a:satMod val="120000"/>
                      </a:srgbClr>
                    </a:gs>
                    <a:gs pos="50000">
                      <a:srgbClr val="FEA022">
                        <a:shade val="89000"/>
                        <a:satMod val="110000"/>
                      </a:srgbClr>
                    </a:gs>
                    <a:gs pos="75000">
                      <a:srgbClr val="FEA022">
                        <a:tint val="93000"/>
                        <a:satMod val="120000"/>
                      </a:srgbClr>
                    </a:gs>
                    <a:gs pos="100000">
                      <a:srgbClr val="FEA022">
                        <a:tint val="90000"/>
                        <a:satMod val="120000"/>
                      </a:srgbClr>
                    </a:gs>
                  </a:gsLst>
                  <a:lin ang="5400000"/>
                </a:gradFill>
                <a:effectLst>
                  <a:glow rad="139700">
                    <a:srgbClr val="FEA022">
                      <a:satMod val="175000"/>
                      <a:alpha val="40000"/>
                    </a:srgbClr>
                  </a:glow>
                  <a:outerShdw blurRad="80000" dist="40000" dir="5040000" algn="tl">
                    <a:srgbClr val="000000">
                      <a:alpha val="30000"/>
                    </a:srgbClr>
                  </a:outerShdw>
                  <a:reflection blurRad="6350" stA="55000" endA="50" endPos="85000" dist="60007" dir="5400000" sy="-100000" algn="bl" rotWithShape="0"/>
                </a:effectLst>
                <a:latin typeface="Arial" charset="0"/>
              </a:rPr>
              <a:t>Venderme yo mismo(a)</a:t>
            </a:r>
            <a:endParaRPr lang="es-ES" sz="3200" b="1" dirty="0">
              <a:ln w="11430"/>
              <a:gradFill>
                <a:gsLst>
                  <a:gs pos="0">
                    <a:srgbClr val="FEA022">
                      <a:tint val="90000"/>
                      <a:satMod val="120000"/>
                    </a:srgbClr>
                  </a:gs>
                  <a:gs pos="25000">
                    <a:srgbClr val="FEA022">
                      <a:tint val="93000"/>
                      <a:satMod val="120000"/>
                    </a:srgbClr>
                  </a:gs>
                  <a:gs pos="50000">
                    <a:srgbClr val="FEA022">
                      <a:shade val="89000"/>
                      <a:satMod val="110000"/>
                    </a:srgbClr>
                  </a:gs>
                  <a:gs pos="75000">
                    <a:srgbClr val="FEA022">
                      <a:tint val="93000"/>
                      <a:satMod val="120000"/>
                    </a:srgbClr>
                  </a:gs>
                  <a:gs pos="100000">
                    <a:srgbClr val="FEA022">
                      <a:tint val="90000"/>
                      <a:satMod val="120000"/>
                    </a:srgbClr>
                  </a:gs>
                </a:gsLst>
                <a:lin ang="5400000"/>
              </a:gradFill>
              <a:effectLst>
                <a:glow rad="139700">
                  <a:srgbClr val="FEA022">
                    <a:satMod val="175000"/>
                    <a:alpha val="40000"/>
                  </a:srgbClr>
                </a:glow>
                <a:outerShdw blurRad="80000" dist="40000" dir="5040000" algn="tl">
                  <a:srgbClr val="000000">
                    <a:alpha val="30000"/>
                  </a:srgbClr>
                </a:outerShdw>
                <a:reflection blurRad="6350" stA="55000" endA="50" endPos="85000" dist="60007" dir="5400000" sy="-100000" algn="bl" rotWithShape="0"/>
              </a:effectLst>
              <a:latin typeface="Arial" charset="0"/>
            </a:endParaRPr>
          </a:p>
        </p:txBody>
      </p:sp>
      <p:pic>
        <p:nvPicPr>
          <p:cNvPr id="4" name="3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3728" y="1802448"/>
            <a:ext cx="1512168" cy="1512168"/>
          </a:xfrm>
          <a:prstGeom prst="rect">
            <a:avLst/>
          </a:prstGeom>
        </p:spPr>
      </p:pic>
      <p:sp>
        <p:nvSpPr>
          <p:cNvPr id="5" name="4 CuadroTexto"/>
          <p:cNvSpPr txBox="1"/>
          <p:nvPr/>
        </p:nvSpPr>
        <p:spPr>
          <a:xfrm>
            <a:off x="2591780" y="3356992"/>
            <a:ext cx="6156684" cy="1938992"/>
          </a:xfrm>
          <a:prstGeom prst="rect">
            <a:avLst/>
          </a:prstGeom>
          <a:noFill/>
        </p:spPr>
        <p:txBody>
          <a:bodyPr wrap="square" rtlCol="0">
            <a:spAutoFit/>
          </a:bodyPr>
          <a:lstStyle/>
          <a:p>
            <a:pPr algn="just" fontAlgn="base">
              <a:spcBef>
                <a:spcPct val="0"/>
              </a:spcBef>
              <a:spcAft>
                <a:spcPct val="0"/>
              </a:spcAft>
            </a:pPr>
            <a:r>
              <a:rPr lang="es-ES_tradnl" sz="2000" dirty="0" smtClean="0">
                <a:solidFill>
                  <a:prstClr val="black"/>
                </a:solidFill>
                <a:effectLst>
                  <a:glow rad="101600">
                    <a:srgbClr val="FEA022">
                      <a:satMod val="175000"/>
                      <a:alpha val="40000"/>
                    </a:srgbClr>
                  </a:glow>
                </a:effectLst>
                <a:latin typeface="Century Gothic" pitchFamily="34" charset="0"/>
              </a:rPr>
              <a:t>Somos vendedores:</a:t>
            </a:r>
          </a:p>
          <a:p>
            <a:pPr algn="just" fontAlgn="base">
              <a:spcBef>
                <a:spcPct val="0"/>
              </a:spcBef>
              <a:spcAft>
                <a:spcPct val="0"/>
              </a:spcAft>
            </a:pPr>
            <a:endParaRPr lang="es-ES_tradnl" sz="2000" dirty="0" smtClean="0">
              <a:solidFill>
                <a:prstClr val="black"/>
              </a:solidFill>
              <a:effectLst>
                <a:glow rad="101600">
                  <a:srgbClr val="FEA022">
                    <a:satMod val="175000"/>
                    <a:alpha val="40000"/>
                  </a:srgbClr>
                </a:glow>
              </a:effectLst>
              <a:latin typeface="Century Gothic" pitchFamily="34" charset="0"/>
            </a:endParaRPr>
          </a:p>
          <a:p>
            <a:pPr marL="342900" indent="-342900" algn="just" fontAlgn="base">
              <a:spcBef>
                <a:spcPct val="0"/>
              </a:spcBef>
              <a:spcAft>
                <a:spcPct val="0"/>
              </a:spcAft>
              <a:buFont typeface="Arial" pitchFamily="34" charset="0"/>
              <a:buChar char="•"/>
            </a:pPr>
            <a:r>
              <a:rPr lang="es-ES_tradnl" sz="2000" dirty="0" smtClean="0">
                <a:solidFill>
                  <a:prstClr val="black"/>
                </a:solidFill>
                <a:effectLst>
                  <a:glow rad="101600">
                    <a:srgbClr val="FEA022">
                      <a:satMod val="175000"/>
                      <a:alpha val="40000"/>
                    </a:srgbClr>
                  </a:glow>
                </a:effectLst>
                <a:latin typeface="Century Gothic" pitchFamily="34" charset="0"/>
              </a:rPr>
              <a:t>En nuestra infancia, queriendo convencer a mamá que nos deje jugar o ver televisión</a:t>
            </a:r>
          </a:p>
          <a:p>
            <a:pPr marL="342900" indent="-342900" algn="just" fontAlgn="base">
              <a:spcBef>
                <a:spcPct val="0"/>
              </a:spcBef>
              <a:spcAft>
                <a:spcPct val="0"/>
              </a:spcAft>
              <a:buFont typeface="Arial" pitchFamily="34" charset="0"/>
              <a:buChar char="•"/>
            </a:pPr>
            <a:r>
              <a:rPr lang="es-ES_tradnl" sz="2000" dirty="0" smtClean="0">
                <a:solidFill>
                  <a:prstClr val="black"/>
                </a:solidFill>
                <a:effectLst>
                  <a:glow rad="101600">
                    <a:srgbClr val="FEA022">
                      <a:satMod val="175000"/>
                      <a:alpha val="40000"/>
                    </a:srgbClr>
                  </a:glow>
                </a:effectLst>
                <a:latin typeface="Century Gothic" pitchFamily="34" charset="0"/>
              </a:rPr>
              <a:t>Al pedir aumento, al papá o al jefe, de una mesada o un sueldo</a:t>
            </a:r>
            <a:endParaRPr lang="es-ES" sz="2000" dirty="0">
              <a:solidFill>
                <a:prstClr val="black"/>
              </a:solidFill>
              <a:effectLst>
                <a:glow rad="101600">
                  <a:srgbClr val="FEA022">
                    <a:satMod val="175000"/>
                    <a:alpha val="40000"/>
                  </a:srgbClr>
                </a:glow>
              </a:effectLst>
              <a:latin typeface="Century Gothic" pitchFamily="34" charset="0"/>
            </a:endParaRPr>
          </a:p>
        </p:txBody>
      </p:sp>
      <p:pic>
        <p:nvPicPr>
          <p:cNvPr id="1026" name="Picture 2" descr="http://www.juegoscocinapasteles.com/wp-content/uploads/2011/05/kids.gif"/>
          <p:cNvPicPr>
            <a:picLocks noChangeAspect="1" noChangeArrowheads="1" noCrop="1"/>
          </p:cNvPicPr>
          <p:nvPr/>
        </p:nvPicPr>
        <p:blipFill>
          <a:blip r:embed="rId5" cstate="print"/>
          <a:srcRect/>
          <a:stretch>
            <a:fillRect/>
          </a:stretch>
        </p:blipFill>
        <p:spPr bwMode="auto">
          <a:xfrm>
            <a:off x="11502" y="5236947"/>
            <a:ext cx="2472265" cy="1617569"/>
          </a:xfrm>
          <a:prstGeom prst="rect">
            <a:avLst/>
          </a:prstGeom>
          <a:noFill/>
        </p:spPr>
      </p:pic>
      <p:pic>
        <p:nvPicPr>
          <p:cNvPr id="1028" name="Picture 4" descr="http://www.aritzzuniga.com/blog/wp-content/uploads/maquina_de_dinero.gif"/>
          <p:cNvPicPr>
            <a:picLocks noChangeAspect="1" noChangeArrowheads="1"/>
          </p:cNvPicPr>
          <p:nvPr/>
        </p:nvPicPr>
        <p:blipFill>
          <a:blip r:embed="rId6" cstate="print"/>
          <a:srcRect/>
          <a:stretch>
            <a:fillRect/>
          </a:stretch>
        </p:blipFill>
        <p:spPr bwMode="auto">
          <a:xfrm rot="19145337">
            <a:off x="6390314" y="5201901"/>
            <a:ext cx="1275539" cy="1410735"/>
          </a:xfrm>
          <a:prstGeom prst="rect">
            <a:avLst/>
          </a:prstGeom>
          <a:ln>
            <a:noFill/>
          </a:ln>
          <a:effectLst>
            <a:softEdge rad="112500"/>
          </a:effectLst>
        </p:spPr>
      </p:pic>
    </p:spTree>
    <p:extLst>
      <p:ext uri="{BB962C8B-B14F-4D97-AF65-F5344CB8AC3E}">
        <p14:creationId xmlns:p14="http://schemas.microsoft.com/office/powerpoint/2010/main" val="3232981633"/>
      </p:ext>
    </p:extLst>
  </p:cSld>
  <p:clrMapOvr>
    <a:overrideClrMapping bg1="lt1" tx1="dk1" bg2="lt2" tx2="dk2" accent1="accent1" accent2="accent2" accent3="accent3" accent4="accent4" accent5="accent5" accent6="accent6" hlink="hlink" folHlink="folHlink"/>
  </p:clrMapOvr>
  <p:transition spd="slow">
    <p:push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2411760" y="620688"/>
            <a:ext cx="6048672" cy="1786528"/>
          </a:xfrm>
        </p:spPr>
        <p:txBody>
          <a:bodyPr>
            <a:normAutofit/>
          </a:bodyPr>
          <a:lstStyle/>
          <a:p>
            <a:pPr algn="just"/>
            <a:r>
              <a:rPr lang="es-ES_tradnl" sz="2000" dirty="0" smtClean="0">
                <a:effectLst>
                  <a:glow rad="101600">
                    <a:schemeClr val="accent6">
                      <a:satMod val="175000"/>
                      <a:alpha val="40000"/>
                    </a:schemeClr>
                  </a:glow>
                </a:effectLst>
                <a:latin typeface="Century Gothic" pitchFamily="34" charset="0"/>
              </a:rPr>
              <a:t>La comunicación nos ayudará a conocer a nuestro interlocutor, ya que involucra de lleno las personalidades de quienes interactúan pues no se puede separa a la persona de su forma de comunicarse.</a:t>
            </a:r>
            <a:endParaRPr lang="es-ES" sz="2000" dirty="0">
              <a:effectLst>
                <a:glow rad="101600">
                  <a:schemeClr val="accent6">
                    <a:satMod val="175000"/>
                    <a:alpha val="40000"/>
                  </a:schemeClr>
                </a:glow>
              </a:effectLst>
              <a:latin typeface="Century Gothic" pitchFamily="34" charset="0"/>
            </a:endParaRPr>
          </a:p>
        </p:txBody>
      </p:sp>
      <p:pic>
        <p:nvPicPr>
          <p:cNvPr id="17410" name="Picture 2" descr="http://www.aprendemas.mx/lecciones/lec_2_2_2_2/materiales/platicar.gif"/>
          <p:cNvPicPr>
            <a:picLocks noChangeAspect="1" noChangeArrowheads="1"/>
          </p:cNvPicPr>
          <p:nvPr/>
        </p:nvPicPr>
        <p:blipFill>
          <a:blip r:embed="rId4" cstate="print"/>
          <a:srcRect/>
          <a:stretch>
            <a:fillRect/>
          </a:stretch>
        </p:blipFill>
        <p:spPr bwMode="auto">
          <a:xfrm>
            <a:off x="611560" y="548680"/>
            <a:ext cx="1702011" cy="2104873"/>
          </a:xfrm>
          <a:prstGeom prst="rect">
            <a:avLst/>
          </a:prstGeom>
          <a:noFill/>
        </p:spPr>
      </p:pic>
      <p:sp>
        <p:nvSpPr>
          <p:cNvPr id="4" name="3 CuadroTexto"/>
          <p:cNvSpPr txBox="1"/>
          <p:nvPr/>
        </p:nvSpPr>
        <p:spPr>
          <a:xfrm>
            <a:off x="1403648" y="2708698"/>
            <a:ext cx="7272808" cy="1015663"/>
          </a:xfrm>
          <a:prstGeom prst="rect">
            <a:avLst/>
          </a:prstGeom>
          <a:noFill/>
        </p:spPr>
        <p:txBody>
          <a:bodyPr wrap="square" rtlCol="0">
            <a:spAutoFit/>
          </a:bodyPr>
          <a:lstStyle/>
          <a:p>
            <a:pPr algn="just" fontAlgn="base">
              <a:spcBef>
                <a:spcPct val="0"/>
              </a:spcBef>
              <a:spcAft>
                <a:spcPct val="0"/>
              </a:spcAft>
            </a:pPr>
            <a:r>
              <a:rPr lang="es-ES_tradnl" sz="2000" dirty="0" smtClean="0">
                <a:solidFill>
                  <a:prstClr val="black"/>
                </a:solidFill>
                <a:effectLst>
                  <a:glow rad="101600">
                    <a:srgbClr val="F79646">
                      <a:satMod val="175000"/>
                      <a:alpha val="40000"/>
                    </a:srgbClr>
                  </a:glow>
                </a:effectLst>
                <a:latin typeface="Century Gothic" pitchFamily="34" charset="0"/>
              </a:rPr>
              <a:t>Todos y cada uno de los seres humanos hemos venido a la vida en el seno de una familia. Nuestro origen fue una comunicación biológica.</a:t>
            </a:r>
            <a:endParaRPr lang="es-ES" sz="2000" dirty="0">
              <a:solidFill>
                <a:prstClr val="black"/>
              </a:solidFill>
              <a:effectLst>
                <a:glow rad="101600">
                  <a:srgbClr val="F79646">
                    <a:satMod val="175000"/>
                    <a:alpha val="40000"/>
                  </a:srgbClr>
                </a:glow>
              </a:effectLst>
              <a:latin typeface="Century Gothic" pitchFamily="34" charset="0"/>
            </a:endParaRPr>
          </a:p>
        </p:txBody>
      </p:sp>
      <p:pic>
        <p:nvPicPr>
          <p:cNvPr id="17412" name="Picture 4" descr="http://loveparaguay.files.wordpress.com/2009/06/familia.gif"/>
          <p:cNvPicPr>
            <a:picLocks noChangeAspect="1" noChangeArrowheads="1" noCrop="1"/>
          </p:cNvPicPr>
          <p:nvPr/>
        </p:nvPicPr>
        <p:blipFill>
          <a:blip r:embed="rId5" cstate="print"/>
          <a:srcRect/>
          <a:stretch>
            <a:fillRect/>
          </a:stretch>
        </p:blipFill>
        <p:spPr bwMode="auto">
          <a:xfrm>
            <a:off x="6488652" y="3501008"/>
            <a:ext cx="2400265" cy="2016224"/>
          </a:xfrm>
          <a:prstGeom prst="rect">
            <a:avLst/>
          </a:prstGeom>
          <a:ln>
            <a:noFill/>
          </a:ln>
          <a:effectLst>
            <a:softEdge rad="112500"/>
          </a:effectLst>
        </p:spPr>
      </p:pic>
      <p:pic>
        <p:nvPicPr>
          <p:cNvPr id="2050" name="Picture 2" descr="C:\Users\Ariana Galicia\AppData\Local\Microsoft\Windows\Temporary Internet Files\Content.IE5\PSJH1GJR\MC900090344[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3993" y="3718450"/>
            <a:ext cx="2115493" cy="1581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241982"/>
      </p:ext>
    </p:extLst>
  </p:cSld>
  <p:clrMapOvr>
    <a:overrideClrMapping bg1="lt1" tx1="dk1" bg2="lt2" tx2="dk2" accent1="accent1" accent2="accent2" accent3="accent3" accent4="accent4" accent5="accent5" accent6="accent6" hlink="hlink" folHlink="folHlink"/>
  </p:clrMapOvr>
  <p:transition spd="slow">
    <p:push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2123728" y="476672"/>
            <a:ext cx="6768752" cy="2520280"/>
          </a:xfrm>
        </p:spPr>
        <p:txBody>
          <a:bodyPr>
            <a:normAutofit fontScale="90000"/>
          </a:bodyPr>
          <a:lstStyle/>
          <a:p>
            <a:pPr algn="just"/>
            <a:r>
              <a:rPr lang="es-ES_tradnl" sz="2200" dirty="0" smtClean="0">
                <a:effectLst>
                  <a:glow rad="101600">
                    <a:schemeClr val="accent6">
                      <a:satMod val="175000"/>
                      <a:alpha val="40000"/>
                    </a:schemeClr>
                  </a:glow>
                </a:effectLst>
                <a:latin typeface="Century Gothic" pitchFamily="34" charset="0"/>
              </a:rPr>
              <a:t>Las ciencias psicológicas atestiguan que en todos los niveles, superficiales y profundos, los adultos reflejamos las influencias tempranas.</a:t>
            </a:r>
            <a:r>
              <a:rPr lang="es-ES_tradnl" sz="2400" dirty="0" smtClean="0">
                <a:effectLst>
                  <a:glow rad="101600">
                    <a:schemeClr val="accent6">
                      <a:satMod val="175000"/>
                      <a:alpha val="40000"/>
                    </a:schemeClr>
                  </a:glow>
                </a:effectLst>
                <a:latin typeface="Adobe Garamond Pro" pitchFamily="18" charset="0"/>
              </a:rPr>
              <a:t/>
            </a:r>
            <a:br>
              <a:rPr lang="es-ES_tradnl" sz="2400" dirty="0" smtClean="0">
                <a:effectLst>
                  <a:glow rad="101600">
                    <a:schemeClr val="accent6">
                      <a:satMod val="175000"/>
                      <a:alpha val="40000"/>
                    </a:schemeClr>
                  </a:glow>
                </a:effectLst>
                <a:latin typeface="Adobe Garamond Pro" pitchFamily="18" charset="0"/>
              </a:rPr>
            </a:br>
            <a:r>
              <a:rPr lang="es-ES_tradnl" sz="2400" dirty="0" smtClean="0">
                <a:effectLst>
                  <a:glow rad="101600">
                    <a:schemeClr val="accent6">
                      <a:satMod val="175000"/>
                      <a:alpha val="40000"/>
                    </a:schemeClr>
                  </a:glow>
                </a:effectLst>
                <a:latin typeface="Adobe Garamond Pro" pitchFamily="18" charset="0"/>
              </a:rPr>
              <a:t/>
            </a:r>
            <a:br>
              <a:rPr lang="es-ES_tradnl" sz="2400" dirty="0" smtClean="0">
                <a:effectLst>
                  <a:glow rad="101600">
                    <a:schemeClr val="accent6">
                      <a:satMod val="175000"/>
                      <a:alpha val="40000"/>
                    </a:schemeClr>
                  </a:glow>
                </a:effectLst>
                <a:latin typeface="Adobe Garamond Pro" pitchFamily="18" charset="0"/>
              </a:rPr>
            </a:br>
            <a:r>
              <a:rPr lang="es-ES_tradnl" sz="2400" dirty="0" smtClean="0">
                <a:effectLst>
                  <a:glow rad="101600">
                    <a:schemeClr val="accent6">
                      <a:satMod val="175000"/>
                      <a:alpha val="40000"/>
                    </a:schemeClr>
                  </a:glow>
                </a:effectLst>
                <a:latin typeface="Adobe Garamond Pro" pitchFamily="18" charset="0"/>
              </a:rPr>
              <a:t/>
            </a:r>
            <a:br>
              <a:rPr lang="es-ES_tradnl" sz="2400" dirty="0" smtClean="0">
                <a:effectLst>
                  <a:glow rad="101600">
                    <a:schemeClr val="accent6">
                      <a:satMod val="175000"/>
                      <a:alpha val="40000"/>
                    </a:schemeClr>
                  </a:glow>
                </a:effectLst>
                <a:latin typeface="Adobe Garamond Pro" pitchFamily="18" charset="0"/>
              </a:rPr>
            </a:br>
            <a:r>
              <a:rPr lang="es-ES_tradnl" sz="2400" dirty="0" smtClean="0">
                <a:effectLst>
                  <a:glow rad="101600">
                    <a:schemeClr val="accent6">
                      <a:satMod val="175000"/>
                      <a:alpha val="40000"/>
                    </a:schemeClr>
                  </a:glow>
                  <a:outerShdw blurRad="50000" dist="30000" dir="5400000" algn="tl" rotWithShape="0">
                    <a:srgbClr val="000000">
                      <a:alpha val="30000"/>
                    </a:srgbClr>
                  </a:outerShdw>
                </a:effectLst>
              </a:rPr>
              <a:t/>
            </a:r>
            <a:br>
              <a:rPr lang="es-ES_tradnl" sz="2400" dirty="0" smtClean="0">
                <a:effectLst>
                  <a:glow rad="101600">
                    <a:schemeClr val="accent6">
                      <a:satMod val="175000"/>
                      <a:alpha val="40000"/>
                    </a:schemeClr>
                  </a:glow>
                  <a:outerShdw blurRad="50000" dist="30000" dir="5400000" algn="tl" rotWithShape="0">
                    <a:srgbClr val="000000">
                      <a:alpha val="30000"/>
                    </a:srgbClr>
                  </a:outerShdw>
                </a:effectLst>
              </a:rPr>
            </a:br>
            <a:endParaRPr lang="es-ES" sz="2400" dirty="0">
              <a:effectLst>
                <a:glow rad="101600">
                  <a:schemeClr val="accent6">
                    <a:satMod val="175000"/>
                    <a:alpha val="40000"/>
                  </a:schemeClr>
                </a:glow>
                <a:outerShdw blurRad="50000" dist="30000" dir="5400000" algn="tl" rotWithShape="0">
                  <a:srgbClr val="000000">
                    <a:alpha val="30000"/>
                  </a:srgbClr>
                </a:outerShdw>
              </a:effectLst>
            </a:endParaRPr>
          </a:p>
        </p:txBody>
      </p:sp>
      <p:pic>
        <p:nvPicPr>
          <p:cNvPr id="18434" name="Picture 2" descr="http://www.lopez.gob.mx/atach2/lopez/uploads/Image/DIF%20MUNICIPAL/FAMILIA.gif"/>
          <p:cNvPicPr>
            <a:picLocks noChangeAspect="1" noChangeArrowheads="1" noCrop="1"/>
          </p:cNvPicPr>
          <p:nvPr/>
        </p:nvPicPr>
        <p:blipFill>
          <a:blip r:embed="rId4" cstate="print"/>
          <a:srcRect/>
          <a:stretch>
            <a:fillRect/>
          </a:stretch>
        </p:blipFill>
        <p:spPr bwMode="auto">
          <a:xfrm>
            <a:off x="6720146" y="4769768"/>
            <a:ext cx="2088232" cy="2088232"/>
          </a:xfrm>
          <a:prstGeom prst="rect">
            <a:avLst/>
          </a:prstGeom>
          <a:noFill/>
        </p:spPr>
      </p:pic>
      <p:sp>
        <p:nvSpPr>
          <p:cNvPr id="4" name="3 CuadroTexto"/>
          <p:cNvSpPr txBox="1"/>
          <p:nvPr/>
        </p:nvSpPr>
        <p:spPr>
          <a:xfrm>
            <a:off x="2339752" y="3645024"/>
            <a:ext cx="5977956" cy="1292662"/>
          </a:xfrm>
          <a:prstGeom prst="rect">
            <a:avLst/>
          </a:prstGeom>
          <a:noFill/>
        </p:spPr>
        <p:txBody>
          <a:bodyPr wrap="square" rtlCol="0">
            <a:spAutoFit/>
          </a:bodyPr>
          <a:lstStyle/>
          <a:p>
            <a:pPr algn="just" fontAlgn="base">
              <a:spcBef>
                <a:spcPct val="0"/>
              </a:spcBef>
              <a:spcAft>
                <a:spcPct val="0"/>
              </a:spcAft>
            </a:pPr>
            <a:r>
              <a:rPr lang="es-ES_tradnl" sz="2000" dirty="0" smtClean="0">
                <a:solidFill>
                  <a:prstClr val="black"/>
                </a:solidFill>
                <a:effectLst>
                  <a:glow rad="101600">
                    <a:srgbClr val="F79646">
                      <a:satMod val="175000"/>
                      <a:alpha val="40000"/>
                    </a:srgbClr>
                  </a:glow>
                </a:effectLst>
                <a:latin typeface="Century Gothic" pitchFamily="34" charset="0"/>
              </a:rPr>
              <a:t>En buena parte somos nuestro medio, somos nuestras relaciones, somos la comunicación del hogar, de nuestra infancia.</a:t>
            </a:r>
            <a:r>
              <a:rPr lang="es-ES_tradnl" dirty="0" smtClean="0">
                <a:solidFill>
                  <a:prstClr val="black"/>
                </a:solidFill>
                <a:effectLst>
                  <a:glow rad="101600">
                    <a:srgbClr val="F79646">
                      <a:satMod val="175000"/>
                      <a:alpha val="40000"/>
                    </a:srgbClr>
                  </a:glow>
                  <a:outerShdw blurRad="50000" dist="30000" dir="5400000" algn="tl" rotWithShape="0">
                    <a:srgbClr val="000000">
                      <a:alpha val="30000"/>
                    </a:srgbClr>
                  </a:outerShdw>
                </a:effectLst>
                <a:latin typeface="Arial" charset="0"/>
              </a:rPr>
              <a:t/>
            </a:r>
            <a:br>
              <a:rPr lang="es-ES_tradnl" dirty="0" smtClean="0">
                <a:solidFill>
                  <a:prstClr val="black"/>
                </a:solidFill>
                <a:effectLst>
                  <a:glow rad="101600">
                    <a:srgbClr val="F79646">
                      <a:satMod val="175000"/>
                      <a:alpha val="40000"/>
                    </a:srgbClr>
                  </a:glow>
                  <a:outerShdw blurRad="50000" dist="30000" dir="5400000" algn="tl" rotWithShape="0">
                    <a:srgbClr val="000000">
                      <a:alpha val="30000"/>
                    </a:srgbClr>
                  </a:outerShdw>
                </a:effectLst>
                <a:latin typeface="Arial" charset="0"/>
              </a:rPr>
            </a:br>
            <a:endParaRPr lang="es-ES" dirty="0">
              <a:solidFill>
                <a:prstClr val="black"/>
              </a:solidFill>
              <a:effectLst>
                <a:glow rad="101600">
                  <a:srgbClr val="F79646">
                    <a:satMod val="175000"/>
                    <a:alpha val="40000"/>
                  </a:srgbClr>
                </a:glow>
                <a:outerShdw blurRad="50000" dist="30000" dir="5400000" algn="tl" rotWithShape="0">
                  <a:srgbClr val="000000">
                    <a:alpha val="30000"/>
                  </a:srgbClr>
                </a:outerShdw>
              </a:effectLst>
              <a:latin typeface="Arial" charset="0"/>
            </a:endParaRPr>
          </a:p>
        </p:txBody>
      </p:sp>
      <p:pic>
        <p:nvPicPr>
          <p:cNvPr id="18436" name="Picture 4" descr="http://t2.gstatic.com/images?q=tbn:ANd9GcRwbpBKZey7R0LuLQlNF3NRDJFR9y-BcDty_Lkoqb40x2xCx7HUjdGnMIcx"/>
          <p:cNvPicPr>
            <a:picLocks noChangeAspect="1" noChangeArrowheads="1"/>
          </p:cNvPicPr>
          <p:nvPr/>
        </p:nvPicPr>
        <p:blipFill>
          <a:blip r:embed="rId5" cstate="print"/>
          <a:srcRect/>
          <a:stretch>
            <a:fillRect/>
          </a:stretch>
        </p:blipFill>
        <p:spPr bwMode="auto">
          <a:xfrm>
            <a:off x="6660232" y="1484784"/>
            <a:ext cx="1657476" cy="1914544"/>
          </a:xfrm>
          <a:prstGeom prst="rect">
            <a:avLst/>
          </a:prstGeom>
          <a:ln>
            <a:noFill/>
          </a:ln>
          <a:effectLst>
            <a:softEdge rad="112500"/>
          </a:effectLst>
        </p:spPr>
      </p:pic>
      <p:pic>
        <p:nvPicPr>
          <p:cNvPr id="18438" name="Picture 6" descr="http://orion.bligoo.com/media/users/10/539702/images/public/73321/1315679382556-dnaorbitanimated.gif?v=1315679414867"/>
          <p:cNvPicPr>
            <a:picLocks noChangeAspect="1" noChangeArrowheads="1" noCrop="1"/>
          </p:cNvPicPr>
          <p:nvPr/>
        </p:nvPicPr>
        <p:blipFill>
          <a:blip r:embed="rId6" cstate="print"/>
          <a:srcRect/>
          <a:stretch>
            <a:fillRect/>
          </a:stretch>
        </p:blipFill>
        <p:spPr bwMode="auto">
          <a:xfrm>
            <a:off x="2123728" y="1484784"/>
            <a:ext cx="1440160" cy="2368815"/>
          </a:xfrm>
          <a:prstGeom prst="rect">
            <a:avLst/>
          </a:prstGeom>
          <a:noFill/>
        </p:spPr>
      </p:pic>
      <p:pic>
        <p:nvPicPr>
          <p:cNvPr id="18440" name="Picture 8" descr="http://miaventura.blogia.com/upload/20100524112809-ninossobreautobus.gif"/>
          <p:cNvPicPr>
            <a:picLocks noChangeAspect="1" noChangeArrowheads="1" noCrop="1"/>
          </p:cNvPicPr>
          <p:nvPr/>
        </p:nvPicPr>
        <p:blipFill>
          <a:blip r:embed="rId7" cstate="print"/>
          <a:srcRect/>
          <a:stretch>
            <a:fillRect/>
          </a:stretch>
        </p:blipFill>
        <p:spPr bwMode="auto">
          <a:xfrm>
            <a:off x="251520" y="4666453"/>
            <a:ext cx="1872208" cy="2191548"/>
          </a:xfrm>
          <a:prstGeom prst="rect">
            <a:avLst/>
          </a:prstGeom>
          <a:noFill/>
        </p:spPr>
      </p:pic>
    </p:spTree>
    <p:extLst>
      <p:ext uri="{BB962C8B-B14F-4D97-AF65-F5344CB8AC3E}">
        <p14:creationId xmlns:p14="http://schemas.microsoft.com/office/powerpoint/2010/main" val="3220799209"/>
      </p:ext>
    </p:extLst>
  </p:cSld>
  <p:clrMapOvr>
    <a:overrideClrMapping bg1="lt1" tx1="dk1" bg2="lt2" tx2="dk2" accent1="accent1" accent2="accent2" accent3="accent3" accent4="accent4" accent5="accent5" accent6="accent6" hlink="hlink" folHlink="folHlink"/>
  </p:clrMapOvr>
  <p:transition spd="slow">
    <p:push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3904790" y="675708"/>
            <a:ext cx="4987690" cy="1728192"/>
          </a:xfrm>
        </p:spPr>
        <p:txBody>
          <a:bodyPr>
            <a:noAutofit/>
          </a:bodyPr>
          <a:lstStyle/>
          <a:p>
            <a:pPr algn="just"/>
            <a:r>
              <a:rPr lang="es-ES_tradnl" sz="2000" dirty="0" smtClean="0">
                <a:solidFill>
                  <a:schemeClr val="tx2">
                    <a:lumMod val="50000"/>
                  </a:schemeClr>
                </a:solidFill>
                <a:effectLst>
                  <a:glow rad="101600">
                    <a:schemeClr val="accent6">
                      <a:satMod val="175000"/>
                      <a:alpha val="40000"/>
                    </a:schemeClr>
                  </a:glow>
                </a:effectLst>
                <a:latin typeface="Century Gothic" pitchFamily="34" charset="0"/>
              </a:rPr>
              <a:t>Los hombres no somos islas, por esencia intima somos animales sociales, nuestra condición humana es de “individuos en sociedad”. </a:t>
            </a:r>
            <a:endParaRPr lang="es-ES" sz="2000" dirty="0">
              <a:solidFill>
                <a:schemeClr val="tx2">
                  <a:lumMod val="50000"/>
                </a:schemeClr>
              </a:solidFill>
              <a:effectLst>
                <a:glow rad="101600">
                  <a:schemeClr val="accent6">
                    <a:satMod val="175000"/>
                    <a:alpha val="40000"/>
                  </a:schemeClr>
                </a:glow>
              </a:effectLst>
              <a:latin typeface="Century Gothic" pitchFamily="34" charset="0"/>
            </a:endParaRPr>
          </a:p>
        </p:txBody>
      </p:sp>
      <p:sp>
        <p:nvSpPr>
          <p:cNvPr id="3" name="2 CuadroTexto"/>
          <p:cNvSpPr txBox="1"/>
          <p:nvPr/>
        </p:nvSpPr>
        <p:spPr>
          <a:xfrm>
            <a:off x="2195736" y="2780929"/>
            <a:ext cx="6336704" cy="3139321"/>
          </a:xfrm>
          <a:prstGeom prst="rect">
            <a:avLst/>
          </a:prstGeom>
          <a:noFill/>
        </p:spPr>
        <p:txBody>
          <a:bodyPr wrap="square" rtlCol="0">
            <a:spAutoFit/>
          </a:bodyPr>
          <a:lstStyle/>
          <a:p>
            <a:pPr algn="just" fontAlgn="base">
              <a:spcBef>
                <a:spcPct val="0"/>
              </a:spcBef>
              <a:spcAft>
                <a:spcPct val="0"/>
              </a:spcAft>
            </a:pPr>
            <a:r>
              <a:rPr lang="es-ES_tradnl" sz="2000" dirty="0" smtClean="0">
                <a:solidFill>
                  <a:prstClr val="black"/>
                </a:solidFill>
                <a:effectLst>
                  <a:glow rad="101600">
                    <a:srgbClr val="F79646">
                      <a:satMod val="175000"/>
                      <a:alpha val="40000"/>
                    </a:srgbClr>
                  </a:glow>
                </a:effectLst>
                <a:latin typeface="Century Gothic" pitchFamily="34" charset="0"/>
              </a:rPr>
              <a:t>Por el contario, sufrimos sistemáticamente experiencias de :</a:t>
            </a:r>
          </a:p>
          <a:p>
            <a:pPr algn="just" fontAlgn="base">
              <a:spcBef>
                <a:spcPct val="0"/>
              </a:spcBef>
              <a:spcAft>
                <a:spcPct val="0"/>
              </a:spcAft>
              <a:buFontTx/>
              <a:buBlip>
                <a:blip r:embed="rId4"/>
              </a:buBlip>
            </a:pPr>
            <a:r>
              <a:rPr lang="es-ES_tradnl" sz="2000" dirty="0" smtClean="0">
                <a:solidFill>
                  <a:prstClr val="black"/>
                </a:solidFill>
                <a:effectLst>
                  <a:glow rad="101600">
                    <a:srgbClr val="F79646">
                      <a:satMod val="175000"/>
                      <a:alpha val="40000"/>
                    </a:srgbClr>
                  </a:glow>
                </a:effectLst>
                <a:latin typeface="Century Gothic" pitchFamily="34" charset="0"/>
              </a:rPr>
              <a:t>Choque</a:t>
            </a:r>
          </a:p>
          <a:p>
            <a:pPr algn="just" fontAlgn="base">
              <a:spcBef>
                <a:spcPct val="0"/>
              </a:spcBef>
              <a:spcAft>
                <a:spcPct val="0"/>
              </a:spcAft>
              <a:buFontTx/>
              <a:buBlip>
                <a:blip r:embed="rId4"/>
              </a:buBlip>
            </a:pPr>
            <a:r>
              <a:rPr lang="es-ES_tradnl" sz="2000" dirty="0" smtClean="0">
                <a:solidFill>
                  <a:prstClr val="black"/>
                </a:solidFill>
                <a:effectLst>
                  <a:glow rad="101600">
                    <a:srgbClr val="F79646">
                      <a:satMod val="175000"/>
                      <a:alpha val="40000"/>
                    </a:srgbClr>
                  </a:glow>
                </a:effectLst>
                <a:latin typeface="Century Gothic" pitchFamily="34" charset="0"/>
              </a:rPr>
              <a:t>Incomprensión</a:t>
            </a:r>
          </a:p>
          <a:p>
            <a:pPr algn="just" fontAlgn="base">
              <a:spcBef>
                <a:spcPct val="0"/>
              </a:spcBef>
              <a:spcAft>
                <a:spcPct val="0"/>
              </a:spcAft>
              <a:buFontTx/>
              <a:buBlip>
                <a:blip r:embed="rId4"/>
              </a:buBlip>
            </a:pPr>
            <a:r>
              <a:rPr lang="es-ES_tradnl" sz="2000" dirty="0" smtClean="0">
                <a:solidFill>
                  <a:prstClr val="black"/>
                </a:solidFill>
                <a:effectLst>
                  <a:glow rad="101600">
                    <a:srgbClr val="F79646">
                      <a:satMod val="175000"/>
                      <a:alpha val="40000"/>
                    </a:srgbClr>
                  </a:glow>
                </a:effectLst>
                <a:latin typeface="Century Gothic" pitchFamily="34" charset="0"/>
              </a:rPr>
              <a:t>Rechazo y falta de respuesta</a:t>
            </a:r>
          </a:p>
          <a:p>
            <a:pPr algn="just" fontAlgn="base">
              <a:spcBef>
                <a:spcPct val="0"/>
              </a:spcBef>
              <a:spcAft>
                <a:spcPct val="0"/>
              </a:spcAft>
            </a:pPr>
            <a:endParaRPr lang="es-ES_tradnl" sz="2200" dirty="0" smtClean="0">
              <a:solidFill>
                <a:prstClr val="black"/>
              </a:solidFill>
              <a:effectLst>
                <a:glow rad="101600">
                  <a:srgbClr val="F79646">
                    <a:satMod val="175000"/>
                    <a:alpha val="40000"/>
                  </a:srgbClr>
                </a:glow>
              </a:effectLst>
              <a:latin typeface="Adobe Garamond Pro" pitchFamily="18" charset="0"/>
            </a:endParaRPr>
          </a:p>
          <a:p>
            <a:pPr algn="just" fontAlgn="base">
              <a:spcBef>
                <a:spcPct val="0"/>
              </a:spcBef>
              <a:spcAft>
                <a:spcPct val="0"/>
              </a:spcAft>
            </a:pPr>
            <a:endParaRPr lang="es-ES_tradnl" sz="2200" dirty="0" smtClean="0">
              <a:solidFill>
                <a:prstClr val="black"/>
              </a:solidFill>
              <a:effectLst>
                <a:glow rad="101600">
                  <a:srgbClr val="F79646">
                    <a:satMod val="175000"/>
                    <a:alpha val="40000"/>
                  </a:srgbClr>
                </a:glow>
              </a:effectLst>
              <a:latin typeface="Adobe Garamond Pro" pitchFamily="18" charset="0"/>
            </a:endParaRPr>
          </a:p>
          <a:p>
            <a:pPr fontAlgn="base">
              <a:spcBef>
                <a:spcPct val="0"/>
              </a:spcBef>
              <a:spcAft>
                <a:spcPct val="0"/>
              </a:spcAft>
            </a:pPr>
            <a:endParaRPr lang="es-ES_tradnl" dirty="0" smtClean="0">
              <a:solidFill>
                <a:prstClr val="black"/>
              </a:solidFill>
              <a:latin typeface="Arial" charset="0"/>
            </a:endParaRPr>
          </a:p>
          <a:p>
            <a:pPr fontAlgn="base">
              <a:spcBef>
                <a:spcPct val="0"/>
              </a:spcBef>
              <a:spcAft>
                <a:spcPct val="0"/>
              </a:spcAft>
            </a:pPr>
            <a:endParaRPr lang="es-ES_tradnl" dirty="0" smtClean="0">
              <a:solidFill>
                <a:prstClr val="black"/>
              </a:solidFill>
              <a:latin typeface="Arial" charset="0"/>
            </a:endParaRPr>
          </a:p>
          <a:p>
            <a:pPr fontAlgn="base">
              <a:spcBef>
                <a:spcPct val="0"/>
              </a:spcBef>
              <a:spcAft>
                <a:spcPct val="0"/>
              </a:spcAft>
            </a:pPr>
            <a:endParaRPr lang="es-ES" dirty="0">
              <a:solidFill>
                <a:prstClr val="black"/>
              </a:solidFill>
              <a:latin typeface="Arial" charset="0"/>
            </a:endParaRPr>
          </a:p>
        </p:txBody>
      </p:sp>
      <p:pic>
        <p:nvPicPr>
          <p:cNvPr id="19458" name="Picture 2" descr="http://3.bp.blogspot.com/-PqHsOC0umrA/TVo4DBxOyYI/AAAAAAAADRw/EjUefPMgG-8/s1600/sociedad.png"/>
          <p:cNvPicPr>
            <a:picLocks noChangeAspect="1" noChangeArrowheads="1"/>
          </p:cNvPicPr>
          <p:nvPr/>
        </p:nvPicPr>
        <p:blipFill>
          <a:blip r:embed="rId5" cstate="print"/>
          <a:srcRect/>
          <a:stretch>
            <a:fillRect/>
          </a:stretch>
        </p:blipFill>
        <p:spPr bwMode="auto">
          <a:xfrm>
            <a:off x="1907704" y="476672"/>
            <a:ext cx="2141102" cy="1872208"/>
          </a:xfrm>
          <a:prstGeom prst="rect">
            <a:avLst/>
          </a:prstGeom>
          <a:noFill/>
        </p:spPr>
      </p:pic>
      <p:pic>
        <p:nvPicPr>
          <p:cNvPr id="19460" name="Picture 4" descr="http://globbos.com/wp-content/uploads/2010/08/rechazo-social.jpg"/>
          <p:cNvPicPr>
            <a:picLocks noChangeAspect="1" noChangeArrowheads="1"/>
          </p:cNvPicPr>
          <p:nvPr/>
        </p:nvPicPr>
        <p:blipFill>
          <a:blip r:embed="rId6" cstate="print"/>
          <a:srcRect/>
          <a:stretch>
            <a:fillRect/>
          </a:stretch>
        </p:blipFill>
        <p:spPr bwMode="auto">
          <a:xfrm>
            <a:off x="6357497" y="3284984"/>
            <a:ext cx="1823486" cy="12035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462" name="Picture 6" descr="http://4.bp.blogspot.com/_A7_Rjp-fsG8/Sf44hxmAlaI/AAAAAAAABYo/rRdIetC6WM8/s200/kidsfighting.gif"/>
          <p:cNvPicPr>
            <a:picLocks noChangeAspect="1" noChangeArrowheads="1"/>
          </p:cNvPicPr>
          <p:nvPr/>
        </p:nvPicPr>
        <p:blipFill>
          <a:blip r:embed="rId7" cstate="print"/>
          <a:srcRect/>
          <a:stretch>
            <a:fillRect/>
          </a:stretch>
        </p:blipFill>
        <p:spPr bwMode="auto">
          <a:xfrm>
            <a:off x="2534331" y="4797152"/>
            <a:ext cx="1514475" cy="1809751"/>
          </a:xfrm>
          <a:prstGeom prst="rect">
            <a:avLst/>
          </a:prstGeom>
          <a:ln>
            <a:noFill/>
          </a:ln>
          <a:effectLst>
            <a:outerShdw blurRad="190500" algn="tl" rotWithShape="0">
              <a:srgbClr val="000000">
                <a:alpha val="70000"/>
              </a:srgbClr>
            </a:outerShdw>
          </a:effectLst>
        </p:spPr>
      </p:pic>
      <p:sp>
        <p:nvSpPr>
          <p:cNvPr id="7" name="6 CuadroTexto"/>
          <p:cNvSpPr txBox="1"/>
          <p:nvPr/>
        </p:nvSpPr>
        <p:spPr>
          <a:xfrm>
            <a:off x="4177108" y="4797152"/>
            <a:ext cx="4427339" cy="1292662"/>
          </a:xfrm>
          <a:prstGeom prst="rect">
            <a:avLst/>
          </a:prstGeom>
          <a:noFill/>
        </p:spPr>
        <p:txBody>
          <a:bodyPr wrap="square" rtlCol="0">
            <a:spAutoFit/>
          </a:bodyPr>
          <a:lstStyle/>
          <a:p>
            <a:pPr algn="just" fontAlgn="base">
              <a:spcBef>
                <a:spcPct val="0"/>
              </a:spcBef>
              <a:spcAft>
                <a:spcPct val="0"/>
              </a:spcAft>
            </a:pPr>
            <a:r>
              <a:rPr lang="es-ES_tradnl" sz="2000" dirty="0" smtClean="0">
                <a:solidFill>
                  <a:prstClr val="black"/>
                </a:solidFill>
                <a:effectLst>
                  <a:glow rad="101600">
                    <a:srgbClr val="F79646">
                      <a:satMod val="175000"/>
                      <a:alpha val="40000"/>
                    </a:srgbClr>
                  </a:glow>
                </a:effectLst>
                <a:latin typeface="Century Gothic" pitchFamily="34" charset="0"/>
              </a:rPr>
              <a:t>Entonces sobreviene la frustración, la agresividad crónica y la neurosis.</a:t>
            </a:r>
          </a:p>
          <a:p>
            <a:pPr fontAlgn="base">
              <a:spcBef>
                <a:spcPct val="0"/>
              </a:spcBef>
              <a:spcAft>
                <a:spcPct val="0"/>
              </a:spcAft>
            </a:pPr>
            <a:endParaRPr lang="es-ES" dirty="0">
              <a:solidFill>
                <a:prstClr val="black"/>
              </a:solidFill>
              <a:latin typeface="Arial" charset="0"/>
            </a:endParaRPr>
          </a:p>
        </p:txBody>
      </p:sp>
    </p:spTree>
    <p:extLst>
      <p:ext uri="{BB962C8B-B14F-4D97-AF65-F5344CB8AC3E}">
        <p14:creationId xmlns:p14="http://schemas.microsoft.com/office/powerpoint/2010/main" val="446990787"/>
      </p:ext>
    </p:extLst>
  </p:cSld>
  <p:clrMapOvr>
    <a:overrideClrMapping bg1="lt1" tx1="dk1" bg2="lt2" tx2="dk2" accent1="accent1" accent2="accent2" accent3="accent3" accent4="accent4" accent5="accent5" accent6="accent6" hlink="hlink" folHlink="folHlink"/>
  </p:clrMapOvr>
  <p:transition spd="slow">
    <p:push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539552" y="44624"/>
            <a:ext cx="6480720" cy="2592288"/>
          </a:xfrm>
        </p:spPr>
        <p:txBody>
          <a:bodyPr>
            <a:normAutofit/>
          </a:bodyPr>
          <a:lstStyle/>
          <a:p>
            <a:pPr algn="just">
              <a:lnSpc>
                <a:spcPct val="150000"/>
              </a:lnSpc>
            </a:pPr>
            <a:r>
              <a:rPr lang="es-ES_tradnl" sz="1800" dirty="0" smtClean="0">
                <a:effectLst>
                  <a:glow rad="101600">
                    <a:srgbClr val="FF6600">
                      <a:alpha val="40000"/>
                    </a:srgbClr>
                  </a:glow>
                  <a:outerShdw blurRad="50000" dist="30000" dir="5400000" algn="tl" rotWithShape="0">
                    <a:srgbClr val="000000">
                      <a:alpha val="30000"/>
                    </a:srgbClr>
                  </a:outerShdw>
                </a:effectLst>
                <a:latin typeface="Century Gothic" pitchFamily="34" charset="0"/>
              </a:rPr>
              <a:t>Cuando vivimos nos comunicamos, los interlocutores nos ubicamos en un sistema social y dentro de nuestra circunstancias personales, que son únicas.  Debemos entender que no ha existido ni existirá jamás una persona igual a mí. </a:t>
            </a:r>
            <a:endParaRPr lang="es-ES" sz="1800" dirty="0">
              <a:effectLst>
                <a:glow rad="101600">
                  <a:srgbClr val="FF6600">
                    <a:alpha val="40000"/>
                  </a:srgbClr>
                </a:glow>
                <a:outerShdw blurRad="50000" dist="30000" dir="5400000" algn="tl" rotWithShape="0">
                  <a:srgbClr val="000000">
                    <a:alpha val="30000"/>
                  </a:srgbClr>
                </a:outerShdw>
              </a:effectLst>
              <a:latin typeface="Century Gothic" pitchFamily="34" charset="0"/>
            </a:endParaRPr>
          </a:p>
        </p:txBody>
      </p:sp>
      <p:sp>
        <p:nvSpPr>
          <p:cNvPr id="3" name="2 CuadroTexto"/>
          <p:cNvSpPr txBox="1"/>
          <p:nvPr/>
        </p:nvSpPr>
        <p:spPr>
          <a:xfrm>
            <a:off x="1674781" y="2636912"/>
            <a:ext cx="6768752" cy="2342116"/>
          </a:xfrm>
          <a:prstGeom prst="rect">
            <a:avLst/>
          </a:prstGeom>
          <a:noFill/>
        </p:spPr>
        <p:txBody>
          <a:bodyPr wrap="square" rtlCol="0">
            <a:spAutoFit/>
          </a:bodyPr>
          <a:lstStyle/>
          <a:p>
            <a:pPr algn="ctr" fontAlgn="base">
              <a:lnSpc>
                <a:spcPct val="150000"/>
              </a:lnSpc>
              <a:spcBef>
                <a:spcPct val="0"/>
              </a:spcBef>
              <a:spcAft>
                <a:spcPct val="0"/>
              </a:spcAft>
            </a:pPr>
            <a:r>
              <a:rPr lang="es-ES_tradnl" sz="2000" dirty="0" smtClean="0">
                <a:solidFill>
                  <a:srgbClr val="C0504D"/>
                </a:solidFill>
                <a:effectLst>
                  <a:glow rad="101600">
                    <a:srgbClr val="F79646">
                      <a:satMod val="175000"/>
                      <a:alpha val="40000"/>
                    </a:srgbClr>
                  </a:glow>
                </a:effectLst>
                <a:latin typeface="Century Gothic" pitchFamily="34" charset="0"/>
              </a:rPr>
              <a:t>Y si ya biológicamente soy único desde el día que mis padres me concibieron, los años de mi vida y el medio ambiente me ha sido individualizado aún más por que cada momento  “soy yo y mi circunstancia  y mi circunstancia”</a:t>
            </a:r>
            <a:endParaRPr lang="es-ES" sz="2000" dirty="0">
              <a:solidFill>
                <a:srgbClr val="C0504D"/>
              </a:solidFill>
              <a:effectLst>
                <a:glow rad="101600">
                  <a:srgbClr val="F79646">
                    <a:satMod val="175000"/>
                    <a:alpha val="40000"/>
                  </a:srgbClr>
                </a:glow>
              </a:effectLst>
              <a:latin typeface="Century Gothic" pitchFamily="34" charset="0"/>
            </a:endParaRPr>
          </a:p>
        </p:txBody>
      </p:sp>
      <p:sp>
        <p:nvSpPr>
          <p:cNvPr id="4" name="3 CuadroTexto"/>
          <p:cNvSpPr txBox="1"/>
          <p:nvPr/>
        </p:nvSpPr>
        <p:spPr>
          <a:xfrm>
            <a:off x="5975648" y="4840024"/>
            <a:ext cx="3168352" cy="430887"/>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pPr>
            <a:r>
              <a:rPr lang="es-ES_tradnl" sz="2200" b="1" dirty="0" smtClean="0">
                <a:ln w="11430"/>
                <a:solidFill>
                  <a:srgbClr val="F79646">
                    <a:lumMod val="75000"/>
                  </a:srgbClr>
                </a:solidFill>
                <a:effectLst>
                  <a:glow rad="101600">
                    <a:srgbClr val="F79646">
                      <a:satMod val="175000"/>
                      <a:alpha val="40000"/>
                    </a:srgbClr>
                  </a:glow>
                  <a:outerShdw blurRad="50800" dist="39000" dir="5460000" algn="tl">
                    <a:srgbClr val="000000">
                      <a:alpha val="38000"/>
                    </a:srgbClr>
                  </a:outerShdw>
                  <a:reflection blurRad="6350" stA="55000" endA="50" endPos="85000" dist="60007" dir="5400000" sy="-100000" algn="bl" rotWithShape="0"/>
                </a:effectLst>
                <a:latin typeface="Century Gothic" pitchFamily="34" charset="0"/>
              </a:rPr>
              <a:t>ORTEGA Y  GASSET</a:t>
            </a:r>
            <a:endParaRPr lang="es-ES" sz="2200" b="1" dirty="0">
              <a:ln w="11430"/>
              <a:solidFill>
                <a:srgbClr val="F79646">
                  <a:lumMod val="75000"/>
                </a:srgbClr>
              </a:solidFill>
              <a:effectLst>
                <a:glow rad="101600">
                  <a:srgbClr val="F79646">
                    <a:satMod val="175000"/>
                    <a:alpha val="40000"/>
                  </a:srgbClr>
                </a:glow>
                <a:outerShdw blurRad="50800" dist="39000" dir="5460000" algn="tl">
                  <a:srgbClr val="000000">
                    <a:alpha val="38000"/>
                  </a:srgbClr>
                </a:outerShdw>
                <a:reflection blurRad="6350" stA="55000" endA="50" endPos="85000" dist="60007" dir="5400000" sy="-100000" algn="bl" rotWithShape="0"/>
              </a:effectLst>
              <a:latin typeface="Century Gothic" pitchFamily="34" charset="0"/>
            </a:endParaRPr>
          </a:p>
        </p:txBody>
      </p:sp>
      <p:pic>
        <p:nvPicPr>
          <p:cNvPr id="20482" name="Picture 2" descr="http://s3.argim.net/files/s/huella_dactilar.gif"/>
          <p:cNvPicPr>
            <a:picLocks noChangeAspect="1" noChangeArrowheads="1" noCrop="1"/>
          </p:cNvPicPr>
          <p:nvPr/>
        </p:nvPicPr>
        <p:blipFill>
          <a:blip r:embed="rId4" cstate="print"/>
          <a:srcRect/>
          <a:stretch>
            <a:fillRect/>
          </a:stretch>
        </p:blipFill>
        <p:spPr bwMode="auto">
          <a:xfrm>
            <a:off x="7092280" y="404664"/>
            <a:ext cx="1656184" cy="2208246"/>
          </a:xfrm>
          <a:prstGeom prst="rect">
            <a:avLst/>
          </a:prstGeom>
          <a:noFill/>
        </p:spPr>
      </p:pic>
      <p:pic>
        <p:nvPicPr>
          <p:cNvPr id="20484" name="Picture 4" descr="http://4.bp.blogspot.com/-rNUS85Gh2wg/TVwWe-2Kr-I/AAAAAAAAA5s/tjyZi14PBrk/s1600/escritor3.gif"/>
          <p:cNvPicPr>
            <a:picLocks noChangeAspect="1" noChangeArrowheads="1" noCrop="1"/>
          </p:cNvPicPr>
          <p:nvPr/>
        </p:nvPicPr>
        <p:blipFill>
          <a:blip r:embed="rId5" cstate="print"/>
          <a:stretch>
            <a:fillRect/>
          </a:stretch>
        </p:blipFill>
        <p:spPr bwMode="auto">
          <a:xfrm>
            <a:off x="339104" y="4149080"/>
            <a:ext cx="2003381" cy="1668760"/>
          </a:xfrm>
          <a:prstGeom prst="rect">
            <a:avLst/>
          </a:prstGeom>
          <a:noFill/>
          <a:ln>
            <a:noFill/>
          </a:ln>
        </p:spPr>
      </p:pic>
    </p:spTree>
    <p:extLst>
      <p:ext uri="{BB962C8B-B14F-4D97-AF65-F5344CB8AC3E}">
        <p14:creationId xmlns:p14="http://schemas.microsoft.com/office/powerpoint/2010/main" val="3140673918"/>
      </p:ext>
    </p:extLst>
  </p:cSld>
  <p:clrMapOvr>
    <a:overrideClrMapping bg1="lt1" tx1="dk1" bg2="lt2" tx2="dk2" accent1="accent1" accent2="accent2" accent3="accent3" accent4="accent4" accent5="accent5" accent6="accent6" hlink="hlink" folHlink="folHlink"/>
  </p:clrMapOvr>
  <p:transition spd="slow">
    <p:push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8184" y="2924944"/>
            <a:ext cx="571500" cy="571500"/>
          </a:xfrm>
          <a:prstGeom prst="rect">
            <a:avLst/>
          </a:prstGeom>
        </p:spPr>
      </p:pic>
      <p:sp>
        <p:nvSpPr>
          <p:cNvPr id="2" name="Titre 1"/>
          <p:cNvSpPr>
            <a:spLocks noGrp="1"/>
          </p:cNvSpPr>
          <p:nvPr>
            <p:ph type="title"/>
          </p:nvPr>
        </p:nvSpPr>
        <p:spPr>
          <a:xfrm>
            <a:off x="2286000" y="692696"/>
            <a:ext cx="6400800" cy="1143000"/>
          </a:xfrm>
        </p:spPr>
        <p:txBody>
          <a:bodyPr rtlCol="0">
            <a:normAutofit/>
          </a:bodyPr>
          <a:lstStyle/>
          <a:p>
            <a:pPr algn="l" fontAlgn="auto">
              <a:spcAft>
                <a:spcPts val="0"/>
              </a:spcAft>
              <a:defRPr/>
            </a:pPr>
            <a:r>
              <a:rPr lang="es-MX"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63500">
                    <a:schemeClr val="accent1">
                      <a:satMod val="175000"/>
                      <a:alpha val="40000"/>
                    </a:schemeClr>
                  </a:glow>
                  <a:reflection blurRad="6350" stA="55000" endA="300" endPos="45500" dir="5400000" sy="-100000" algn="bl" rotWithShape="0"/>
                </a:effectLst>
                <a:latin typeface="BlackChancery" pitchFamily="2" charset="0"/>
              </a:rPr>
              <a:t>¿Cómo comunicamos?</a:t>
            </a:r>
          </a:p>
        </p:txBody>
      </p:sp>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9322" y="4464496"/>
            <a:ext cx="2669182" cy="2348880"/>
          </a:xfrm>
          <a:prstGeom prst="rect">
            <a:avLst/>
          </a:prstGeom>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496750"/>
            <a:ext cx="10033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space réservé du contenu 2"/>
          <p:cNvSpPr>
            <a:spLocks noGrp="1"/>
          </p:cNvSpPr>
          <p:nvPr>
            <p:ph idx="1"/>
          </p:nvPr>
        </p:nvSpPr>
        <p:spPr>
          <a:xfrm>
            <a:off x="2339752" y="1988841"/>
            <a:ext cx="6408712" cy="2880320"/>
          </a:xfrm>
        </p:spPr>
        <p:txBody>
          <a:bodyPr rtlCol="0">
            <a:normAutofit/>
          </a:bodyPr>
          <a:lstStyle/>
          <a:p>
            <a:pPr marL="0" indent="0" algn="just" fontAlgn="auto">
              <a:lnSpc>
                <a:spcPct val="150000"/>
              </a:lnSpc>
              <a:spcAft>
                <a:spcPts val="0"/>
              </a:spcAft>
              <a:buNone/>
              <a:defRPr/>
            </a:pPr>
            <a:r>
              <a:rPr lang="es-MX" sz="2000" dirty="0" smtClean="0">
                <a:effectLst>
                  <a:glow rad="101600">
                    <a:schemeClr val="accent6">
                      <a:satMod val="175000"/>
                      <a:alpha val="40000"/>
                    </a:schemeClr>
                  </a:glow>
                </a:effectLst>
                <a:latin typeface="Century Gothic" pitchFamily="34" charset="0"/>
              </a:rPr>
              <a:t>En ocasiones, mas allá de las palabras y de lo que ellas dicen es posible descubrir la intención verdadera de quien las dice.</a:t>
            </a:r>
          </a:p>
          <a:p>
            <a:pPr marL="0" indent="0" algn="just" fontAlgn="auto">
              <a:lnSpc>
                <a:spcPct val="150000"/>
              </a:lnSpc>
              <a:spcAft>
                <a:spcPts val="0"/>
              </a:spcAft>
              <a:buNone/>
              <a:defRPr/>
            </a:pPr>
            <a:r>
              <a:rPr lang="es-MX" sz="2000" dirty="0" smtClean="0">
                <a:effectLst>
                  <a:glow rad="101600">
                    <a:schemeClr val="accent6">
                      <a:satMod val="175000"/>
                      <a:alpha val="40000"/>
                    </a:schemeClr>
                  </a:glow>
                </a:effectLst>
                <a:latin typeface="Century Gothic" pitchFamily="34" charset="0"/>
              </a:rPr>
              <a:t>Para comunicarnos no sólo usamos el lenguaje sino que con él todo nuestro cuerpo.</a:t>
            </a:r>
          </a:p>
          <a:p>
            <a:pPr fontAlgn="auto">
              <a:spcAft>
                <a:spcPts val="0"/>
              </a:spcAft>
              <a:buFont typeface="Arial" pitchFamily="34" charset="0"/>
              <a:buChar char="•"/>
              <a:defRPr/>
            </a:pPr>
            <a:endParaRPr lang="es-MX" dirty="0" smtClean="0">
              <a:solidFill>
                <a:schemeClr val="tx1">
                  <a:lumMod val="65000"/>
                  <a:lumOff val="35000"/>
                </a:schemeClr>
              </a:solidFill>
            </a:endParaRPr>
          </a:p>
        </p:txBody>
      </p:sp>
      <p:pic>
        <p:nvPicPr>
          <p:cNvPr id="11" name="10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09" y="5112765"/>
            <a:ext cx="1440160" cy="1728192"/>
          </a:xfrm>
          <a:prstGeom prst="rect">
            <a:avLst/>
          </a:prstGeom>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2681543" y="4649335"/>
            <a:ext cx="1011239" cy="1292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5482057"/>
            <a:ext cx="1219200" cy="135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67744" y="692696"/>
            <a:ext cx="6480720" cy="1123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5633467"/>
      </p:ext>
    </p:extLst>
  </p:cSld>
  <p:clrMapOvr>
    <a:masterClrMapping/>
  </p:clrMapOvr>
  <p:transition spd="slow">
    <p:push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cxnSp>
        <p:nvCxnSpPr>
          <p:cNvPr id="5" name="4 Conector recto"/>
          <p:cNvCxnSpPr/>
          <p:nvPr/>
        </p:nvCxnSpPr>
        <p:spPr>
          <a:xfrm>
            <a:off x="0" y="6611082"/>
            <a:ext cx="4716016" cy="0"/>
          </a:xfrm>
          <a:prstGeom prst="line">
            <a:avLst/>
          </a:prstGeom>
          <a:effectLst>
            <a:glow rad="63500">
              <a:schemeClr val="accent6">
                <a:satMod val="175000"/>
                <a:alpha val="40000"/>
              </a:schemeClr>
            </a:glow>
          </a:effectLst>
          <a:scene3d>
            <a:camera prst="orthographicFront"/>
            <a:lightRig rig="threePt" dir="t"/>
          </a:scene3d>
          <a:sp3d>
            <a:bevelT/>
          </a:sp3d>
        </p:spPr>
        <p:style>
          <a:lnRef idx="3">
            <a:schemeClr val="accent6"/>
          </a:lnRef>
          <a:fillRef idx="0">
            <a:schemeClr val="accent6"/>
          </a:fillRef>
          <a:effectRef idx="2">
            <a:schemeClr val="accent6"/>
          </a:effectRef>
          <a:fontRef idx="minor">
            <a:schemeClr val="tx1"/>
          </a:fontRef>
        </p:style>
      </p:cxnSp>
      <p:sp>
        <p:nvSpPr>
          <p:cNvPr id="7" name="6 Rectángulo"/>
          <p:cNvSpPr/>
          <p:nvPr/>
        </p:nvSpPr>
        <p:spPr>
          <a:xfrm>
            <a:off x="4734987" y="6353944"/>
            <a:ext cx="297895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s-MX" sz="2400" dirty="0" smtClean="0">
                <a:solidFill>
                  <a:srgbClr val="F79646"/>
                </a:solidFill>
                <a:effectLst>
                  <a:glow rad="63500">
                    <a:srgbClr val="F79646">
                      <a:satMod val="175000"/>
                      <a:alpha val="40000"/>
                    </a:srgbClr>
                  </a:glow>
                </a:effectLst>
                <a:latin typeface="CK Curly" pitchFamily="2" charset="0"/>
              </a:rPr>
              <a:t>¿</a:t>
            </a:r>
            <a:r>
              <a:rPr lang="es-MX" sz="2400" b="1" dirty="0" smtClean="0">
                <a:solidFill>
                  <a:srgbClr val="FF6600"/>
                </a:solidFill>
                <a:effectLst>
                  <a:glow rad="63500">
                    <a:srgbClr val="F79646">
                      <a:satMod val="175000"/>
                      <a:alpha val="40000"/>
                    </a:srgbClr>
                  </a:glow>
                </a:effectLst>
                <a:latin typeface="CK Curly" pitchFamily="2" charset="0"/>
              </a:rPr>
              <a:t>Como comunicamos?</a:t>
            </a:r>
            <a:endParaRPr lang="es-MX" sz="2400" b="1" dirty="0">
              <a:solidFill>
                <a:srgbClr val="FF6600"/>
              </a:solidFill>
              <a:effectLst>
                <a:glow rad="63500">
                  <a:srgbClr val="F79646">
                    <a:satMod val="175000"/>
                    <a:alpha val="40000"/>
                  </a:srgbClr>
                </a:glow>
              </a:effectLst>
              <a:latin typeface="CK Curly" pitchFamily="2" charset="0"/>
            </a:endParaRPr>
          </a:p>
        </p:txBody>
      </p:sp>
      <p:sp>
        <p:nvSpPr>
          <p:cNvPr id="3" name="2 Marcador de contenido"/>
          <p:cNvSpPr>
            <a:spLocks noGrp="1"/>
          </p:cNvSpPr>
          <p:nvPr>
            <p:ph idx="1"/>
          </p:nvPr>
        </p:nvSpPr>
        <p:spPr>
          <a:xfrm>
            <a:off x="395536" y="476672"/>
            <a:ext cx="8229600" cy="5289451"/>
          </a:xfrm>
        </p:spPr>
        <p:txBody>
          <a:bodyPr numCol="1"/>
          <a:lstStyle/>
          <a:p>
            <a:pPr marL="514350" indent="-514350">
              <a:lnSpc>
                <a:spcPct val="200000"/>
              </a:lnSpc>
              <a:buAutoNum type="arabicPeriod"/>
            </a:pPr>
            <a:r>
              <a:rPr lang="es-MX" sz="2000" dirty="0" smtClean="0">
                <a:effectLst>
                  <a:glow rad="101600">
                    <a:schemeClr val="accent6">
                      <a:satMod val="175000"/>
                      <a:alpha val="40000"/>
                    </a:schemeClr>
                  </a:glow>
                </a:effectLst>
                <a:latin typeface="Century Gothic" pitchFamily="34" charset="0"/>
              </a:rPr>
              <a:t>Con nuestro rostro</a:t>
            </a:r>
          </a:p>
          <a:p>
            <a:pPr marL="514350" indent="-514350">
              <a:lnSpc>
                <a:spcPct val="200000"/>
              </a:lnSpc>
              <a:buAutoNum type="arabicPeriod"/>
            </a:pPr>
            <a:r>
              <a:rPr lang="es-MX" sz="2000" dirty="0" smtClean="0">
                <a:effectLst>
                  <a:glow rad="101600">
                    <a:schemeClr val="accent6">
                      <a:satMod val="175000"/>
                      <a:alpha val="40000"/>
                    </a:schemeClr>
                  </a:glow>
                </a:effectLst>
                <a:latin typeface="Century Gothic" pitchFamily="34" charset="0"/>
              </a:rPr>
              <a:t>Con nuestras posturas</a:t>
            </a:r>
          </a:p>
          <a:p>
            <a:pPr marL="514350" indent="-514350">
              <a:lnSpc>
                <a:spcPct val="200000"/>
              </a:lnSpc>
              <a:buAutoNum type="arabicPeriod"/>
            </a:pPr>
            <a:r>
              <a:rPr lang="es-MX" sz="2000" dirty="0" smtClean="0">
                <a:effectLst>
                  <a:glow rad="101600">
                    <a:schemeClr val="accent6">
                      <a:satMod val="175000"/>
                      <a:alpha val="40000"/>
                    </a:schemeClr>
                  </a:glow>
                </a:effectLst>
                <a:latin typeface="Century Gothic" pitchFamily="34" charset="0"/>
              </a:rPr>
              <a:t>Con nuestra voz</a:t>
            </a:r>
          </a:p>
          <a:p>
            <a:pPr marL="514350" indent="-514350">
              <a:lnSpc>
                <a:spcPct val="200000"/>
              </a:lnSpc>
              <a:buAutoNum type="arabicPeriod"/>
            </a:pPr>
            <a:r>
              <a:rPr lang="es-MX" sz="2000" dirty="0" smtClean="0">
                <a:effectLst>
                  <a:glow rad="101600">
                    <a:schemeClr val="accent6">
                      <a:satMod val="175000"/>
                      <a:alpha val="40000"/>
                    </a:schemeClr>
                  </a:glow>
                </a:effectLst>
                <a:latin typeface="Century Gothic" pitchFamily="34" charset="0"/>
              </a:rPr>
              <a:t>Con nuestro tacto</a:t>
            </a:r>
          </a:p>
          <a:p>
            <a:pPr marL="514350" indent="-514350">
              <a:lnSpc>
                <a:spcPct val="200000"/>
              </a:lnSpc>
              <a:buAutoNum type="arabicPeriod"/>
            </a:pPr>
            <a:r>
              <a:rPr lang="es-MX" sz="2000" dirty="0" smtClean="0">
                <a:effectLst>
                  <a:glow rad="101600">
                    <a:schemeClr val="accent6">
                      <a:satMod val="175000"/>
                      <a:alpha val="40000"/>
                    </a:schemeClr>
                  </a:glow>
                </a:effectLst>
                <a:latin typeface="Century Gothic" pitchFamily="34" charset="0"/>
              </a:rPr>
              <a:t>Con nuestro uso del espacio</a:t>
            </a:r>
          </a:p>
          <a:p>
            <a:pPr marL="514350" indent="-514350">
              <a:lnSpc>
                <a:spcPct val="200000"/>
              </a:lnSpc>
              <a:buAutoNum type="arabicPeriod"/>
            </a:pPr>
            <a:r>
              <a:rPr lang="es-MX" sz="2000" dirty="0" smtClean="0">
                <a:effectLst>
                  <a:glow rad="101600">
                    <a:schemeClr val="accent6">
                      <a:satMod val="175000"/>
                      <a:alpha val="40000"/>
                    </a:schemeClr>
                  </a:glow>
                </a:effectLst>
                <a:latin typeface="Century Gothic" pitchFamily="34" charset="0"/>
              </a:rPr>
              <a:t>Con nuestra mirada</a:t>
            </a:r>
          </a:p>
          <a:p>
            <a:pPr marL="514350" indent="-514350">
              <a:lnSpc>
                <a:spcPct val="200000"/>
              </a:lnSpc>
              <a:buAutoNum type="arabicPeriod"/>
            </a:pPr>
            <a:r>
              <a:rPr lang="es-MX" sz="2000" dirty="0" smtClean="0">
                <a:effectLst>
                  <a:glow rad="101600">
                    <a:schemeClr val="accent6">
                      <a:satMod val="175000"/>
                      <a:alpha val="40000"/>
                    </a:schemeClr>
                  </a:glow>
                </a:effectLst>
                <a:latin typeface="Century Gothic" pitchFamily="34" charset="0"/>
              </a:rPr>
              <a:t>Con nuestros movimientos</a:t>
            </a:r>
            <a:endParaRPr lang="es-MX" sz="2000" dirty="0">
              <a:effectLst>
                <a:glow rad="101600">
                  <a:schemeClr val="accent6">
                    <a:satMod val="175000"/>
                    <a:alpha val="40000"/>
                  </a:schemeClr>
                </a:glow>
              </a:effectLst>
              <a:latin typeface="Century Gothic" pitchFamily="34" charset="0"/>
            </a:endParaRPr>
          </a:p>
        </p:txBody>
      </p:sp>
      <p:pic>
        <p:nvPicPr>
          <p:cNvPr id="13" name="12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6382" y="1033916"/>
            <a:ext cx="779433" cy="763844"/>
          </a:xfrm>
          <a:prstGeom prst="rect">
            <a:avLst/>
          </a:prstGeom>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36596">
            <a:off x="3502270" y="1817210"/>
            <a:ext cx="1298099" cy="975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6296" y="4392740"/>
            <a:ext cx="1835427" cy="2444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8812" y="6294567"/>
            <a:ext cx="290512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15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0" y="5530552"/>
            <a:ext cx="757808" cy="1066800"/>
          </a:xfrm>
          <a:prstGeom prst="rect">
            <a:avLst/>
          </a:prstGeom>
        </p:spPr>
      </p:pic>
      <p:pic>
        <p:nvPicPr>
          <p:cNvPr id="205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80312" y="19793"/>
            <a:ext cx="1763688" cy="121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4259" y="2060848"/>
            <a:ext cx="2695575"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1"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06561" y="3795180"/>
            <a:ext cx="1671555" cy="803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13 Imagen"/>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3271080" y="289061"/>
            <a:ext cx="1444936" cy="1285121"/>
          </a:xfrm>
          <a:prstGeom prst="rect">
            <a:avLst/>
          </a:prstGeom>
        </p:spPr>
      </p:pic>
    </p:spTree>
    <p:extLst>
      <p:ext uri="{BB962C8B-B14F-4D97-AF65-F5344CB8AC3E}">
        <p14:creationId xmlns:p14="http://schemas.microsoft.com/office/powerpoint/2010/main" val="606684449"/>
      </p:ext>
    </p:extLst>
  </p:cSld>
  <p:clrMapOvr>
    <a:overrideClrMapping bg1="lt1" tx1="dk1" bg2="lt2" tx2="dk2" accent1="accent1" accent2="accent2" accent3="accent3" accent4="accent4" accent5="accent5" accent6="accent6" hlink="hlink" folHlink="folHlink"/>
  </p:clrMapOvr>
  <p:transition spd="slow">
    <p:push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6292512"/>
            <a:ext cx="290512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7 Conector recto"/>
          <p:cNvCxnSpPr/>
          <p:nvPr/>
        </p:nvCxnSpPr>
        <p:spPr>
          <a:xfrm>
            <a:off x="2339752" y="6611082"/>
            <a:ext cx="3779912" cy="0"/>
          </a:xfrm>
          <a:prstGeom prst="line">
            <a:avLst/>
          </a:prstGeom>
          <a:effectLst>
            <a:glow rad="63500">
              <a:schemeClr val="accent6">
                <a:satMod val="175000"/>
                <a:alpha val="40000"/>
              </a:schemeClr>
            </a:glow>
          </a:effectLst>
          <a:scene3d>
            <a:camera prst="orthographicFront"/>
            <a:lightRig rig="threePt" dir="t"/>
          </a:scene3d>
          <a:sp3d>
            <a:bevelT/>
          </a:sp3d>
        </p:spPr>
        <p:style>
          <a:lnRef idx="3">
            <a:schemeClr val="accent6"/>
          </a:lnRef>
          <a:fillRef idx="0">
            <a:schemeClr val="accent6"/>
          </a:fillRef>
          <a:effectRef idx="2">
            <a:schemeClr val="accent6"/>
          </a:effectRef>
          <a:fontRef idx="minor">
            <a:schemeClr val="tx1"/>
          </a:fontRef>
        </p:style>
      </p:cxnSp>
      <p:sp>
        <p:nvSpPr>
          <p:cNvPr id="10" name="9 Marcador de contenido"/>
          <p:cNvSpPr>
            <a:spLocks noGrp="1"/>
          </p:cNvSpPr>
          <p:nvPr>
            <p:ph idx="1"/>
          </p:nvPr>
        </p:nvSpPr>
        <p:spPr>
          <a:xfrm>
            <a:off x="2339752" y="620688"/>
            <a:ext cx="6347048" cy="5505475"/>
          </a:xfrm>
        </p:spPr>
        <p:txBody>
          <a:bodyPr/>
          <a:lstStyle/>
          <a:p>
            <a:pPr marL="0" indent="0" algn="just">
              <a:buNone/>
            </a:pPr>
            <a:r>
              <a:rPr lang="es-MX" sz="2000" dirty="0" smtClean="0">
                <a:effectLst>
                  <a:glow rad="101600">
                    <a:schemeClr val="accent6">
                      <a:satMod val="175000"/>
                      <a:alpha val="40000"/>
                    </a:schemeClr>
                  </a:glow>
                </a:effectLst>
                <a:latin typeface="Century Gothic" pitchFamily="34" charset="0"/>
              </a:rPr>
              <a:t>La comunicación es una conversación, maneja una continua retroalimentación por parte de los participantes.</a:t>
            </a:r>
          </a:p>
          <a:p>
            <a:pPr marL="0" indent="0">
              <a:buNone/>
            </a:pPr>
            <a:endParaRPr lang="es-MX"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5269" y="2132856"/>
            <a:ext cx="1334774" cy="1414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2233" b="15929"/>
          <a:stretch/>
        </p:blipFill>
        <p:spPr bwMode="auto">
          <a:xfrm rot="5400000">
            <a:off x="5019552" y="4623455"/>
            <a:ext cx="1279336" cy="129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0 Flecha curvada hacia arriba"/>
          <p:cNvSpPr/>
          <p:nvPr/>
        </p:nvSpPr>
        <p:spPr>
          <a:xfrm rot="5400000">
            <a:off x="3111015" y="3417381"/>
            <a:ext cx="1951126" cy="1392433"/>
          </a:xfrm>
          <a:prstGeom prst="curved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base">
              <a:spcBef>
                <a:spcPct val="0"/>
              </a:spcBef>
              <a:spcAft>
                <a:spcPct val="0"/>
              </a:spcAft>
            </a:pPr>
            <a:endParaRPr lang="es-MX" dirty="0">
              <a:solidFill>
                <a:prstClr val="black"/>
              </a:solidFill>
            </a:endParaRPr>
          </a:p>
        </p:txBody>
      </p:sp>
      <p:sp>
        <p:nvSpPr>
          <p:cNvPr id="16" name="15 Flecha curvada hacia arriba"/>
          <p:cNvSpPr/>
          <p:nvPr/>
        </p:nvSpPr>
        <p:spPr>
          <a:xfrm rot="16200000">
            <a:off x="6163709" y="3285218"/>
            <a:ext cx="1951126" cy="1392433"/>
          </a:xfrm>
          <a:prstGeom prst="curved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base">
              <a:spcBef>
                <a:spcPct val="0"/>
              </a:spcBef>
              <a:spcAft>
                <a:spcPct val="0"/>
              </a:spcAft>
            </a:pPr>
            <a:endParaRPr lang="es-MX">
              <a:solidFill>
                <a:prstClr val="black"/>
              </a:solidFill>
            </a:endParaRPr>
          </a:p>
        </p:txBody>
      </p:sp>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1760" y="3098180"/>
            <a:ext cx="1498046" cy="1491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94661" y="3007487"/>
            <a:ext cx="1325812" cy="1459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11 Rectángulo"/>
          <p:cNvSpPr/>
          <p:nvPr/>
        </p:nvSpPr>
        <p:spPr>
          <a:xfrm>
            <a:off x="4970675" y="1559005"/>
            <a:ext cx="1257504" cy="392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s-MX" b="1" dirty="0">
                <a:solidFill>
                  <a:srgbClr val="FEA022"/>
                </a:solidFill>
                <a:latin typeface="Century Gothic" pitchFamily="34" charset="0"/>
              </a:rPr>
              <a:t>Emisor</a:t>
            </a:r>
          </a:p>
        </p:txBody>
      </p:sp>
      <p:sp>
        <p:nvSpPr>
          <p:cNvPr id="20" name="19 Rectángulo"/>
          <p:cNvSpPr/>
          <p:nvPr/>
        </p:nvSpPr>
        <p:spPr>
          <a:xfrm>
            <a:off x="5051626" y="5996363"/>
            <a:ext cx="1257504" cy="392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s-MX" b="1" dirty="0">
                <a:solidFill>
                  <a:srgbClr val="FEA022"/>
                </a:solidFill>
                <a:latin typeface="Century Gothic" pitchFamily="34" charset="0"/>
              </a:rPr>
              <a:t>Receptor</a:t>
            </a:r>
          </a:p>
        </p:txBody>
      </p:sp>
      <p:pic>
        <p:nvPicPr>
          <p:cNvPr id="13" name="12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5100" y="0"/>
            <a:ext cx="868900" cy="660364"/>
          </a:xfrm>
          <a:prstGeom prst="rect">
            <a:avLst/>
          </a:prstGeom>
        </p:spPr>
      </p:pic>
      <p:pic>
        <p:nvPicPr>
          <p:cNvPr id="22" name="21 Imagen" descr="gif-animado-1226.gif"/>
          <p:cNvPicPr>
            <a:picLocks noChangeAspect="1"/>
          </p:cNvPicPr>
          <p:nvPr/>
        </p:nvPicPr>
        <p:blipFill>
          <a:blip r:embed="rId9" cstate="print"/>
          <a:stretch>
            <a:fillRect/>
          </a:stretch>
        </p:blipFill>
        <p:spPr>
          <a:xfrm>
            <a:off x="323528" y="5254885"/>
            <a:ext cx="1656184" cy="1656184"/>
          </a:xfrm>
          <a:prstGeom prst="rect">
            <a:avLst/>
          </a:prstGeom>
        </p:spPr>
      </p:pic>
    </p:spTree>
    <p:extLst>
      <p:ext uri="{BB962C8B-B14F-4D97-AF65-F5344CB8AC3E}">
        <p14:creationId xmlns:p14="http://schemas.microsoft.com/office/powerpoint/2010/main" val="2894072627"/>
      </p:ext>
    </p:extLst>
  </p:cSld>
  <p:clrMapOvr>
    <a:masterClrMapping/>
  </p:clrMapOvr>
  <p:transition spd="slow">
    <p:push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123728" y="476672"/>
            <a:ext cx="6628547" cy="5688632"/>
          </a:xfrm>
        </p:spPr>
        <p:txBody>
          <a:bodyPr/>
          <a:lstStyle/>
          <a:p>
            <a:pPr marL="0" indent="0" algn="just">
              <a:buNone/>
            </a:pPr>
            <a:r>
              <a:rPr lang="es-MX" sz="2000" dirty="0" smtClean="0">
                <a:effectLst>
                  <a:glow rad="101600">
                    <a:schemeClr val="accent3">
                      <a:satMod val="175000"/>
                      <a:alpha val="40000"/>
                    </a:schemeClr>
                  </a:glow>
                </a:effectLst>
                <a:latin typeface="Century Gothic" pitchFamily="34" charset="0"/>
              </a:rPr>
              <a:t>En el mensaje encontramos reflejada la personalidad de cada uno de los participantes en la comunicación:</a:t>
            </a:r>
          </a:p>
          <a:p>
            <a:pPr marL="0" indent="0">
              <a:buNone/>
            </a:pPr>
            <a:endParaRPr lang="es-MX" sz="2000" dirty="0" smtClean="0">
              <a:latin typeface="Century Gothic" pitchFamily="34" charset="0"/>
            </a:endParaRPr>
          </a:p>
          <a:p>
            <a:pPr marL="0" indent="0">
              <a:buNone/>
            </a:pPr>
            <a:r>
              <a:rPr lang="es-MX" sz="2000" dirty="0" smtClean="0">
                <a:effectLst>
                  <a:glow rad="101600">
                    <a:schemeClr val="accent6">
                      <a:satMod val="175000"/>
                      <a:alpha val="40000"/>
                    </a:schemeClr>
                  </a:glow>
                </a:effectLst>
                <a:latin typeface="Century Gothic" pitchFamily="34" charset="0"/>
              </a:rPr>
              <a:t>El mal receptor es:</a:t>
            </a:r>
          </a:p>
          <a:p>
            <a:pPr lvl="2">
              <a:lnSpc>
                <a:spcPct val="150000"/>
              </a:lnSpc>
            </a:pPr>
            <a:r>
              <a:rPr lang="es-MX" sz="2000" dirty="0" smtClean="0">
                <a:effectLst>
                  <a:glow rad="101600">
                    <a:schemeClr val="accent6">
                      <a:satMod val="175000"/>
                      <a:alpha val="40000"/>
                    </a:schemeClr>
                  </a:glow>
                </a:effectLst>
                <a:latin typeface="Century Gothic" pitchFamily="34" charset="0"/>
              </a:rPr>
              <a:t>Defensivo: rechaza al emisor o el mensaje</a:t>
            </a:r>
          </a:p>
          <a:p>
            <a:pPr lvl="2">
              <a:lnSpc>
                <a:spcPct val="150000"/>
              </a:lnSpc>
            </a:pPr>
            <a:r>
              <a:rPr lang="es-MX" sz="2000" dirty="0" smtClean="0">
                <a:effectLst>
                  <a:glow rad="101600">
                    <a:schemeClr val="accent6">
                      <a:satMod val="175000"/>
                      <a:alpha val="40000"/>
                    </a:schemeClr>
                  </a:glow>
                </a:effectLst>
                <a:latin typeface="Century Gothic" pitchFamily="34" charset="0"/>
              </a:rPr>
              <a:t>Egocéntrico: esta mas preocupado por lo que él trae, que por captar el mensaje.</a:t>
            </a:r>
          </a:p>
          <a:p>
            <a:pPr lvl="2">
              <a:lnSpc>
                <a:spcPct val="150000"/>
              </a:lnSpc>
            </a:pPr>
            <a:r>
              <a:rPr lang="es-MX" sz="2000" dirty="0" smtClean="0">
                <a:effectLst>
                  <a:glow rad="101600">
                    <a:schemeClr val="accent6">
                      <a:satMod val="175000"/>
                      <a:alpha val="40000"/>
                    </a:schemeClr>
                  </a:glow>
                </a:effectLst>
                <a:latin typeface="Century Gothic" pitchFamily="34" charset="0"/>
              </a:rPr>
              <a:t>Cree no necesitar ser informado o enseñado</a:t>
            </a:r>
          </a:p>
          <a:p>
            <a:pPr lvl="2">
              <a:lnSpc>
                <a:spcPct val="150000"/>
              </a:lnSpc>
            </a:pPr>
            <a:r>
              <a:rPr lang="es-MX" sz="2000" dirty="0" smtClean="0">
                <a:effectLst>
                  <a:glow rad="101600">
                    <a:schemeClr val="accent6">
                      <a:satMod val="175000"/>
                      <a:alpha val="40000"/>
                    </a:schemeClr>
                  </a:glow>
                </a:effectLst>
                <a:latin typeface="Century Gothic" pitchFamily="34" charset="0"/>
              </a:rPr>
              <a:t>Ignora los mensajes no verbales</a:t>
            </a:r>
            <a:endParaRPr lang="es-MX" sz="2000" dirty="0">
              <a:effectLst>
                <a:glow rad="101600">
                  <a:schemeClr val="accent6">
                    <a:satMod val="175000"/>
                    <a:alpha val="40000"/>
                  </a:schemeClr>
                </a:glow>
              </a:effectLst>
              <a:latin typeface="Century Gothic" pitchFamily="34" charset="0"/>
            </a:endParaRP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107" y="78865"/>
            <a:ext cx="1621036" cy="2426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144" y="5085184"/>
            <a:ext cx="1806584" cy="1772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4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3768" y="2319996"/>
            <a:ext cx="476250" cy="371475"/>
          </a:xfrm>
          <a:prstGeom prst="rect">
            <a:avLst/>
          </a:prstGeom>
        </p:spPr>
      </p:pic>
      <p:pic>
        <p:nvPicPr>
          <p:cNvPr id="4101" name="Picture 5" descr="C:\Users\Ariana Galicia\AppData\Local\Microsoft\Windows\Temporary Internet Files\Content.IE5\UEE5RKRY\MC900379559[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69895" y="1143001"/>
            <a:ext cx="1260662" cy="117699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Ariana Galicia\AppData\Local\Microsoft\Windows\Temporary Internet Files\Content.IE5\19MPG6N7\MC900361044[1].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18441" y="4484222"/>
            <a:ext cx="1827886" cy="18132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56176" y="6292512"/>
            <a:ext cx="290512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8 Conector recto"/>
          <p:cNvCxnSpPr/>
          <p:nvPr/>
        </p:nvCxnSpPr>
        <p:spPr>
          <a:xfrm>
            <a:off x="2339752" y="6611082"/>
            <a:ext cx="3779912" cy="0"/>
          </a:xfrm>
          <a:prstGeom prst="line">
            <a:avLst/>
          </a:prstGeom>
          <a:effectLst>
            <a:glow rad="63500">
              <a:schemeClr val="accent6">
                <a:satMod val="175000"/>
                <a:alpha val="40000"/>
              </a:schemeClr>
            </a:glow>
          </a:effectLst>
          <a:scene3d>
            <a:camera prst="orthographicFront"/>
            <a:lightRig rig="threePt" dir="t"/>
          </a:scene3d>
          <a:sp3d>
            <a:bevelT/>
          </a:sp3d>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715481173"/>
      </p:ext>
    </p:extLst>
  </p:cSld>
  <p:clrMapOvr>
    <a:overrideClrMapping bg1="lt1" tx1="dk1" bg2="lt2" tx2="dk2" accent1="accent1" accent2="accent2" accent3="accent3" accent4="accent4" accent5="accent5" accent6="accent6" hlink="hlink" folHlink="folHlink"/>
  </p:clrMapOvr>
  <p:transition spd="slow">
    <p:push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43408"/>
            <a:ext cx="7990656" cy="4464495"/>
          </a:xfrm>
        </p:spPr>
        <p:txBody>
          <a:bodyPr>
            <a:normAutofit/>
          </a:bodyPr>
          <a:lstStyle/>
          <a:p>
            <a:r>
              <a:rPr lang="es-MX" dirty="0" smtClean="0">
                <a:latin typeface="Century Gothic" pitchFamily="34" charset="0"/>
              </a:rPr>
              <a:t>Rap 1</a:t>
            </a:r>
            <a:r>
              <a:rPr lang="es-MX" dirty="0" smtClean="0"/>
              <a:t> : </a:t>
            </a:r>
            <a:r>
              <a:rPr lang="es-MX" sz="3100" cap="none" dirty="0">
                <a:latin typeface="Century Gothic" pitchFamily="34" charset="0"/>
              </a:rPr>
              <a:t>I</a:t>
            </a:r>
            <a:r>
              <a:rPr lang="es-MX" sz="3100" cap="none" dirty="0" smtClean="0">
                <a:latin typeface="Century Gothic" pitchFamily="34" charset="0"/>
              </a:rPr>
              <a:t>dentifica las características actuales del profesionalismo para ejercerlas en su ejercicio laboral</a:t>
            </a:r>
            <a:br>
              <a:rPr lang="es-MX" sz="3100" cap="none" dirty="0" smtClean="0">
                <a:latin typeface="Century Gothic" pitchFamily="34" charset="0"/>
              </a:rPr>
            </a:br>
            <a:r>
              <a:rPr lang="es-MX" dirty="0" smtClean="0"/>
              <a:t/>
            </a:r>
            <a:br>
              <a:rPr lang="es-MX" dirty="0" smtClean="0"/>
            </a:br>
            <a:r>
              <a:rPr lang="es-MX" dirty="0" smtClean="0">
                <a:latin typeface="Century Gothic" pitchFamily="34" charset="0"/>
              </a:rPr>
              <a:t>Rap 2</a:t>
            </a:r>
            <a:r>
              <a:rPr lang="es-MX" dirty="0" smtClean="0"/>
              <a:t> : </a:t>
            </a:r>
            <a:r>
              <a:rPr lang="es-MX" sz="3200" cap="none" dirty="0">
                <a:latin typeface="Century Gothic" pitchFamily="34" charset="0"/>
              </a:rPr>
              <a:t>A</a:t>
            </a:r>
            <a:r>
              <a:rPr lang="es-MX" sz="3200" cap="none" dirty="0" smtClean="0">
                <a:latin typeface="Century Gothic" pitchFamily="34" charset="0"/>
              </a:rPr>
              <a:t>sume una postura profesional que le permita insertarse en el mercado laboral</a:t>
            </a:r>
            <a:endParaRPr lang="es-MX" sz="3200" cap="none" dirty="0">
              <a:latin typeface="Century Gothic" pitchFamily="34" charset="0"/>
            </a:endParaRPr>
          </a:p>
        </p:txBody>
      </p:sp>
    </p:spTree>
    <p:extLst>
      <p:ext uri="{BB962C8B-B14F-4D97-AF65-F5344CB8AC3E}">
        <p14:creationId xmlns:p14="http://schemas.microsoft.com/office/powerpoint/2010/main" val="6751419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57200" y="476672"/>
            <a:ext cx="8229600" cy="5649491"/>
          </a:xfrm>
        </p:spPr>
        <p:txBody>
          <a:bodyPr/>
          <a:lstStyle/>
          <a:p>
            <a:pPr marL="0" indent="0">
              <a:buNone/>
            </a:pPr>
            <a:r>
              <a:rPr lang="es-MX" sz="2000" dirty="0" smtClean="0">
                <a:effectLst>
                  <a:glow rad="101600">
                    <a:schemeClr val="accent6">
                      <a:satMod val="175000"/>
                      <a:alpha val="40000"/>
                    </a:schemeClr>
                  </a:glow>
                </a:effectLst>
                <a:latin typeface="Century Gothic" pitchFamily="34" charset="0"/>
              </a:rPr>
              <a:t>           El buen emisor es:</a:t>
            </a:r>
            <a:endParaRPr lang="es-MX" sz="1000" dirty="0" smtClean="0">
              <a:effectLst>
                <a:glow rad="101600">
                  <a:schemeClr val="accent6">
                    <a:satMod val="175000"/>
                    <a:alpha val="40000"/>
                  </a:schemeClr>
                </a:glow>
              </a:effectLst>
              <a:latin typeface="Century Gothic" pitchFamily="34" charset="0"/>
            </a:endParaRPr>
          </a:p>
          <a:p>
            <a:pPr lvl="2">
              <a:lnSpc>
                <a:spcPct val="200000"/>
              </a:lnSpc>
            </a:pPr>
            <a:r>
              <a:rPr lang="es-MX" sz="2000" dirty="0" smtClean="0">
                <a:effectLst>
                  <a:glow rad="101600">
                    <a:schemeClr val="accent6">
                      <a:satMod val="175000"/>
                      <a:alpha val="40000"/>
                    </a:schemeClr>
                  </a:glow>
                </a:effectLst>
                <a:latin typeface="Century Gothic" pitchFamily="34" charset="0"/>
              </a:rPr>
              <a:t>El que pone mucha atención a las personas, superando las actitudes egocéntricas.</a:t>
            </a:r>
          </a:p>
          <a:p>
            <a:pPr lvl="2">
              <a:lnSpc>
                <a:spcPct val="200000"/>
              </a:lnSpc>
            </a:pPr>
            <a:r>
              <a:rPr lang="es-MX" sz="2000" dirty="0" smtClean="0">
                <a:effectLst>
                  <a:glow rad="101600">
                    <a:schemeClr val="accent6">
                      <a:satMod val="175000"/>
                      <a:alpha val="40000"/>
                    </a:schemeClr>
                  </a:glow>
                </a:effectLst>
                <a:latin typeface="Century Gothic" pitchFamily="34" charset="0"/>
              </a:rPr>
              <a:t>Implica esfuerzo serio por especificar y esclarecer los significados evitando caer en ambigüedades.</a:t>
            </a:r>
          </a:p>
          <a:p>
            <a:pPr lvl="2">
              <a:lnSpc>
                <a:spcPct val="200000"/>
              </a:lnSpc>
            </a:pPr>
            <a:r>
              <a:rPr lang="es-MX" sz="2000" dirty="0" smtClean="0">
                <a:effectLst>
                  <a:glow rad="101600">
                    <a:schemeClr val="accent6">
                      <a:satMod val="175000"/>
                      <a:alpha val="40000"/>
                    </a:schemeClr>
                  </a:glow>
                </a:effectLst>
                <a:latin typeface="Century Gothic" pitchFamily="34" charset="0"/>
              </a:rPr>
              <a:t>Le encanta y disfruta de la retroalimentación.</a:t>
            </a:r>
          </a:p>
          <a:p>
            <a:pPr lvl="2">
              <a:lnSpc>
                <a:spcPct val="200000"/>
              </a:lnSpc>
            </a:pPr>
            <a:r>
              <a:rPr lang="es-MX" sz="2000" dirty="0" smtClean="0">
                <a:effectLst>
                  <a:glow rad="101600">
                    <a:schemeClr val="accent6">
                      <a:satMod val="175000"/>
                      <a:alpha val="40000"/>
                    </a:schemeClr>
                  </a:glow>
                </a:effectLst>
                <a:latin typeface="Century Gothic" pitchFamily="34" charset="0"/>
              </a:rPr>
              <a:t>Tiene carisma</a:t>
            </a:r>
          </a:p>
          <a:p>
            <a:endParaRPr lang="es-MX" dirty="0" smtClean="0"/>
          </a:p>
          <a:p>
            <a:endParaRPr lang="es-MX" dirty="0"/>
          </a:p>
        </p:txBody>
      </p:sp>
      <p:pic>
        <p:nvPicPr>
          <p:cNvPr id="5123" name="Picture 3" descr="C:\Users\Ariana Galicia\AppData\Local\Microsoft\Windows\Temporary Internet Files\Content.IE5\UEE5RKRY\MC900433934[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1829" y="4056451"/>
            <a:ext cx="1704975" cy="170497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Ariana Galicia\AppData\Local\Microsoft\Windows\Temporary Internet Files\Content.IE5\PSJH1GJR\MC900250531[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116632"/>
            <a:ext cx="1140208" cy="1343167"/>
          </a:xfrm>
          <a:prstGeom prst="rect">
            <a:avLst/>
          </a:prstGeom>
          <a:noFill/>
          <a:extLst>
            <a:ext uri="{909E8E84-426E-40DD-AFC4-6F175D3DCCD1}">
              <a14:hiddenFill xmlns:a14="http://schemas.microsoft.com/office/drawing/2010/main">
                <a:solidFill>
                  <a:srgbClr val="FFFFFF"/>
                </a:solidFill>
              </a14:hiddenFill>
            </a:ext>
          </a:extLst>
        </p:spPr>
      </p:pic>
      <p:pic>
        <p:nvPicPr>
          <p:cNvPr id="6" name="5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35939" y="506866"/>
            <a:ext cx="1496753" cy="1905865"/>
          </a:xfrm>
          <a:prstGeom prst="rect">
            <a:avLst/>
          </a:prstGeom>
        </p:spPr>
      </p:pic>
      <p:pic>
        <p:nvPicPr>
          <p:cNvPr id="51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4" y="4637469"/>
            <a:ext cx="2977292" cy="2247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3299" y="6309320"/>
            <a:ext cx="290512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7 Conector recto"/>
          <p:cNvCxnSpPr/>
          <p:nvPr/>
        </p:nvCxnSpPr>
        <p:spPr>
          <a:xfrm>
            <a:off x="1728192" y="6669360"/>
            <a:ext cx="3779912" cy="0"/>
          </a:xfrm>
          <a:prstGeom prst="line">
            <a:avLst/>
          </a:prstGeom>
          <a:effectLst>
            <a:glow rad="63500">
              <a:schemeClr val="accent6">
                <a:satMod val="175000"/>
                <a:alpha val="40000"/>
              </a:schemeClr>
            </a:glow>
          </a:effectLst>
          <a:scene3d>
            <a:camera prst="orthographicFront"/>
            <a:lightRig rig="threePt" dir="t"/>
          </a:scene3d>
          <a:sp3d>
            <a:bevelT/>
          </a:sp3d>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360762238"/>
      </p:ext>
    </p:extLst>
  </p:cSld>
  <p:clrMapOvr>
    <a:overrideClrMapping bg1="lt1" tx1="dk1" bg2="lt2" tx2="dk2" accent1="accent1" accent2="accent2" accent3="accent3" accent4="accent4" accent5="accent5" accent6="accent6" hlink="hlink" folHlink="folHlink"/>
  </p:clrMapOvr>
  <p:transition spd="slow">
    <p:push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979712" y="332656"/>
            <a:ext cx="6707088" cy="6048673"/>
          </a:xfrm>
        </p:spPr>
        <p:txBody>
          <a:bodyPr/>
          <a:lstStyle/>
          <a:p>
            <a:pPr algn="just">
              <a:lnSpc>
                <a:spcPct val="150000"/>
              </a:lnSpc>
            </a:pPr>
            <a:r>
              <a:rPr lang="es-MX" sz="2000" dirty="0">
                <a:effectLst>
                  <a:glow rad="101600">
                    <a:schemeClr val="accent6">
                      <a:satMod val="175000"/>
                      <a:alpha val="40000"/>
                    </a:schemeClr>
                  </a:glow>
                </a:effectLst>
                <a:latin typeface="Century Gothic" pitchFamily="34" charset="0"/>
              </a:rPr>
              <a:t>La respuesta para aquellos que desean tener carisma, proviene en la armonía entre el alma y sus emociones, que se nutre de amor, amistad, autenticidad, integridad; es caerse bien a si mismo</a:t>
            </a:r>
            <a:r>
              <a:rPr lang="es-MX" sz="2000" dirty="0" smtClean="0">
                <a:effectLst>
                  <a:glow rad="101600">
                    <a:schemeClr val="accent6">
                      <a:satMod val="175000"/>
                      <a:alpha val="40000"/>
                    </a:schemeClr>
                  </a:glow>
                </a:effectLst>
                <a:latin typeface="Century Gothic" pitchFamily="34" charset="0"/>
              </a:rPr>
              <a:t>.</a:t>
            </a:r>
            <a:endParaRPr lang="es-MX" sz="2000" dirty="0">
              <a:effectLst>
                <a:glow rad="101600">
                  <a:schemeClr val="accent6">
                    <a:satMod val="175000"/>
                    <a:alpha val="40000"/>
                  </a:schemeClr>
                </a:glow>
              </a:effectLst>
              <a:latin typeface="Century Gothic" pitchFamily="34" charset="0"/>
            </a:endParaRPr>
          </a:p>
          <a:p>
            <a:pPr algn="just">
              <a:lnSpc>
                <a:spcPct val="150000"/>
              </a:lnSpc>
            </a:pPr>
            <a:r>
              <a:rPr lang="es-MX" sz="2000" dirty="0">
                <a:effectLst>
                  <a:glow rad="101600">
                    <a:schemeClr val="accent6">
                      <a:satMod val="175000"/>
                      <a:alpha val="40000"/>
                    </a:schemeClr>
                  </a:glow>
                </a:effectLst>
                <a:latin typeface="Century Gothic" pitchFamily="34" charset="0"/>
              </a:rPr>
              <a:t>La asertividad en comunicación, es la capacidad que tiene el ser humano de defender sus derechos, expresando lo que cree, lo que piensa y siente.</a:t>
            </a:r>
          </a:p>
          <a:p>
            <a:endParaRPr lang="es-MX" dirty="0"/>
          </a:p>
        </p:txBody>
      </p:sp>
      <p:pic>
        <p:nvPicPr>
          <p:cNvPr id="5" name="4 Imagen" descr="https://encrypted-tbn0.google.com/images?q=tbn:ANd9GcTla1QsZ40z4rOxfi47MBlMXjzQh1RMx3RtPtu2SASh8zejeD3s"/>
          <p:cNvPicPr/>
          <p:nvPr/>
        </p:nvPicPr>
        <p:blipFill>
          <a:blip r:embed="rId4" cstate="print"/>
          <a:srcRect/>
          <a:stretch>
            <a:fillRect/>
          </a:stretch>
        </p:blipFill>
        <p:spPr bwMode="auto">
          <a:xfrm rot="21410578">
            <a:off x="2823424" y="4721060"/>
            <a:ext cx="2520280" cy="1944216"/>
          </a:xfrm>
          <a:prstGeom prst="rect">
            <a:avLst/>
          </a:prstGeom>
          <a:ln>
            <a:noFill/>
          </a:ln>
          <a:effectLst>
            <a:softEdge rad="112500"/>
          </a:effectLst>
        </p:spPr>
      </p:pic>
      <p:pic>
        <p:nvPicPr>
          <p:cNvPr id="4" name="3 Imagen" descr="https://encrypted-tbn2.google.com/images?q=tbn:ANd9GcT0cy_gkgZhSp4opQ_GcDvNnCXLbv97cZCAkr6fOPXn1OHQAuSydg"/>
          <p:cNvPicPr/>
          <p:nvPr/>
        </p:nvPicPr>
        <p:blipFill>
          <a:blip r:embed="rId5" cstate="print"/>
          <a:srcRect/>
          <a:stretch>
            <a:fillRect/>
          </a:stretch>
        </p:blipFill>
        <p:spPr bwMode="auto">
          <a:xfrm>
            <a:off x="6732240" y="4699898"/>
            <a:ext cx="2219325" cy="2057400"/>
          </a:xfrm>
          <a:prstGeom prst="rect">
            <a:avLst/>
          </a:prstGeom>
          <a:noFill/>
          <a:ln w="9525">
            <a:noFill/>
            <a:miter lim="800000"/>
            <a:headEnd/>
            <a:tailEnd/>
          </a:ln>
        </p:spPr>
      </p:pic>
    </p:spTree>
    <p:extLst>
      <p:ext uri="{BB962C8B-B14F-4D97-AF65-F5344CB8AC3E}">
        <p14:creationId xmlns:p14="http://schemas.microsoft.com/office/powerpoint/2010/main" val="17368685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267744" y="260648"/>
            <a:ext cx="6624736" cy="4525963"/>
          </a:xfrm>
        </p:spPr>
        <p:txBody>
          <a:bodyPr/>
          <a:lstStyle/>
          <a:p>
            <a:pPr marL="0" indent="0">
              <a:lnSpc>
                <a:spcPct val="150000"/>
              </a:lnSpc>
              <a:buNone/>
            </a:pPr>
            <a:r>
              <a:rPr lang="es-MX" sz="2000" dirty="0">
                <a:effectLst>
                  <a:glow rad="101600">
                    <a:schemeClr val="accent6">
                      <a:satMod val="175000"/>
                      <a:alpha val="40000"/>
                    </a:schemeClr>
                  </a:glow>
                </a:effectLst>
                <a:latin typeface="Century Gothic" pitchFamily="34" charset="0"/>
              </a:rPr>
              <a:t>El que una persona se comunique asertivamente implica</a:t>
            </a:r>
            <a:r>
              <a:rPr lang="es-MX" sz="2000" dirty="0" smtClean="0">
                <a:effectLst>
                  <a:glow rad="101600">
                    <a:schemeClr val="accent6">
                      <a:satMod val="175000"/>
                      <a:alpha val="40000"/>
                    </a:schemeClr>
                  </a:glow>
                </a:effectLst>
                <a:latin typeface="Century Gothic" pitchFamily="34" charset="0"/>
              </a:rPr>
              <a:t>:</a:t>
            </a:r>
            <a:endParaRPr lang="es-MX" sz="2000" dirty="0">
              <a:effectLst>
                <a:glow rad="101600">
                  <a:schemeClr val="accent6">
                    <a:satMod val="175000"/>
                    <a:alpha val="40000"/>
                  </a:schemeClr>
                </a:glow>
              </a:effectLst>
              <a:latin typeface="Century Gothic" pitchFamily="34" charset="0"/>
            </a:endParaRPr>
          </a:p>
          <a:p>
            <a:pPr marL="857250" lvl="1" indent="-457200">
              <a:lnSpc>
                <a:spcPct val="150000"/>
              </a:lnSpc>
              <a:buFont typeface="+mj-lt"/>
              <a:buAutoNum type="arabicPeriod"/>
            </a:pPr>
            <a:r>
              <a:rPr lang="es-MX" sz="2000" dirty="0">
                <a:effectLst>
                  <a:glow rad="101600">
                    <a:schemeClr val="accent6">
                      <a:satMod val="175000"/>
                      <a:alpha val="40000"/>
                    </a:schemeClr>
                  </a:glow>
                </a:effectLst>
                <a:latin typeface="Century Gothic" pitchFamily="34" charset="0"/>
              </a:rPr>
              <a:t>Identificar lo que se siente, </a:t>
            </a:r>
            <a:r>
              <a:rPr lang="es-MX" sz="2000" dirty="0" smtClean="0">
                <a:effectLst>
                  <a:glow rad="101600">
                    <a:schemeClr val="accent6">
                      <a:satMod val="175000"/>
                      <a:alpha val="40000"/>
                    </a:schemeClr>
                  </a:glow>
                </a:effectLst>
                <a:latin typeface="Century Gothic" pitchFamily="34" charset="0"/>
              </a:rPr>
              <a:t>piensa                    </a:t>
            </a:r>
            <a:r>
              <a:rPr lang="es-MX" sz="2000" dirty="0">
                <a:effectLst>
                  <a:glow rad="101600">
                    <a:schemeClr val="accent6">
                      <a:satMod val="175000"/>
                      <a:alpha val="40000"/>
                    </a:schemeClr>
                  </a:glow>
                </a:effectLst>
                <a:latin typeface="Century Gothic" pitchFamily="34" charset="0"/>
              </a:rPr>
              <a:t>y se quiere.</a:t>
            </a:r>
          </a:p>
          <a:p>
            <a:pPr marL="857250" lvl="1" indent="-457200">
              <a:lnSpc>
                <a:spcPct val="150000"/>
              </a:lnSpc>
              <a:buFont typeface="+mj-lt"/>
              <a:buAutoNum type="arabicPeriod"/>
            </a:pPr>
            <a:r>
              <a:rPr lang="es-MX" sz="2000" dirty="0">
                <a:effectLst>
                  <a:glow rad="101600">
                    <a:schemeClr val="accent6">
                      <a:satMod val="175000"/>
                      <a:alpha val="40000"/>
                    </a:schemeClr>
                  </a:glow>
                </a:effectLst>
                <a:latin typeface="Century Gothic" pitchFamily="34" charset="0"/>
              </a:rPr>
              <a:t>Aceptar pensamientos creencias y sentimientos</a:t>
            </a:r>
          </a:p>
          <a:p>
            <a:pPr marL="857250" lvl="1" indent="-457200">
              <a:lnSpc>
                <a:spcPct val="150000"/>
              </a:lnSpc>
              <a:buFont typeface="+mj-lt"/>
              <a:buAutoNum type="arabicPeriod"/>
            </a:pPr>
            <a:r>
              <a:rPr lang="es-MX" sz="2000" dirty="0">
                <a:effectLst>
                  <a:glow rad="101600">
                    <a:schemeClr val="accent6">
                      <a:satMod val="175000"/>
                      <a:alpha val="40000"/>
                    </a:schemeClr>
                  </a:glow>
                </a:effectLst>
                <a:latin typeface="Century Gothic" pitchFamily="34" charset="0"/>
              </a:rPr>
              <a:t>Controlas los sentimientos que impida la buena comunicación</a:t>
            </a:r>
          </a:p>
          <a:p>
            <a:pPr marL="857250" lvl="1" indent="-457200">
              <a:lnSpc>
                <a:spcPct val="150000"/>
              </a:lnSpc>
              <a:buFont typeface="+mj-lt"/>
              <a:buAutoNum type="arabicPeriod"/>
            </a:pPr>
            <a:r>
              <a:rPr lang="es-MX" sz="2000" dirty="0">
                <a:effectLst>
                  <a:glow rad="101600">
                    <a:schemeClr val="accent6">
                      <a:satMod val="175000"/>
                      <a:alpha val="40000"/>
                    </a:schemeClr>
                  </a:glow>
                </a:effectLst>
                <a:latin typeface="Century Gothic" pitchFamily="34" charset="0"/>
              </a:rPr>
              <a:t>Buscar los momentos para expresarse </a:t>
            </a:r>
          </a:p>
          <a:p>
            <a:pPr marL="857250" lvl="1" indent="-457200">
              <a:lnSpc>
                <a:spcPct val="150000"/>
              </a:lnSpc>
              <a:buFont typeface="+mj-lt"/>
              <a:buAutoNum type="arabicPeriod"/>
            </a:pPr>
            <a:r>
              <a:rPr lang="es-MX" sz="2000" dirty="0">
                <a:effectLst>
                  <a:glow rad="101600">
                    <a:schemeClr val="accent6">
                      <a:satMod val="175000"/>
                      <a:alpha val="40000"/>
                    </a:schemeClr>
                  </a:glow>
                </a:effectLst>
                <a:latin typeface="Century Gothic" pitchFamily="34" charset="0"/>
              </a:rPr>
              <a:t>Ser específicos al expresarnos </a:t>
            </a:r>
          </a:p>
          <a:p>
            <a:pPr marL="857250" lvl="1" indent="-457200">
              <a:lnSpc>
                <a:spcPct val="150000"/>
              </a:lnSpc>
              <a:buFont typeface="+mj-lt"/>
              <a:buAutoNum type="arabicPeriod"/>
            </a:pPr>
            <a:r>
              <a:rPr lang="es-MX" sz="2000" dirty="0">
                <a:effectLst>
                  <a:glow rad="101600">
                    <a:schemeClr val="accent6">
                      <a:satMod val="175000"/>
                      <a:alpha val="40000"/>
                    </a:schemeClr>
                  </a:glow>
                </a:effectLst>
                <a:latin typeface="Century Gothic" pitchFamily="34" charset="0"/>
              </a:rPr>
              <a:t>No agredir nunca física o verbalmente</a:t>
            </a:r>
          </a:p>
          <a:p>
            <a:pPr marL="857250" lvl="1" indent="-457200">
              <a:lnSpc>
                <a:spcPct val="150000"/>
              </a:lnSpc>
              <a:buFont typeface="+mj-lt"/>
              <a:buAutoNum type="arabicPeriod"/>
            </a:pPr>
            <a:r>
              <a:rPr lang="es-MX" sz="2000" dirty="0">
                <a:effectLst>
                  <a:glow rad="101600">
                    <a:schemeClr val="accent6">
                      <a:satMod val="175000"/>
                      <a:alpha val="40000"/>
                    </a:schemeClr>
                  </a:glow>
                </a:effectLst>
                <a:latin typeface="Century Gothic" pitchFamily="34" charset="0"/>
              </a:rPr>
              <a:t>No usar frases de cajón “que te importa” “ya lo sabia”</a:t>
            </a:r>
          </a:p>
          <a:p>
            <a:endParaRPr lang="es-MX" sz="2000" dirty="0">
              <a:effectLst>
                <a:glow rad="101600">
                  <a:schemeClr val="accent6">
                    <a:satMod val="175000"/>
                    <a:alpha val="40000"/>
                  </a:schemeClr>
                </a:glow>
              </a:effectLst>
              <a:latin typeface="Century Gothic" pitchFamily="34" charset="0"/>
            </a:endParaRPr>
          </a:p>
        </p:txBody>
      </p:sp>
      <p:pic>
        <p:nvPicPr>
          <p:cNvPr id="4" name="3 Imagen" descr="C:\Users\Gaby\AppData\Local\Microsoft\Windows\Temporary Internet Files\Content.IE5\5D6Q44U6\MC900088882[1].wmf"/>
          <p:cNvPicPr/>
          <p:nvPr/>
        </p:nvPicPr>
        <p:blipFill>
          <a:blip r:embed="rId4" cstate="print"/>
          <a:srcRect/>
          <a:stretch>
            <a:fillRect/>
          </a:stretch>
        </p:blipFill>
        <p:spPr bwMode="auto">
          <a:xfrm>
            <a:off x="395536" y="4379735"/>
            <a:ext cx="1728192" cy="2476872"/>
          </a:xfrm>
          <a:prstGeom prst="rect">
            <a:avLst/>
          </a:prstGeom>
          <a:noFill/>
          <a:ln w="9525">
            <a:noFill/>
            <a:miter lim="800000"/>
            <a:headEnd/>
            <a:tailEnd/>
          </a:ln>
        </p:spPr>
      </p:pic>
      <p:pic>
        <p:nvPicPr>
          <p:cNvPr id="5" name="4 Imagen" descr="https://encrypted-tbn0.google.com/images?q=tbn:ANd9GcSj3VzwHjFeDHKWLc-M6-iwUppVOe8zJSSmsL8_EemBuDucPt42"/>
          <p:cNvPicPr/>
          <p:nvPr/>
        </p:nvPicPr>
        <p:blipFill>
          <a:blip r:embed="rId5" cstate="print"/>
          <a:srcRect/>
          <a:stretch>
            <a:fillRect/>
          </a:stretch>
        </p:blipFill>
        <p:spPr bwMode="auto">
          <a:xfrm rot="167830">
            <a:off x="7485640" y="842498"/>
            <a:ext cx="1522797" cy="1402734"/>
          </a:xfrm>
          <a:prstGeom prst="rect">
            <a:avLst/>
          </a:prstGeom>
          <a:noFill/>
          <a:ln w="9525">
            <a:noFill/>
            <a:miter lim="800000"/>
            <a:headEnd/>
            <a:tailEnd/>
          </a:ln>
        </p:spPr>
      </p:pic>
      <p:pic>
        <p:nvPicPr>
          <p:cNvPr id="6" name="4 Imagen" descr="autoestima3.jpg"/>
          <p:cNvPicPr/>
          <p:nvPr/>
        </p:nvPicPr>
        <p:blipFill rotWithShape="1">
          <a:blip r:embed="rId6" cstate="print"/>
          <a:srcRect l="11960" r="16837"/>
          <a:stretch/>
        </p:blipFill>
        <p:spPr>
          <a:xfrm rot="21038474">
            <a:off x="248340" y="476672"/>
            <a:ext cx="1572351" cy="1368152"/>
          </a:xfrm>
          <a:prstGeom prst="rect">
            <a:avLst/>
          </a:prstGeom>
          <a:ln>
            <a:noFill/>
          </a:ln>
          <a:effectLst>
            <a:softEdge rad="112500"/>
          </a:effectLst>
        </p:spPr>
      </p:pic>
    </p:spTree>
    <p:extLst>
      <p:ext uri="{BB962C8B-B14F-4D97-AF65-F5344CB8AC3E}">
        <p14:creationId xmlns:p14="http://schemas.microsoft.com/office/powerpoint/2010/main" val="10951152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051720" y="404664"/>
            <a:ext cx="6347048" cy="5721499"/>
          </a:xfrm>
        </p:spPr>
        <p:txBody>
          <a:bodyPr/>
          <a:lstStyle/>
          <a:p>
            <a:pPr marL="0" indent="0">
              <a:buNone/>
            </a:pPr>
            <a:r>
              <a:rPr lang="es-MX" sz="2000" dirty="0" smtClean="0">
                <a:effectLst>
                  <a:glow rad="101600">
                    <a:schemeClr val="accent6">
                      <a:satMod val="175000"/>
                      <a:alpha val="40000"/>
                    </a:schemeClr>
                  </a:glow>
                </a:effectLst>
                <a:latin typeface="Century Gothic" pitchFamily="34" charset="0"/>
              </a:rPr>
              <a:t>Características</a:t>
            </a:r>
          </a:p>
          <a:p>
            <a:pPr marL="0" indent="0">
              <a:buNone/>
            </a:pPr>
            <a:endParaRPr lang="es-MX" sz="2000" dirty="0">
              <a:effectLst>
                <a:glow rad="101600">
                  <a:schemeClr val="accent6">
                    <a:satMod val="175000"/>
                    <a:alpha val="40000"/>
                  </a:schemeClr>
                </a:glow>
              </a:effectLst>
              <a:latin typeface="Century Gothic" pitchFamily="34" charset="0"/>
            </a:endParaRPr>
          </a:p>
          <a:p>
            <a:pPr lvl="2">
              <a:lnSpc>
                <a:spcPct val="150000"/>
              </a:lnSpc>
            </a:pPr>
            <a:r>
              <a:rPr lang="es-MX" sz="2000" dirty="0">
                <a:effectLst>
                  <a:glow rad="101600">
                    <a:schemeClr val="accent6">
                      <a:satMod val="175000"/>
                      <a:alpha val="40000"/>
                    </a:schemeClr>
                  </a:glow>
                </a:effectLst>
                <a:latin typeface="Century Gothic" pitchFamily="34" charset="0"/>
              </a:rPr>
              <a:t>Toma de decisiones por voluntad propia</a:t>
            </a:r>
          </a:p>
          <a:p>
            <a:pPr lvl="2">
              <a:lnSpc>
                <a:spcPct val="150000"/>
              </a:lnSpc>
            </a:pPr>
            <a:r>
              <a:rPr lang="es-MX" sz="2000" dirty="0">
                <a:effectLst>
                  <a:glow rad="101600">
                    <a:schemeClr val="accent6">
                      <a:satMod val="175000"/>
                      <a:alpha val="40000"/>
                    </a:schemeClr>
                  </a:glow>
                </a:effectLst>
                <a:latin typeface="Century Gothic" pitchFamily="34" charset="0"/>
              </a:rPr>
              <a:t>Acepta sus errores y sus aciertos</a:t>
            </a:r>
          </a:p>
          <a:p>
            <a:pPr lvl="2">
              <a:lnSpc>
                <a:spcPct val="150000"/>
              </a:lnSpc>
            </a:pPr>
            <a:r>
              <a:rPr lang="es-MX" sz="2000" dirty="0">
                <a:effectLst>
                  <a:glow rad="101600">
                    <a:schemeClr val="accent6">
                      <a:satMod val="175000"/>
                      <a:alpha val="40000"/>
                    </a:schemeClr>
                  </a:glow>
                </a:effectLst>
                <a:latin typeface="Century Gothic" pitchFamily="34" charset="0"/>
              </a:rPr>
              <a:t>Ve y acepta la realidad</a:t>
            </a:r>
          </a:p>
          <a:p>
            <a:pPr lvl="2">
              <a:lnSpc>
                <a:spcPct val="150000"/>
              </a:lnSpc>
            </a:pPr>
            <a:r>
              <a:rPr lang="es-MX" sz="2000" dirty="0" smtClean="0">
                <a:effectLst>
                  <a:glow rad="101600">
                    <a:schemeClr val="accent6">
                      <a:satMod val="175000"/>
                      <a:alpha val="40000"/>
                    </a:schemeClr>
                  </a:glow>
                </a:effectLst>
                <a:latin typeface="Century Gothic" pitchFamily="34" charset="0"/>
              </a:rPr>
              <a:t>Actúa </a:t>
            </a:r>
            <a:r>
              <a:rPr lang="es-MX" sz="2000" dirty="0">
                <a:effectLst>
                  <a:glow rad="101600">
                    <a:schemeClr val="accent6">
                      <a:satMod val="175000"/>
                      <a:alpha val="40000"/>
                    </a:schemeClr>
                  </a:glow>
                </a:effectLst>
                <a:latin typeface="Century Gothic" pitchFamily="34" charset="0"/>
              </a:rPr>
              <a:t>y habla con base en hechos concretos y objetivos</a:t>
            </a:r>
          </a:p>
          <a:p>
            <a:pPr lvl="2">
              <a:lnSpc>
                <a:spcPct val="150000"/>
              </a:lnSpc>
            </a:pPr>
            <a:r>
              <a:rPr lang="es-MX" sz="2000" dirty="0">
                <a:effectLst>
                  <a:glow rad="101600">
                    <a:schemeClr val="accent6">
                      <a:satMod val="175000"/>
                      <a:alpha val="40000"/>
                    </a:schemeClr>
                  </a:glow>
                </a:effectLst>
                <a:latin typeface="Century Gothic" pitchFamily="34" charset="0"/>
              </a:rPr>
              <a:t>Utiliza sus capacidades personales</a:t>
            </a:r>
          </a:p>
          <a:p>
            <a:pPr lvl="2">
              <a:lnSpc>
                <a:spcPct val="150000"/>
              </a:lnSpc>
            </a:pPr>
            <a:r>
              <a:rPr lang="es-MX" sz="2000" dirty="0">
                <a:effectLst>
                  <a:glow rad="101600">
                    <a:schemeClr val="accent6">
                      <a:satMod val="175000"/>
                      <a:alpha val="40000"/>
                    </a:schemeClr>
                  </a:glow>
                </a:effectLst>
                <a:latin typeface="Century Gothic" pitchFamily="34" charset="0"/>
              </a:rPr>
              <a:t>Es </a:t>
            </a:r>
            <a:r>
              <a:rPr lang="es-MX" sz="2000" dirty="0" err="1">
                <a:effectLst>
                  <a:glow rad="101600">
                    <a:schemeClr val="accent6">
                      <a:satMod val="175000"/>
                      <a:alpha val="40000"/>
                    </a:schemeClr>
                  </a:glow>
                </a:effectLst>
                <a:latin typeface="Century Gothic" pitchFamily="34" charset="0"/>
              </a:rPr>
              <a:t>autoafirmativo</a:t>
            </a:r>
            <a:r>
              <a:rPr lang="es-MX" sz="2000" dirty="0">
                <a:effectLst>
                  <a:glow rad="101600">
                    <a:schemeClr val="accent6">
                      <a:satMod val="175000"/>
                      <a:alpha val="40000"/>
                    </a:schemeClr>
                  </a:glow>
                </a:effectLst>
                <a:latin typeface="Century Gothic" pitchFamily="34" charset="0"/>
              </a:rPr>
              <a:t>, siendo gentil y considerado</a:t>
            </a:r>
          </a:p>
          <a:p>
            <a:pPr lvl="2">
              <a:lnSpc>
                <a:spcPct val="150000"/>
              </a:lnSpc>
            </a:pPr>
            <a:r>
              <a:rPr lang="es-MX" sz="2000" dirty="0">
                <a:effectLst>
                  <a:glow rad="101600">
                    <a:schemeClr val="accent6">
                      <a:satMod val="175000"/>
                      <a:alpha val="40000"/>
                    </a:schemeClr>
                  </a:glow>
                </a:effectLst>
                <a:latin typeface="Century Gothic" pitchFamily="34" charset="0"/>
              </a:rPr>
              <a:t>No es </a:t>
            </a:r>
            <a:r>
              <a:rPr lang="es-MX" sz="2000" dirty="0" smtClean="0">
                <a:effectLst>
                  <a:glow rad="101600">
                    <a:schemeClr val="accent6">
                      <a:satMod val="175000"/>
                      <a:alpha val="40000"/>
                    </a:schemeClr>
                  </a:glow>
                </a:effectLst>
                <a:latin typeface="Century Gothic" pitchFamily="34" charset="0"/>
              </a:rPr>
              <a:t>agresivo, </a:t>
            </a:r>
            <a:r>
              <a:rPr lang="es-MX" sz="2000" dirty="0">
                <a:effectLst>
                  <a:glow rad="101600">
                    <a:schemeClr val="accent6">
                      <a:satMod val="175000"/>
                      <a:alpha val="40000"/>
                    </a:schemeClr>
                  </a:glow>
                </a:effectLst>
                <a:latin typeface="Century Gothic" pitchFamily="34" charset="0"/>
              </a:rPr>
              <a:t>esta dispuesto a dirigir </a:t>
            </a:r>
            <a:r>
              <a:rPr lang="es-MX" sz="2000" dirty="0" err="1">
                <a:effectLst>
                  <a:glow rad="101600">
                    <a:schemeClr val="accent6">
                      <a:satMod val="175000"/>
                      <a:alpha val="40000"/>
                    </a:schemeClr>
                  </a:glow>
                </a:effectLst>
                <a:latin typeface="Century Gothic" pitchFamily="34" charset="0"/>
              </a:rPr>
              <a:t>asi</a:t>
            </a:r>
            <a:r>
              <a:rPr lang="es-MX" sz="2000" dirty="0">
                <a:effectLst>
                  <a:glow rad="101600">
                    <a:schemeClr val="accent6">
                      <a:satMod val="175000"/>
                      <a:alpha val="40000"/>
                    </a:schemeClr>
                  </a:glow>
                </a:effectLst>
                <a:latin typeface="Century Gothic" pitchFamily="34" charset="0"/>
              </a:rPr>
              <a:t> como a dejar que otros dirijan</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45" y="4956175"/>
            <a:ext cx="2779713" cy="190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1 Imagen" descr="autoestima.jpg"/>
          <p:cNvPicPr/>
          <p:nvPr/>
        </p:nvPicPr>
        <p:blipFill>
          <a:blip r:embed="rId5" cstate="print"/>
          <a:stretch>
            <a:fillRect/>
          </a:stretch>
        </p:blipFill>
        <p:spPr>
          <a:xfrm flipH="1">
            <a:off x="7236296" y="116632"/>
            <a:ext cx="1872208" cy="1124744"/>
          </a:xfrm>
          <a:prstGeom prst="rect">
            <a:avLst/>
          </a:prstGeom>
        </p:spPr>
      </p:pic>
      <p:pic>
        <p:nvPicPr>
          <p:cNvPr id="5" name="4 Imagen" descr="https://encrypted-tbn1.google.com/images?q=tbn:ANd9GcTUhf8iuGyhS2OSgPkf3D7R1ujtgPaff5w7sOsHPqzeuKW2EUiJfA"/>
          <p:cNvPicPr/>
          <p:nvPr/>
        </p:nvPicPr>
        <p:blipFill>
          <a:blip r:embed="rId6" cstate="print"/>
          <a:srcRect/>
          <a:stretch>
            <a:fillRect/>
          </a:stretch>
        </p:blipFill>
        <p:spPr bwMode="auto">
          <a:xfrm rot="253604">
            <a:off x="7325097" y="5575361"/>
            <a:ext cx="1818903" cy="1253951"/>
          </a:xfrm>
          <a:prstGeom prst="rect">
            <a:avLst/>
          </a:prstGeom>
          <a:ln>
            <a:noFill/>
          </a:ln>
          <a:effectLst>
            <a:softEdge rad="112500"/>
          </a:effectLst>
        </p:spPr>
      </p:pic>
    </p:spTree>
    <p:extLst>
      <p:ext uri="{BB962C8B-B14F-4D97-AF65-F5344CB8AC3E}">
        <p14:creationId xmlns:p14="http://schemas.microsoft.com/office/powerpoint/2010/main" val="424794029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scene3d>
              <a:camera prst="orthographicFront"/>
              <a:lightRig rig="threePt" dir="t"/>
            </a:scene3d>
            <a:sp3d extrusionH="57150">
              <a:bevelT w="38100" h="38100"/>
            </a:sp3d>
          </a:bodyPr>
          <a:lstStyle/>
          <a:p>
            <a:r>
              <a:rPr lang="es-ES" sz="48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63500">
                    <a:schemeClr val="accent6">
                      <a:satMod val="175000"/>
                      <a:alpha val="40000"/>
                    </a:schemeClr>
                  </a:glow>
                  <a:outerShdw blurRad="50800" dist="40000" dir="5400000" algn="tl" rotWithShape="0">
                    <a:srgbClr val="000000">
                      <a:shade val="5000"/>
                      <a:satMod val="120000"/>
                      <a:alpha val="33000"/>
                    </a:srgbClr>
                  </a:outerShdw>
                  <a:reflection blurRad="6350" stA="55000" endA="300" endPos="45500" dir="5400000" sy="-100000" algn="bl" rotWithShape="0"/>
                </a:effectLst>
                <a:latin typeface="BlackChancery" pitchFamily="2" charset="0"/>
              </a:rPr>
              <a:t>Estilos de Comunicación</a:t>
            </a:r>
            <a:endParaRPr lang="es-MX" sz="4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63500">
                  <a:schemeClr val="accent6">
                    <a:satMod val="175000"/>
                    <a:alpha val="40000"/>
                  </a:schemeClr>
                </a:glow>
                <a:outerShdw blurRad="50800" dist="40000" dir="5400000" algn="tl" rotWithShape="0">
                  <a:srgbClr val="000000">
                    <a:shade val="5000"/>
                    <a:satMod val="120000"/>
                    <a:alpha val="33000"/>
                  </a:srgbClr>
                </a:outerShdw>
                <a:reflection blurRad="6350" stA="55000" endA="300" endPos="45500" dir="5400000" sy="-100000" algn="bl" rotWithShape="0"/>
              </a:effectLst>
              <a:latin typeface="BlackChancery" pitchFamily="2" charset="0"/>
            </a:endParaRPr>
          </a:p>
        </p:txBody>
      </p:sp>
      <p:sp>
        <p:nvSpPr>
          <p:cNvPr id="3" name="2 Marcador de contenido"/>
          <p:cNvSpPr>
            <a:spLocks noGrp="1"/>
          </p:cNvSpPr>
          <p:nvPr>
            <p:ph idx="1"/>
          </p:nvPr>
        </p:nvSpPr>
        <p:spPr/>
        <p:txBody>
          <a:bodyPr/>
          <a:lstStyle/>
          <a:p>
            <a:pPr>
              <a:lnSpc>
                <a:spcPct val="150000"/>
              </a:lnSpc>
            </a:pPr>
            <a:endParaRPr lang="es-ES" sz="2000" dirty="0" smtClean="0">
              <a:effectLst>
                <a:glow rad="101600">
                  <a:schemeClr val="accent6">
                    <a:satMod val="175000"/>
                    <a:alpha val="40000"/>
                  </a:schemeClr>
                </a:glow>
              </a:effectLst>
              <a:latin typeface="Century Gothic" pitchFamily="34" charset="0"/>
            </a:endParaRPr>
          </a:p>
          <a:p>
            <a:pPr>
              <a:lnSpc>
                <a:spcPct val="150000"/>
              </a:lnSpc>
            </a:pPr>
            <a:r>
              <a:rPr lang="es-ES" sz="2000" dirty="0" smtClean="0">
                <a:effectLst>
                  <a:glow rad="101600">
                    <a:schemeClr val="accent6">
                      <a:satMod val="175000"/>
                      <a:alpha val="40000"/>
                    </a:schemeClr>
                  </a:glow>
                </a:effectLst>
                <a:latin typeface="Century Gothic" pitchFamily="34" charset="0"/>
              </a:rPr>
              <a:t>Informar</a:t>
            </a:r>
            <a:r>
              <a:rPr lang="es-ES" sz="2000" dirty="0">
                <a:effectLst>
                  <a:glow rad="101600">
                    <a:schemeClr val="accent6">
                      <a:satMod val="175000"/>
                      <a:alpha val="40000"/>
                    </a:schemeClr>
                  </a:glow>
                </a:effectLst>
                <a:latin typeface="Century Gothic" pitchFamily="34" charset="0"/>
              </a:rPr>
              <a:t>: Compartir ideas </a:t>
            </a:r>
            <a:endParaRPr lang="es-ES" sz="2000" dirty="0" smtClean="0">
              <a:effectLst>
                <a:glow rad="101600">
                  <a:schemeClr val="accent6">
                    <a:satMod val="175000"/>
                    <a:alpha val="40000"/>
                  </a:schemeClr>
                </a:glow>
              </a:effectLst>
              <a:latin typeface="Century Gothic" pitchFamily="34" charset="0"/>
            </a:endParaRPr>
          </a:p>
          <a:p>
            <a:pPr>
              <a:lnSpc>
                <a:spcPct val="150000"/>
              </a:lnSpc>
            </a:pPr>
            <a:endParaRPr lang="es-ES" sz="2000" dirty="0">
              <a:effectLst>
                <a:glow rad="101600">
                  <a:schemeClr val="accent6">
                    <a:satMod val="175000"/>
                    <a:alpha val="40000"/>
                  </a:schemeClr>
                </a:glow>
              </a:effectLst>
              <a:latin typeface="Century Gothic" pitchFamily="34" charset="0"/>
            </a:endParaRPr>
          </a:p>
          <a:p>
            <a:pPr algn="r">
              <a:lnSpc>
                <a:spcPct val="150000"/>
              </a:lnSpc>
            </a:pPr>
            <a:r>
              <a:rPr lang="es-ES" sz="2000" dirty="0" smtClean="0">
                <a:effectLst>
                  <a:glow rad="101600">
                    <a:schemeClr val="accent6">
                      <a:satMod val="175000"/>
                      <a:alpha val="40000"/>
                    </a:schemeClr>
                  </a:glow>
                </a:effectLst>
                <a:latin typeface="Century Gothic" pitchFamily="34" charset="0"/>
              </a:rPr>
              <a:t>Solicitar: </a:t>
            </a:r>
            <a:r>
              <a:rPr lang="es-ES" sz="2000" dirty="0">
                <a:effectLst>
                  <a:glow rad="101600">
                    <a:schemeClr val="accent6">
                      <a:satMod val="175000"/>
                      <a:alpha val="40000"/>
                    </a:schemeClr>
                  </a:glow>
                </a:effectLst>
                <a:latin typeface="Century Gothic" pitchFamily="34" charset="0"/>
              </a:rPr>
              <a:t>Inducir a otros a que exterioricen sus </a:t>
            </a:r>
            <a:r>
              <a:rPr lang="es-ES" sz="2000" dirty="0" smtClean="0">
                <a:effectLst>
                  <a:glow rad="101600">
                    <a:schemeClr val="accent6">
                      <a:satMod val="175000"/>
                      <a:alpha val="40000"/>
                    </a:schemeClr>
                  </a:glow>
                </a:effectLst>
                <a:latin typeface="Century Gothic" pitchFamily="34" charset="0"/>
              </a:rPr>
              <a:t>ideas</a:t>
            </a:r>
          </a:p>
          <a:p>
            <a:pPr marL="0" indent="0" algn="r">
              <a:lnSpc>
                <a:spcPct val="150000"/>
              </a:lnSpc>
              <a:buNone/>
            </a:pPr>
            <a:endParaRPr lang="es-MX" sz="2000" dirty="0">
              <a:effectLst>
                <a:glow rad="101600">
                  <a:schemeClr val="accent6">
                    <a:satMod val="175000"/>
                    <a:alpha val="40000"/>
                  </a:schemeClr>
                </a:glow>
              </a:effectLst>
              <a:latin typeface="Century Gothic" pitchFamily="34" charset="0"/>
            </a:endParaRPr>
          </a:p>
          <a:p>
            <a:pPr>
              <a:lnSpc>
                <a:spcPct val="150000"/>
              </a:lnSpc>
            </a:pPr>
            <a:r>
              <a:rPr lang="es-ES" sz="2000" dirty="0" smtClean="0">
                <a:effectLst>
                  <a:glow rad="101600">
                    <a:schemeClr val="accent6">
                      <a:satMod val="175000"/>
                      <a:alpha val="40000"/>
                    </a:schemeClr>
                  </a:glow>
                </a:effectLst>
                <a:latin typeface="Century Gothic" pitchFamily="34" charset="0"/>
              </a:rPr>
              <a:t>Convencer</a:t>
            </a:r>
            <a:r>
              <a:rPr lang="es-ES" sz="2000" dirty="0">
                <a:effectLst>
                  <a:glow rad="101600">
                    <a:schemeClr val="accent6">
                      <a:satMod val="175000"/>
                      <a:alpha val="40000"/>
                    </a:schemeClr>
                  </a:glow>
                </a:effectLst>
                <a:latin typeface="Century Gothic" pitchFamily="34" charset="0"/>
              </a:rPr>
              <a:t>: Persuadir de las ventajas de mis </a:t>
            </a:r>
            <a:r>
              <a:rPr lang="es-ES" sz="2000" dirty="0" smtClean="0">
                <a:effectLst>
                  <a:glow rad="101600">
                    <a:schemeClr val="accent6">
                      <a:satMod val="175000"/>
                      <a:alpha val="40000"/>
                    </a:schemeClr>
                  </a:glow>
                </a:effectLst>
                <a:latin typeface="Century Gothic" pitchFamily="34" charset="0"/>
              </a:rPr>
              <a:t>ideas</a:t>
            </a:r>
          </a:p>
          <a:p>
            <a:pPr algn="r">
              <a:lnSpc>
                <a:spcPct val="150000"/>
              </a:lnSpc>
            </a:pPr>
            <a:endParaRPr lang="es-ES" sz="2000" dirty="0" smtClean="0">
              <a:effectLst>
                <a:glow rad="101600">
                  <a:schemeClr val="accent6">
                    <a:satMod val="175000"/>
                    <a:alpha val="40000"/>
                  </a:schemeClr>
                </a:glow>
              </a:effectLst>
              <a:latin typeface="Century Gothic" pitchFamily="34" charset="0"/>
            </a:endParaRPr>
          </a:p>
          <a:p>
            <a:pPr algn="r">
              <a:lnSpc>
                <a:spcPct val="150000"/>
              </a:lnSpc>
            </a:pPr>
            <a:r>
              <a:rPr lang="es-ES" sz="2000" dirty="0" smtClean="0">
                <a:effectLst>
                  <a:glow rad="101600">
                    <a:schemeClr val="accent6">
                      <a:satMod val="175000"/>
                      <a:alpha val="40000"/>
                    </a:schemeClr>
                  </a:glow>
                </a:effectLst>
                <a:latin typeface="Century Gothic" pitchFamily="34" charset="0"/>
              </a:rPr>
              <a:t>Forzar</a:t>
            </a:r>
            <a:r>
              <a:rPr lang="es-ES" sz="2000" dirty="0">
                <a:effectLst>
                  <a:glow rad="101600">
                    <a:schemeClr val="accent6">
                      <a:satMod val="175000"/>
                      <a:alpha val="40000"/>
                    </a:schemeClr>
                  </a:glow>
                </a:effectLst>
                <a:latin typeface="Century Gothic" pitchFamily="34" charset="0"/>
              </a:rPr>
              <a:t>: Imponer ideas</a:t>
            </a:r>
            <a:endParaRPr lang="es-MX" sz="2000" dirty="0">
              <a:effectLst>
                <a:glow rad="101600">
                  <a:schemeClr val="accent6">
                    <a:satMod val="175000"/>
                    <a:alpha val="40000"/>
                  </a:schemeClr>
                </a:glow>
              </a:effectLst>
              <a:latin typeface="Century Gothic" pitchFamily="34" charset="0"/>
            </a:endParaRPr>
          </a:p>
          <a:p>
            <a:pPr>
              <a:lnSpc>
                <a:spcPct val="150000"/>
              </a:lnSpc>
            </a:pPr>
            <a:endParaRPr lang="es-MX" sz="2000" dirty="0">
              <a:effectLst>
                <a:glow rad="101600">
                  <a:schemeClr val="accent6">
                    <a:satMod val="175000"/>
                    <a:alpha val="40000"/>
                  </a:schemeClr>
                </a:glow>
              </a:effectLst>
              <a:latin typeface="Century Gothic" pitchFamily="34" charset="0"/>
            </a:endParaRPr>
          </a:p>
          <a:p>
            <a:endParaRPr lang="es-ES" dirty="0" smtClean="0"/>
          </a:p>
          <a:p>
            <a:endParaRPr lang="es-MX"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7605">
            <a:off x="6712125" y="1445215"/>
            <a:ext cx="1842556" cy="170930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http://www.juegoscocinapasteles.com/wp-content/uploads/2011/05/kids.gif"/>
          <p:cNvPicPr>
            <a:picLocks noChangeAspect="1" noChangeArrowheads="1" noCrop="1"/>
          </p:cNvPicPr>
          <p:nvPr/>
        </p:nvPicPr>
        <p:blipFill>
          <a:blip r:embed="rId5" cstate="print"/>
          <a:srcRect/>
          <a:stretch>
            <a:fillRect/>
          </a:stretch>
        </p:blipFill>
        <p:spPr bwMode="auto">
          <a:xfrm>
            <a:off x="-36512" y="2665325"/>
            <a:ext cx="2267746" cy="1483755"/>
          </a:xfrm>
          <a:prstGeom prst="rect">
            <a:avLst/>
          </a:prstGeom>
          <a:noFill/>
        </p:spPr>
      </p:pic>
      <p:pic>
        <p:nvPicPr>
          <p:cNvPr id="102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r="4025"/>
          <a:stretch/>
        </p:blipFill>
        <p:spPr bwMode="auto">
          <a:xfrm>
            <a:off x="7164288" y="3779840"/>
            <a:ext cx="1872208" cy="1419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6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5329483"/>
            <a:ext cx="1512168" cy="1512168"/>
          </a:xfrm>
          <a:prstGeom prst="rect">
            <a:avLst/>
          </a:prstGeom>
        </p:spPr>
      </p:pic>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861153">
            <a:off x="2913381" y="5036385"/>
            <a:ext cx="2381211" cy="15845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496" y="15472"/>
            <a:ext cx="9033907" cy="1109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121427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123728" y="332656"/>
            <a:ext cx="6563072" cy="6336704"/>
          </a:xfrm>
        </p:spPr>
        <p:txBody>
          <a:bodyPr/>
          <a:lstStyle/>
          <a:p>
            <a:endParaRPr lang="es-ES" sz="2000" dirty="0" smtClean="0">
              <a:effectLst>
                <a:glow rad="101600">
                  <a:schemeClr val="accent6">
                    <a:satMod val="175000"/>
                    <a:alpha val="40000"/>
                  </a:schemeClr>
                </a:glow>
              </a:effectLst>
              <a:latin typeface="Century Gothic" pitchFamily="34" charset="0"/>
            </a:endParaRPr>
          </a:p>
          <a:p>
            <a:r>
              <a:rPr lang="es-ES" sz="2000" dirty="0" smtClean="0">
                <a:effectLst>
                  <a:glow rad="101600">
                    <a:schemeClr val="accent6">
                      <a:satMod val="175000"/>
                      <a:alpha val="40000"/>
                    </a:schemeClr>
                  </a:glow>
                </a:effectLst>
                <a:latin typeface="Century Gothic" pitchFamily="34" charset="0"/>
              </a:rPr>
              <a:t>Transigir</a:t>
            </a:r>
            <a:r>
              <a:rPr lang="es-ES" sz="2000" dirty="0">
                <a:effectLst>
                  <a:glow rad="101600">
                    <a:schemeClr val="accent6">
                      <a:satMod val="175000"/>
                      <a:alpha val="40000"/>
                    </a:schemeClr>
                  </a:glow>
                </a:effectLst>
                <a:latin typeface="Century Gothic" pitchFamily="34" charset="0"/>
              </a:rPr>
              <a:t>: Quiero que acepten algunas de mis </a:t>
            </a:r>
            <a:r>
              <a:rPr lang="es-ES" sz="2000" dirty="0" smtClean="0">
                <a:effectLst>
                  <a:glow rad="101600">
                    <a:schemeClr val="accent6">
                      <a:satMod val="175000"/>
                      <a:alpha val="40000"/>
                    </a:schemeClr>
                  </a:glow>
                </a:effectLst>
                <a:latin typeface="Century Gothic" pitchFamily="34" charset="0"/>
              </a:rPr>
              <a:t>ideas</a:t>
            </a:r>
          </a:p>
          <a:p>
            <a:endParaRPr lang="es-ES" sz="2000" dirty="0">
              <a:effectLst>
                <a:glow rad="101600">
                  <a:schemeClr val="accent6">
                    <a:satMod val="175000"/>
                    <a:alpha val="40000"/>
                  </a:schemeClr>
                </a:glow>
              </a:effectLst>
              <a:latin typeface="Century Gothic" pitchFamily="34" charset="0"/>
            </a:endParaRPr>
          </a:p>
          <a:p>
            <a:endParaRPr lang="es-MX" sz="2000" dirty="0">
              <a:effectLst>
                <a:glow rad="101600">
                  <a:schemeClr val="accent6">
                    <a:satMod val="175000"/>
                    <a:alpha val="40000"/>
                  </a:schemeClr>
                </a:glow>
              </a:effectLst>
              <a:latin typeface="Century Gothic" pitchFamily="34" charset="0"/>
            </a:endParaRPr>
          </a:p>
          <a:p>
            <a:r>
              <a:rPr lang="es-ES" sz="2000" dirty="0">
                <a:effectLst>
                  <a:glow rad="101600">
                    <a:schemeClr val="accent6">
                      <a:satMod val="175000"/>
                      <a:alpha val="40000"/>
                    </a:schemeClr>
                  </a:glow>
                </a:effectLst>
                <a:latin typeface="Century Gothic" pitchFamily="34" charset="0"/>
              </a:rPr>
              <a:t>Someterse: Dispuesto a hacer lo que me </a:t>
            </a:r>
            <a:r>
              <a:rPr lang="es-ES" sz="2000" dirty="0" smtClean="0">
                <a:effectLst>
                  <a:glow rad="101600">
                    <a:schemeClr val="accent6">
                      <a:satMod val="175000"/>
                      <a:alpha val="40000"/>
                    </a:schemeClr>
                  </a:glow>
                </a:effectLst>
                <a:latin typeface="Century Gothic" pitchFamily="34" charset="0"/>
              </a:rPr>
              <a:t>piden</a:t>
            </a:r>
          </a:p>
          <a:p>
            <a:endParaRPr lang="es-ES" sz="2000" dirty="0">
              <a:effectLst>
                <a:glow rad="101600">
                  <a:schemeClr val="accent6">
                    <a:satMod val="175000"/>
                    <a:alpha val="40000"/>
                  </a:schemeClr>
                </a:glow>
              </a:effectLst>
              <a:latin typeface="Century Gothic" pitchFamily="34" charset="0"/>
            </a:endParaRPr>
          </a:p>
          <a:p>
            <a:endParaRPr lang="es-MX" sz="2000" dirty="0" smtClean="0">
              <a:effectLst>
                <a:glow rad="101600">
                  <a:schemeClr val="accent6">
                    <a:satMod val="175000"/>
                    <a:alpha val="40000"/>
                  </a:schemeClr>
                </a:glow>
              </a:effectLst>
              <a:latin typeface="Century Gothic" pitchFamily="34" charset="0"/>
            </a:endParaRPr>
          </a:p>
          <a:p>
            <a:endParaRPr lang="es-MX" sz="2000" dirty="0">
              <a:effectLst>
                <a:glow rad="101600">
                  <a:schemeClr val="accent6">
                    <a:satMod val="175000"/>
                    <a:alpha val="40000"/>
                  </a:schemeClr>
                </a:glow>
              </a:effectLst>
              <a:latin typeface="Century Gothic" pitchFamily="34" charset="0"/>
            </a:endParaRPr>
          </a:p>
          <a:p>
            <a:r>
              <a:rPr lang="es-ES" sz="2000" dirty="0">
                <a:effectLst>
                  <a:glow rad="101600">
                    <a:schemeClr val="accent6">
                      <a:satMod val="175000"/>
                      <a:alpha val="40000"/>
                    </a:schemeClr>
                  </a:glow>
                </a:effectLst>
                <a:latin typeface="Century Gothic" pitchFamily="34" charset="0"/>
              </a:rPr>
              <a:t>Retirarse: Suspendo mi </a:t>
            </a:r>
            <a:r>
              <a:rPr lang="es-ES" sz="2000" dirty="0" smtClean="0">
                <a:effectLst>
                  <a:glow rad="101600">
                    <a:schemeClr val="accent6">
                      <a:satMod val="175000"/>
                      <a:alpha val="40000"/>
                    </a:schemeClr>
                  </a:glow>
                </a:effectLst>
                <a:latin typeface="Century Gothic" pitchFamily="34" charset="0"/>
              </a:rPr>
              <a:t>participación</a:t>
            </a:r>
          </a:p>
          <a:p>
            <a:pPr marL="0" indent="0">
              <a:buNone/>
            </a:pPr>
            <a:endParaRPr lang="es-ES" sz="2000" dirty="0" smtClean="0">
              <a:effectLst>
                <a:glow rad="101600">
                  <a:schemeClr val="accent6">
                    <a:satMod val="175000"/>
                    <a:alpha val="40000"/>
                  </a:schemeClr>
                </a:glow>
              </a:effectLst>
              <a:latin typeface="Century Gothic" pitchFamily="34" charset="0"/>
            </a:endParaRPr>
          </a:p>
          <a:p>
            <a:endParaRPr lang="es-ES" sz="2000" dirty="0">
              <a:effectLst>
                <a:glow rad="101600">
                  <a:schemeClr val="accent6">
                    <a:satMod val="175000"/>
                    <a:alpha val="40000"/>
                  </a:schemeClr>
                </a:glow>
              </a:effectLst>
              <a:latin typeface="Century Gothic" pitchFamily="34" charset="0"/>
            </a:endParaRPr>
          </a:p>
          <a:p>
            <a:pPr marL="0" indent="0">
              <a:buNone/>
            </a:pPr>
            <a:endParaRPr lang="es-MX" sz="2000" dirty="0">
              <a:effectLst>
                <a:glow rad="101600">
                  <a:schemeClr val="accent6">
                    <a:satMod val="175000"/>
                    <a:alpha val="40000"/>
                  </a:schemeClr>
                </a:glow>
              </a:effectLst>
              <a:latin typeface="Century Gothic" pitchFamily="34" charset="0"/>
            </a:endParaRPr>
          </a:p>
          <a:p>
            <a:r>
              <a:rPr lang="es-ES" sz="2000" dirty="0">
                <a:effectLst>
                  <a:glow rad="101600">
                    <a:schemeClr val="accent6">
                      <a:satMod val="175000"/>
                      <a:alpha val="40000"/>
                    </a:schemeClr>
                  </a:glow>
                </a:effectLst>
                <a:latin typeface="Century Gothic" pitchFamily="34" charset="0"/>
              </a:rPr>
              <a:t>Desahogarse: Me retiro expresando mi ira y frustración</a:t>
            </a:r>
            <a:endParaRPr lang="es-MX" sz="2000" dirty="0">
              <a:effectLst>
                <a:glow rad="101600">
                  <a:schemeClr val="accent6">
                    <a:satMod val="175000"/>
                    <a:alpha val="40000"/>
                  </a:schemeClr>
                </a:glow>
              </a:effectLst>
              <a:latin typeface="Century Gothic" pitchFamily="34" charset="0"/>
            </a:endParaRPr>
          </a:p>
          <a:p>
            <a:endParaRPr lang="es-MX"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1" y="1124741"/>
            <a:ext cx="1872669" cy="1079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41221">
            <a:off x="7413930" y="2506710"/>
            <a:ext cx="1585565" cy="20105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3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555776" y="3933056"/>
            <a:ext cx="1368152" cy="1108832"/>
          </a:xfrm>
          <a:prstGeom prst="rect">
            <a:avLst/>
          </a:prstGeom>
        </p:spPr>
      </p:pic>
      <p:pic>
        <p:nvPicPr>
          <p:cNvPr id="5" name="4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5114" y="5476162"/>
            <a:ext cx="476250" cy="371475"/>
          </a:xfrm>
          <a:prstGeom prst="rect">
            <a:avLst/>
          </a:prstGeom>
        </p:spPr>
      </p:pic>
      <p:pic>
        <p:nvPicPr>
          <p:cNvPr id="8" name="7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81569" y="5085184"/>
            <a:ext cx="1224136" cy="1711321"/>
          </a:xfrm>
          <a:prstGeom prst="rect">
            <a:avLst/>
          </a:prstGeom>
        </p:spPr>
      </p:pic>
      <p:pic>
        <p:nvPicPr>
          <p:cNvPr id="6" name="5 Imagen"/>
          <p:cNvPicPr>
            <a:picLocks noChangeAspect="1"/>
          </p:cNvPicPr>
          <p:nvPr/>
        </p:nvPicPr>
        <p:blipFill rotWithShape="1">
          <a:blip r:embed="rId9">
            <a:extLst>
              <a:ext uri="{28A0092B-C50C-407E-A947-70E740481C1C}">
                <a14:useLocalDpi xmlns:a14="http://schemas.microsoft.com/office/drawing/2010/main" val="0"/>
              </a:ext>
            </a:extLst>
          </a:blip>
          <a:srcRect r="11005"/>
          <a:stretch/>
        </p:blipFill>
        <p:spPr>
          <a:xfrm>
            <a:off x="7887165" y="5229465"/>
            <a:ext cx="1208046" cy="1194544"/>
          </a:xfrm>
          <a:prstGeom prst="rect">
            <a:avLst/>
          </a:prstGeom>
        </p:spPr>
      </p:pic>
      <p:pic>
        <p:nvPicPr>
          <p:cNvPr id="7" name="6 Imagen"/>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84190" y="2433097"/>
            <a:ext cx="1238250" cy="1238250"/>
          </a:xfrm>
          <a:prstGeom prst="rect">
            <a:avLst/>
          </a:prstGeom>
        </p:spPr>
      </p:pic>
      <p:cxnSp>
        <p:nvCxnSpPr>
          <p:cNvPr id="11" name="10 Conector recto"/>
          <p:cNvCxnSpPr/>
          <p:nvPr/>
        </p:nvCxnSpPr>
        <p:spPr>
          <a:xfrm>
            <a:off x="2483768" y="6525344"/>
            <a:ext cx="3528392" cy="13692"/>
          </a:xfrm>
          <a:prstGeom prst="line">
            <a:avLst/>
          </a:prstGeom>
          <a:effectLst>
            <a:glow rad="63500">
              <a:schemeClr val="accent6">
                <a:satMod val="175000"/>
                <a:alpha val="40000"/>
              </a:schemeClr>
            </a:glow>
          </a:effectLst>
          <a:scene3d>
            <a:camera prst="orthographicFront"/>
            <a:lightRig rig="threePt" dir="t"/>
          </a:scene3d>
          <a:sp3d>
            <a:bevelT/>
          </a:sp3d>
        </p:spPr>
        <p:style>
          <a:lnRef idx="3">
            <a:schemeClr val="accent6"/>
          </a:lnRef>
          <a:fillRef idx="0">
            <a:schemeClr val="accent6"/>
          </a:fillRef>
          <a:effectRef idx="2">
            <a:schemeClr val="accent6"/>
          </a:effectRef>
          <a:fontRef idx="minor">
            <a:schemeClr val="tx1"/>
          </a:fontRef>
        </p:style>
      </p:cxnSp>
      <p:sp>
        <p:nvSpPr>
          <p:cNvPr id="9" name="8 Rectángulo"/>
          <p:cNvSpPr/>
          <p:nvPr/>
        </p:nvSpPr>
        <p:spPr>
          <a:xfrm>
            <a:off x="6012160" y="6381328"/>
            <a:ext cx="3131840" cy="372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s-MX" sz="2200" b="1" dirty="0" smtClean="0">
                <a:ln w="1905"/>
                <a:solidFill>
                  <a:srgbClr val="FF6600"/>
                </a:solidFill>
                <a:effectLst>
                  <a:glow rad="101600">
                    <a:srgbClr val="FEA022">
                      <a:satMod val="175000"/>
                      <a:alpha val="40000"/>
                    </a:srgbClr>
                  </a:glow>
                  <a:innerShdw blurRad="69850" dist="43180" dir="5400000">
                    <a:srgbClr val="000000">
                      <a:alpha val="65000"/>
                    </a:srgbClr>
                  </a:innerShdw>
                </a:effectLst>
                <a:latin typeface="CK Curly" pitchFamily="2" charset="0"/>
              </a:rPr>
              <a:t>Estilos de Comunicacion</a:t>
            </a:r>
            <a:endParaRPr lang="es-MX" sz="2200" b="1" dirty="0">
              <a:ln w="1905"/>
              <a:solidFill>
                <a:srgbClr val="FF6600"/>
              </a:solidFill>
              <a:effectLst>
                <a:glow rad="101600">
                  <a:srgbClr val="FEA022">
                    <a:satMod val="175000"/>
                    <a:alpha val="40000"/>
                  </a:srgbClr>
                </a:glow>
                <a:innerShdw blurRad="69850" dist="43180" dir="5400000">
                  <a:srgbClr val="000000">
                    <a:alpha val="65000"/>
                  </a:srgbClr>
                </a:innerShdw>
              </a:effectLst>
              <a:latin typeface="CK Curly" pitchFamily="2" charset="0"/>
            </a:endParaRPr>
          </a:p>
        </p:txBody>
      </p:sp>
      <p:pic>
        <p:nvPicPr>
          <p:cNvPr id="2052"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42688" y="6368181"/>
            <a:ext cx="310515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67261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scene3d>
              <a:camera prst="perspectiveBelow"/>
              <a:lightRig rig="threePt" dir="t"/>
            </a:scene3d>
            <a:sp3d extrusionH="57150">
              <a:bevelT w="38100" h="38100"/>
            </a:sp3d>
          </a:bodyPr>
          <a:lstStyle/>
          <a:p>
            <a:r>
              <a:rPr lang="es-MX" sz="5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63500">
                    <a:schemeClr val="accent6">
                      <a:satMod val="175000"/>
                      <a:alpha val="40000"/>
                    </a:schemeClr>
                  </a:glow>
                  <a:outerShdw blurRad="50800" dist="40000" dir="5400000" algn="tl" rotWithShape="0">
                    <a:srgbClr val="000000">
                      <a:shade val="5000"/>
                      <a:satMod val="120000"/>
                      <a:alpha val="33000"/>
                    </a:srgbClr>
                  </a:outerShdw>
                  <a:reflection blurRad="6350" stA="55000" endA="300" endPos="45500" dir="5400000" sy="-100000" algn="bl" rotWithShape="0"/>
                </a:effectLst>
                <a:latin typeface="Forte" pitchFamily="66" charset="0"/>
              </a:rPr>
              <a:t>Persuasión</a:t>
            </a:r>
            <a:endParaRPr lang="es-MX"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63500">
                  <a:schemeClr val="accent6">
                    <a:satMod val="175000"/>
                    <a:alpha val="40000"/>
                  </a:schemeClr>
                </a:glow>
                <a:outerShdw blurRad="50800" dist="40000" dir="5400000" algn="tl" rotWithShape="0">
                  <a:srgbClr val="000000">
                    <a:shade val="5000"/>
                    <a:satMod val="120000"/>
                    <a:alpha val="33000"/>
                  </a:srgbClr>
                </a:outerShdw>
                <a:reflection blurRad="6350" stA="55000" endA="300" endPos="45500" dir="5400000" sy="-100000" algn="bl" rotWithShape="0"/>
              </a:effectLst>
              <a:latin typeface="Forte" pitchFamily="66" charset="0"/>
            </a:endParaRPr>
          </a:p>
        </p:txBody>
      </p:sp>
      <p:sp>
        <p:nvSpPr>
          <p:cNvPr id="3" name="2 Marcador de contenido"/>
          <p:cNvSpPr>
            <a:spLocks noGrp="1"/>
          </p:cNvSpPr>
          <p:nvPr>
            <p:ph idx="1"/>
          </p:nvPr>
        </p:nvSpPr>
        <p:spPr>
          <a:xfrm>
            <a:off x="395536" y="2132857"/>
            <a:ext cx="8229600" cy="3960440"/>
          </a:xfrm>
        </p:spPr>
        <p:txBody>
          <a:bodyPr/>
          <a:lstStyle/>
          <a:p>
            <a:pPr lvl="0" algn="just">
              <a:lnSpc>
                <a:spcPct val="150000"/>
              </a:lnSpc>
            </a:pPr>
            <a:r>
              <a:rPr lang="es-MX" sz="2000" dirty="0">
                <a:effectLst>
                  <a:glow rad="101600">
                    <a:schemeClr val="accent6">
                      <a:satMod val="175000"/>
                      <a:alpha val="40000"/>
                    </a:schemeClr>
                  </a:glow>
                </a:effectLst>
                <a:latin typeface="Century Gothic" pitchFamily="34" charset="0"/>
              </a:rPr>
              <a:t>Utilización deliberada de la comunicación para cambiar, formar o reforzar las actitudes de las personas</a:t>
            </a:r>
            <a:r>
              <a:rPr lang="es-MX" sz="2000" dirty="0" smtClean="0">
                <a:effectLst>
                  <a:glow rad="101600">
                    <a:schemeClr val="accent6">
                      <a:satMod val="175000"/>
                      <a:alpha val="40000"/>
                    </a:schemeClr>
                  </a:glow>
                </a:effectLst>
                <a:latin typeface="Century Gothic" pitchFamily="34" charset="0"/>
              </a:rPr>
              <a:t>.</a:t>
            </a:r>
          </a:p>
          <a:p>
            <a:pPr lvl="0" algn="just">
              <a:lnSpc>
                <a:spcPct val="150000"/>
              </a:lnSpc>
            </a:pPr>
            <a:endParaRPr lang="es-MX" sz="2000" dirty="0" smtClean="0">
              <a:effectLst>
                <a:glow rad="101600">
                  <a:schemeClr val="accent6">
                    <a:satMod val="175000"/>
                    <a:alpha val="40000"/>
                  </a:schemeClr>
                </a:glow>
              </a:effectLst>
              <a:latin typeface="Century Gothic" pitchFamily="34" charset="0"/>
            </a:endParaRPr>
          </a:p>
          <a:p>
            <a:pPr algn="just">
              <a:lnSpc>
                <a:spcPct val="150000"/>
              </a:lnSpc>
            </a:pPr>
            <a:r>
              <a:rPr lang="es-MX" sz="2000" dirty="0" smtClean="0">
                <a:effectLst>
                  <a:glow rad="101600">
                    <a:schemeClr val="accent6">
                      <a:satMod val="175000"/>
                      <a:alpha val="40000"/>
                    </a:schemeClr>
                  </a:glow>
                </a:effectLst>
                <a:latin typeface="Century Gothic" pitchFamily="34" charset="0"/>
              </a:rPr>
              <a:t>Propósito esencial de la persuasión debe ser conectar la recomendación  y la venta, a las costumbres y motivos de la persona a la que vas a persuadir. </a:t>
            </a:r>
            <a:endParaRPr lang="es-MX" sz="2000" dirty="0">
              <a:effectLst>
                <a:glow rad="101600">
                  <a:schemeClr val="accent6">
                    <a:satMod val="175000"/>
                    <a:alpha val="40000"/>
                  </a:schemeClr>
                </a:glow>
              </a:effectLst>
              <a:latin typeface="Century Gothic"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203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3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8184" y="303120"/>
            <a:ext cx="952500" cy="714375"/>
          </a:xfrm>
          <a:prstGeom prst="rect">
            <a:avLst/>
          </a:prstGeom>
        </p:spPr>
      </p:pic>
      <p:pic>
        <p:nvPicPr>
          <p:cNvPr id="7" name="6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4501" y="4797152"/>
            <a:ext cx="2438400" cy="1876425"/>
          </a:xfrm>
          <a:prstGeom prst="rect">
            <a:avLst/>
          </a:prstGeom>
        </p:spPr>
      </p:pic>
      <p:pic>
        <p:nvPicPr>
          <p:cNvPr id="6" name="5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79512" y="5530577"/>
            <a:ext cx="1233264" cy="1143000"/>
          </a:xfrm>
          <a:prstGeom prst="rect">
            <a:avLst/>
          </a:prstGeom>
        </p:spPr>
      </p:pic>
      <p:pic>
        <p:nvPicPr>
          <p:cNvPr id="10" name="9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28116" y="2636912"/>
            <a:ext cx="1152128" cy="1152128"/>
          </a:xfrm>
          <a:prstGeom prst="rect">
            <a:avLst/>
          </a:prstGeom>
        </p:spPr>
      </p:pic>
      <p:pic>
        <p:nvPicPr>
          <p:cNvPr id="11" name="10 Image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91680" y="569977"/>
            <a:ext cx="1123950" cy="866775"/>
          </a:xfrm>
          <a:prstGeom prst="rect">
            <a:avLst/>
          </a:prstGeom>
        </p:spPr>
      </p:pic>
    </p:spTree>
    <p:extLst>
      <p:ext uri="{BB962C8B-B14F-4D97-AF65-F5344CB8AC3E}">
        <p14:creationId xmlns:p14="http://schemas.microsoft.com/office/powerpoint/2010/main" val="271849135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55776" y="476672"/>
            <a:ext cx="6141368" cy="6192688"/>
          </a:xfrm>
        </p:spPr>
        <p:txBody>
          <a:bodyPr/>
          <a:lstStyle/>
          <a:p>
            <a:pPr lvl="0" algn="just">
              <a:lnSpc>
                <a:spcPct val="150000"/>
              </a:lnSpc>
            </a:pPr>
            <a:r>
              <a:rPr lang="es-MX" sz="2000" dirty="0">
                <a:effectLst>
                  <a:glow rad="101600">
                    <a:schemeClr val="accent6">
                      <a:satMod val="175000"/>
                      <a:alpha val="40000"/>
                    </a:schemeClr>
                  </a:glow>
                </a:effectLst>
                <a:latin typeface="Century Gothic" pitchFamily="34" charset="0"/>
              </a:rPr>
              <a:t>El mundo entero esta compuesto por la habilidad de persuasión </a:t>
            </a:r>
          </a:p>
          <a:p>
            <a:pPr marL="0" indent="0" algn="just">
              <a:lnSpc>
                <a:spcPct val="150000"/>
              </a:lnSpc>
              <a:buNone/>
            </a:pPr>
            <a:r>
              <a:rPr lang="es-MX" sz="2000" dirty="0">
                <a:effectLst>
                  <a:glow rad="101600">
                    <a:schemeClr val="accent6">
                      <a:satMod val="175000"/>
                      <a:alpha val="40000"/>
                    </a:schemeClr>
                  </a:glow>
                </a:effectLst>
                <a:latin typeface="Century Gothic" pitchFamily="34" charset="0"/>
              </a:rPr>
              <a:t> </a:t>
            </a:r>
          </a:p>
          <a:p>
            <a:pPr lvl="0" algn="just">
              <a:lnSpc>
                <a:spcPct val="150000"/>
              </a:lnSpc>
            </a:pPr>
            <a:r>
              <a:rPr lang="es-MX" sz="2000" dirty="0">
                <a:effectLst>
                  <a:glow rad="101600">
                    <a:schemeClr val="accent6">
                      <a:satMod val="175000"/>
                      <a:alpha val="40000"/>
                    </a:schemeClr>
                  </a:glow>
                </a:effectLst>
                <a:latin typeface="Century Gothic" pitchFamily="34" charset="0"/>
              </a:rPr>
              <a:t>Hay que seleccionar entre experiencias almacenadas o situaciones similares que transformen el recién llegado estímulo  en algo que tenga sentido. </a:t>
            </a:r>
          </a:p>
          <a:p>
            <a:pPr algn="just">
              <a:lnSpc>
                <a:spcPct val="150000"/>
              </a:lnSpc>
            </a:pPr>
            <a:endParaRPr lang="es-MX" sz="2000" dirty="0">
              <a:effectLst>
                <a:glow rad="101600">
                  <a:schemeClr val="accent6">
                    <a:satMod val="175000"/>
                    <a:alpha val="40000"/>
                  </a:schemeClr>
                </a:glow>
              </a:effectLst>
              <a:latin typeface="Century Gothic" pitchFamily="34" charset="0"/>
            </a:endParaRPr>
          </a:p>
          <a:p>
            <a:pPr lvl="0" algn="just">
              <a:lnSpc>
                <a:spcPct val="150000"/>
              </a:lnSpc>
            </a:pPr>
            <a:r>
              <a:rPr lang="es-MX" sz="2000" dirty="0">
                <a:effectLst>
                  <a:glow rad="101600">
                    <a:schemeClr val="accent6">
                      <a:satMod val="175000"/>
                      <a:alpha val="40000"/>
                    </a:schemeClr>
                  </a:glow>
                </a:effectLst>
                <a:latin typeface="Century Gothic" pitchFamily="34" charset="0"/>
              </a:rPr>
              <a:t>La prueba de éxito en un intento persuasivo es la respuesta del receptor </a:t>
            </a:r>
          </a:p>
          <a:p>
            <a:endParaRPr lang="es-MX" sz="2000" dirty="0">
              <a:effectLst>
                <a:glow rad="101600">
                  <a:schemeClr val="accent6">
                    <a:satMod val="175000"/>
                    <a:alpha val="40000"/>
                  </a:schemeClr>
                </a:glow>
              </a:effectLst>
              <a:latin typeface="Century Gothic" pitchFamily="34" charset="0"/>
            </a:endParaRPr>
          </a:p>
        </p:txBody>
      </p:sp>
      <p:pic>
        <p:nvPicPr>
          <p:cNvPr id="4" name="3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3464" y="1047083"/>
            <a:ext cx="668816" cy="720263"/>
          </a:xfrm>
          <a:prstGeom prst="rect">
            <a:avLst/>
          </a:prstGeom>
        </p:spPr>
      </p:pic>
      <p:pic>
        <p:nvPicPr>
          <p:cNvPr id="5" name="4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0312" y="4828024"/>
            <a:ext cx="1584176" cy="1663746"/>
          </a:xfrm>
          <a:prstGeom prst="rect">
            <a:avLst/>
          </a:prstGeom>
        </p:spPr>
      </p:pic>
      <p:pic>
        <p:nvPicPr>
          <p:cNvPr id="7" name="6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445" y="167915"/>
            <a:ext cx="1168280" cy="1599431"/>
          </a:xfrm>
          <a:prstGeom prst="rect">
            <a:avLst/>
          </a:prstGeom>
        </p:spPr>
      </p:pic>
      <p:pic>
        <p:nvPicPr>
          <p:cNvPr id="9" name="8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220" y="4830675"/>
            <a:ext cx="2563065" cy="2017732"/>
          </a:xfrm>
          <a:prstGeom prst="rect">
            <a:avLst/>
          </a:prstGeom>
        </p:spPr>
      </p:pic>
      <p:cxnSp>
        <p:nvCxnSpPr>
          <p:cNvPr id="10" name="9 Conector recto"/>
          <p:cNvCxnSpPr/>
          <p:nvPr/>
        </p:nvCxnSpPr>
        <p:spPr>
          <a:xfrm>
            <a:off x="2483768" y="6525344"/>
            <a:ext cx="4392488" cy="13692"/>
          </a:xfrm>
          <a:prstGeom prst="line">
            <a:avLst/>
          </a:prstGeom>
          <a:effectLst>
            <a:glow rad="63500">
              <a:schemeClr val="accent6">
                <a:satMod val="175000"/>
                <a:alpha val="40000"/>
              </a:schemeClr>
            </a:glow>
          </a:effectLst>
          <a:scene3d>
            <a:camera prst="orthographicFront"/>
            <a:lightRig rig="threePt" dir="t"/>
          </a:scene3d>
          <a:sp3d>
            <a:bevelT/>
          </a:sp3d>
        </p:spPr>
        <p:style>
          <a:lnRef idx="3">
            <a:schemeClr val="accent6"/>
          </a:lnRef>
          <a:fillRef idx="0">
            <a:schemeClr val="accent6"/>
          </a:fillRef>
          <a:effectRef idx="2">
            <a:schemeClr val="accent6"/>
          </a:effectRef>
          <a:fontRef idx="minor">
            <a:schemeClr val="tx1"/>
          </a:fontRef>
        </p:style>
      </p:cxnSp>
      <p:sp>
        <p:nvSpPr>
          <p:cNvPr id="12" name="11 Rectángulo"/>
          <p:cNvSpPr/>
          <p:nvPr/>
        </p:nvSpPr>
        <p:spPr>
          <a:xfrm>
            <a:off x="6660232" y="6381328"/>
            <a:ext cx="2267744"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s-MX" sz="2400" b="1" dirty="0" smtClean="0">
                <a:ln w="1905"/>
                <a:solidFill>
                  <a:srgbClr val="FF6600"/>
                </a:solidFill>
                <a:effectLst>
                  <a:glow rad="101600">
                    <a:srgbClr val="FEA022">
                      <a:satMod val="175000"/>
                      <a:alpha val="40000"/>
                    </a:srgbClr>
                  </a:glow>
                  <a:innerShdw blurRad="69850" dist="43180" dir="5400000">
                    <a:srgbClr val="000000">
                      <a:alpha val="65000"/>
                    </a:srgbClr>
                  </a:innerShdw>
                </a:effectLst>
                <a:latin typeface="CK Curly" pitchFamily="2" charset="0"/>
              </a:rPr>
              <a:t>Persuasion</a:t>
            </a:r>
            <a:endParaRPr lang="es-MX" sz="2400" b="1" dirty="0">
              <a:ln w="1905"/>
              <a:solidFill>
                <a:srgbClr val="FF6600"/>
              </a:solidFill>
              <a:effectLst>
                <a:glow rad="101600">
                  <a:srgbClr val="FEA022">
                    <a:satMod val="175000"/>
                    <a:alpha val="40000"/>
                  </a:srgbClr>
                </a:glow>
                <a:innerShdw blurRad="69850" dist="43180" dir="5400000">
                  <a:srgbClr val="000000">
                    <a:alpha val="65000"/>
                  </a:srgbClr>
                </a:innerShdw>
              </a:effectLst>
              <a:latin typeface="CK Curly" pitchFamily="2" charset="0"/>
            </a:endParaRPr>
          </a:p>
        </p:txBody>
      </p:sp>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48264" y="6361323"/>
            <a:ext cx="17430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040667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323528" y="260648"/>
            <a:ext cx="8229600" cy="1143000"/>
          </a:xfrm>
        </p:spPr>
        <p:txBody>
          <a:bodyPr>
            <a:scene3d>
              <a:camera prst="perspectiveLeft"/>
              <a:lightRig rig="threePt" dir="t"/>
            </a:scene3d>
            <a:sp3d extrusionH="57150">
              <a:bevelT w="38100" h="38100"/>
            </a:sp3d>
          </a:bodyPr>
          <a:lstStyle/>
          <a:p>
            <a:r>
              <a:rPr lang="es-MX" sz="5400" b="1" dirty="0">
                <a:ln w="31550" cmpd="sng">
                  <a:solidFill>
                    <a:srgbClr val="FF6600"/>
                  </a:solidFill>
                  <a:prstDash val="solid"/>
                </a:ln>
                <a:solidFill>
                  <a:schemeClr val="bg1"/>
                </a:solidFill>
                <a:effectLst>
                  <a:glow rad="101600">
                    <a:srgbClr val="FF6600">
                      <a:alpha val="60000"/>
                    </a:srgbClr>
                  </a:glow>
                  <a:outerShdw blurRad="50800" dist="40000" dir="5400000" algn="tl" rotWithShape="0">
                    <a:srgbClr val="000000">
                      <a:shade val="5000"/>
                      <a:satMod val="120000"/>
                      <a:alpha val="33000"/>
                    </a:srgbClr>
                  </a:outerShdw>
                  <a:reflection blurRad="6350" stA="55000" endA="300" endPos="45500" dir="5400000" sy="-100000" algn="bl" rotWithShape="0"/>
                </a:effectLst>
                <a:latin typeface="CK Curly" pitchFamily="2" charset="0"/>
              </a:rPr>
              <a:t>Consejos para persuadir</a:t>
            </a:r>
          </a:p>
        </p:txBody>
      </p:sp>
      <p:sp>
        <p:nvSpPr>
          <p:cNvPr id="3" name="2 Marcador de contenido"/>
          <p:cNvSpPr>
            <a:spLocks noGrp="1"/>
          </p:cNvSpPr>
          <p:nvPr>
            <p:ph idx="1"/>
          </p:nvPr>
        </p:nvSpPr>
        <p:spPr>
          <a:xfrm>
            <a:off x="443552" y="2009633"/>
            <a:ext cx="8229600" cy="4525963"/>
          </a:xfrm>
        </p:spPr>
        <p:txBody>
          <a:bodyPr/>
          <a:lstStyle/>
          <a:p>
            <a:pPr marL="514350" indent="-514350">
              <a:lnSpc>
                <a:spcPct val="150000"/>
              </a:lnSpc>
              <a:buFont typeface="+mj-lt"/>
              <a:buAutoNum type="arabicPeriod"/>
            </a:pPr>
            <a:r>
              <a:rPr lang="es-MX" sz="2000" dirty="0">
                <a:effectLst>
                  <a:glow rad="101600">
                    <a:schemeClr val="accent6">
                      <a:satMod val="175000"/>
                      <a:alpha val="40000"/>
                    </a:schemeClr>
                  </a:glow>
                </a:effectLst>
                <a:latin typeface="Century Gothic" pitchFamily="34" charset="0"/>
              </a:rPr>
              <a:t>Analizar a la otra persona.</a:t>
            </a:r>
          </a:p>
          <a:p>
            <a:pPr marL="514350" indent="-514350">
              <a:lnSpc>
                <a:spcPct val="150000"/>
              </a:lnSpc>
              <a:buFont typeface="+mj-lt"/>
              <a:buAutoNum type="arabicPeriod"/>
            </a:pPr>
            <a:r>
              <a:rPr lang="es-MX" sz="2000" dirty="0">
                <a:effectLst>
                  <a:glow rad="101600">
                    <a:schemeClr val="accent6">
                      <a:satMod val="175000"/>
                      <a:alpha val="40000"/>
                    </a:schemeClr>
                  </a:glow>
                </a:effectLst>
                <a:latin typeface="Century Gothic" pitchFamily="34" charset="0"/>
              </a:rPr>
              <a:t>Tratar de saber algo sobre su carácter.</a:t>
            </a:r>
          </a:p>
          <a:p>
            <a:pPr marL="514350" indent="-514350">
              <a:lnSpc>
                <a:spcPct val="150000"/>
              </a:lnSpc>
              <a:buFont typeface="+mj-lt"/>
              <a:buAutoNum type="arabicPeriod"/>
            </a:pPr>
            <a:r>
              <a:rPr lang="es-MX" sz="2000" dirty="0">
                <a:effectLst>
                  <a:glow rad="101600">
                    <a:schemeClr val="accent6">
                      <a:satMod val="175000"/>
                      <a:alpha val="40000"/>
                    </a:schemeClr>
                  </a:glow>
                </a:effectLst>
                <a:latin typeface="Century Gothic" pitchFamily="34" charset="0"/>
              </a:rPr>
              <a:t>No dejar de tomar en cuenta los dotes particulares de una persona </a:t>
            </a:r>
          </a:p>
          <a:p>
            <a:pPr marL="514350" indent="-514350">
              <a:lnSpc>
                <a:spcPct val="150000"/>
              </a:lnSpc>
              <a:buFont typeface="+mj-lt"/>
              <a:buAutoNum type="arabicPeriod"/>
            </a:pPr>
            <a:r>
              <a:rPr lang="es-MX" sz="2000" dirty="0">
                <a:effectLst>
                  <a:glow rad="101600">
                    <a:schemeClr val="accent6">
                      <a:satMod val="175000"/>
                      <a:alpha val="40000"/>
                    </a:schemeClr>
                  </a:glow>
                </a:effectLst>
                <a:latin typeface="Century Gothic" pitchFamily="34" charset="0"/>
              </a:rPr>
              <a:t>Tratar de hablar el mismo idioma</a:t>
            </a:r>
          </a:p>
          <a:p>
            <a:pPr marL="514350" indent="-514350">
              <a:lnSpc>
                <a:spcPct val="150000"/>
              </a:lnSpc>
              <a:buFont typeface="+mj-lt"/>
              <a:buAutoNum type="arabicPeriod"/>
            </a:pPr>
            <a:r>
              <a:rPr lang="es-MX" sz="2000" dirty="0">
                <a:effectLst>
                  <a:glow rad="101600">
                    <a:schemeClr val="accent6">
                      <a:satMod val="175000"/>
                      <a:alpha val="40000"/>
                    </a:schemeClr>
                  </a:glow>
                </a:effectLst>
                <a:latin typeface="Century Gothic" pitchFamily="34" charset="0"/>
              </a:rPr>
              <a:t>Estar seguro de comprender el punto de vista de la otra persona.</a:t>
            </a:r>
          </a:p>
          <a:p>
            <a:pPr marL="514350" indent="-514350">
              <a:lnSpc>
                <a:spcPct val="150000"/>
              </a:lnSpc>
              <a:buFont typeface="+mj-lt"/>
              <a:buAutoNum type="arabicPeriod"/>
            </a:pPr>
            <a:r>
              <a:rPr lang="es-MX" sz="2000" dirty="0">
                <a:effectLst>
                  <a:glow rad="101600">
                    <a:schemeClr val="accent6">
                      <a:satMod val="175000"/>
                      <a:alpha val="40000"/>
                    </a:schemeClr>
                  </a:glow>
                </a:effectLst>
                <a:latin typeface="Century Gothic" pitchFamily="34" charset="0"/>
              </a:rPr>
              <a:t>Persistir en dirigir la situación.</a:t>
            </a:r>
          </a:p>
          <a:p>
            <a:endParaRPr lang="es-MX"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144000" cy="2036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5 Conector recto"/>
          <p:cNvCxnSpPr/>
          <p:nvPr/>
        </p:nvCxnSpPr>
        <p:spPr>
          <a:xfrm>
            <a:off x="0" y="6525344"/>
            <a:ext cx="5292080" cy="13692"/>
          </a:xfrm>
          <a:prstGeom prst="line">
            <a:avLst/>
          </a:prstGeom>
          <a:effectLst>
            <a:glow rad="63500">
              <a:schemeClr val="accent6">
                <a:satMod val="175000"/>
                <a:alpha val="40000"/>
              </a:schemeClr>
            </a:glow>
          </a:effectLst>
          <a:scene3d>
            <a:camera prst="orthographicFront"/>
            <a:lightRig rig="threePt" dir="t"/>
          </a:scene3d>
          <a:sp3d>
            <a:bevelT/>
          </a:sp3d>
        </p:spPr>
        <p:style>
          <a:lnRef idx="3">
            <a:schemeClr val="accent6"/>
          </a:lnRef>
          <a:fillRef idx="0">
            <a:schemeClr val="accent6"/>
          </a:fillRef>
          <a:effectRef idx="2">
            <a:schemeClr val="accent6"/>
          </a:effectRef>
          <a:fontRef idx="minor">
            <a:schemeClr val="tx1"/>
          </a:fontRef>
        </p:style>
      </p:cxnSp>
      <p:sp>
        <p:nvSpPr>
          <p:cNvPr id="7" name="6 Rectángulo"/>
          <p:cNvSpPr/>
          <p:nvPr/>
        </p:nvSpPr>
        <p:spPr>
          <a:xfrm>
            <a:off x="5400599" y="6264696"/>
            <a:ext cx="3635897" cy="548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s-MX" sz="2400" b="1" dirty="0" smtClean="0">
                <a:ln w="1905"/>
                <a:solidFill>
                  <a:srgbClr val="FF6600"/>
                </a:solidFill>
                <a:effectLst>
                  <a:glow rad="63500">
                    <a:srgbClr val="F79646">
                      <a:satMod val="175000"/>
                      <a:alpha val="40000"/>
                    </a:srgbClr>
                  </a:glow>
                  <a:innerShdw blurRad="69850" dist="43180" dir="5400000">
                    <a:srgbClr val="000000">
                      <a:alpha val="65000"/>
                    </a:srgbClr>
                  </a:innerShdw>
                </a:effectLst>
                <a:latin typeface="CK Curly" pitchFamily="2" charset="0"/>
              </a:rPr>
              <a:t>Consejos para persuadir</a:t>
            </a:r>
            <a:endParaRPr lang="es-MX" sz="2400" b="1" dirty="0">
              <a:ln w="1905"/>
              <a:solidFill>
                <a:srgbClr val="FF6600"/>
              </a:solidFill>
              <a:effectLst>
                <a:glow rad="63500">
                  <a:srgbClr val="F79646">
                    <a:satMod val="175000"/>
                    <a:alpha val="40000"/>
                  </a:srgbClr>
                </a:glow>
                <a:innerShdw blurRad="69850" dist="43180" dir="5400000">
                  <a:srgbClr val="000000">
                    <a:alpha val="65000"/>
                  </a:srgbClr>
                </a:innerShdw>
              </a:effectLst>
              <a:latin typeface="CK Curly" pitchFamily="2" charset="0"/>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9490" y="6190697"/>
            <a:ext cx="36195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3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520" y="260648"/>
            <a:ext cx="1034405" cy="1238151"/>
          </a:xfrm>
          <a:prstGeom prst="rect">
            <a:avLst/>
          </a:prstGeom>
        </p:spPr>
      </p:pic>
      <p:pic>
        <p:nvPicPr>
          <p:cNvPr id="8" name="7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9490" y="3828072"/>
            <a:ext cx="1282750" cy="698386"/>
          </a:xfrm>
          <a:prstGeom prst="rect">
            <a:avLst/>
          </a:prstGeom>
        </p:spPr>
      </p:pic>
      <p:pic>
        <p:nvPicPr>
          <p:cNvPr id="11" name="10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72001" y="1628800"/>
            <a:ext cx="1321122" cy="1038225"/>
          </a:xfrm>
          <a:prstGeom prst="rect">
            <a:avLst/>
          </a:prstGeom>
        </p:spPr>
      </p:pic>
      <p:pic>
        <p:nvPicPr>
          <p:cNvPr id="15" name="14 Image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884368" y="5162566"/>
            <a:ext cx="864096" cy="1276350"/>
          </a:xfrm>
          <a:prstGeom prst="rect">
            <a:avLst/>
          </a:prstGeom>
        </p:spPr>
      </p:pic>
    </p:spTree>
    <p:extLst>
      <p:ext uri="{BB962C8B-B14F-4D97-AF65-F5344CB8AC3E}">
        <p14:creationId xmlns:p14="http://schemas.microsoft.com/office/powerpoint/2010/main" val="349852793"/>
      </p:ext>
    </p:extLst>
  </p:cSld>
  <p:clrMapOvr>
    <a:overrideClrMapping bg1="lt1" tx1="dk1" bg2="lt2" tx2="dk2" accent1="accent1" accent2="accent2" accent3="accent3" accent4="accent4" accent5="accent5" accent6="accent6" hlink="hlink" folHlink="folHlink"/>
  </p:clrMapOvr>
  <p:transition spd="slow">
    <p:push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411760" y="692696"/>
            <a:ext cx="6275040" cy="5145435"/>
          </a:xfrm>
        </p:spPr>
        <p:txBody>
          <a:bodyPr/>
          <a:lstStyle/>
          <a:p>
            <a:pPr marL="514350" indent="-514350">
              <a:lnSpc>
                <a:spcPct val="150000"/>
              </a:lnSpc>
              <a:buFont typeface="+mj-lt"/>
              <a:buAutoNum type="arabicPeriod" startAt="7"/>
            </a:pPr>
            <a:r>
              <a:rPr lang="es-MX" sz="2000" dirty="0">
                <a:effectLst>
                  <a:glow rad="101600">
                    <a:schemeClr val="accent6">
                      <a:satMod val="175000"/>
                      <a:alpha val="40000"/>
                    </a:schemeClr>
                  </a:glow>
                </a:effectLst>
                <a:latin typeface="Century Gothic" pitchFamily="34" charset="0"/>
              </a:rPr>
              <a:t>Estar totalmente al corriente del asunto </a:t>
            </a:r>
          </a:p>
          <a:p>
            <a:pPr marL="514350" indent="-514350">
              <a:lnSpc>
                <a:spcPct val="150000"/>
              </a:lnSpc>
              <a:buFont typeface="+mj-lt"/>
              <a:buAutoNum type="arabicPeriod" startAt="7"/>
            </a:pPr>
            <a:r>
              <a:rPr lang="es-MX" sz="2000" dirty="0">
                <a:effectLst>
                  <a:glow rad="101600">
                    <a:schemeClr val="accent6">
                      <a:satMod val="175000"/>
                      <a:alpha val="40000"/>
                    </a:schemeClr>
                  </a:glow>
                </a:effectLst>
                <a:latin typeface="Century Gothic" pitchFamily="34" charset="0"/>
              </a:rPr>
              <a:t>Recordar que uno no conoce todas las respuestas, sino que esta buscando algunas. </a:t>
            </a:r>
          </a:p>
          <a:p>
            <a:pPr marL="514350" indent="-514350">
              <a:lnSpc>
                <a:spcPct val="150000"/>
              </a:lnSpc>
              <a:buFont typeface="+mj-lt"/>
              <a:buAutoNum type="arabicPeriod" startAt="7"/>
            </a:pPr>
            <a:r>
              <a:rPr lang="es-MX" sz="2000" dirty="0">
                <a:effectLst>
                  <a:glow rad="101600">
                    <a:schemeClr val="accent6">
                      <a:satMod val="175000"/>
                      <a:alpha val="40000"/>
                    </a:schemeClr>
                  </a:glow>
                </a:effectLst>
                <a:latin typeface="Century Gothic" pitchFamily="34" charset="0"/>
              </a:rPr>
              <a:t>Permanecer tranquilo y firme.</a:t>
            </a:r>
          </a:p>
          <a:p>
            <a:pPr marL="514350" indent="-514350">
              <a:lnSpc>
                <a:spcPct val="150000"/>
              </a:lnSpc>
              <a:buFont typeface="+mj-lt"/>
              <a:buAutoNum type="arabicPeriod" startAt="7"/>
            </a:pPr>
            <a:r>
              <a:rPr lang="es-MX" sz="2000" dirty="0">
                <a:effectLst>
                  <a:glow rad="101600">
                    <a:schemeClr val="accent6">
                      <a:satMod val="175000"/>
                      <a:alpha val="40000"/>
                    </a:schemeClr>
                  </a:glow>
                </a:effectLst>
                <a:latin typeface="Century Gothic" pitchFamily="34" charset="0"/>
              </a:rPr>
              <a:t>Ser sincero y honrado.</a:t>
            </a:r>
          </a:p>
          <a:p>
            <a:pPr marL="514350" indent="-514350">
              <a:lnSpc>
                <a:spcPct val="150000"/>
              </a:lnSpc>
              <a:buFont typeface="+mj-lt"/>
              <a:buAutoNum type="arabicPeriod" startAt="7"/>
            </a:pPr>
            <a:r>
              <a:rPr lang="es-MX" sz="2000" dirty="0">
                <a:effectLst>
                  <a:glow rad="101600">
                    <a:schemeClr val="accent6">
                      <a:satMod val="175000"/>
                      <a:alpha val="40000"/>
                    </a:schemeClr>
                  </a:glow>
                </a:effectLst>
                <a:latin typeface="Century Gothic" pitchFamily="34" charset="0"/>
              </a:rPr>
              <a:t>Tratar a la otra persona como nos gustaría que nos trataran. </a:t>
            </a:r>
          </a:p>
          <a:p>
            <a:pPr marL="514350" indent="-514350">
              <a:lnSpc>
                <a:spcPct val="150000"/>
              </a:lnSpc>
              <a:buFont typeface="+mj-lt"/>
              <a:buAutoNum type="arabicPeriod" startAt="7"/>
            </a:pPr>
            <a:r>
              <a:rPr lang="es-MX" sz="2000" dirty="0">
                <a:effectLst>
                  <a:glow rad="101600">
                    <a:schemeClr val="accent6">
                      <a:satMod val="175000"/>
                      <a:alpha val="40000"/>
                    </a:schemeClr>
                  </a:glow>
                </a:effectLst>
                <a:latin typeface="Century Gothic" pitchFamily="34" charset="0"/>
              </a:rPr>
              <a:t>Comprender su postura. </a:t>
            </a:r>
          </a:p>
          <a:p>
            <a:endParaRPr lang="es-MX" dirty="0"/>
          </a:p>
        </p:txBody>
      </p:sp>
      <p:cxnSp>
        <p:nvCxnSpPr>
          <p:cNvPr id="4" name="3 Conector recto"/>
          <p:cNvCxnSpPr/>
          <p:nvPr/>
        </p:nvCxnSpPr>
        <p:spPr>
          <a:xfrm>
            <a:off x="2483768" y="6525344"/>
            <a:ext cx="2880320" cy="13692"/>
          </a:xfrm>
          <a:prstGeom prst="line">
            <a:avLst/>
          </a:prstGeom>
          <a:effectLst>
            <a:glow rad="63500">
              <a:schemeClr val="accent6">
                <a:satMod val="175000"/>
                <a:alpha val="40000"/>
              </a:schemeClr>
            </a:glow>
          </a:effectLst>
          <a:scene3d>
            <a:camera prst="orthographicFront"/>
            <a:lightRig rig="threePt" dir="t"/>
          </a:scene3d>
          <a:sp3d>
            <a:bevelT/>
          </a:sp3d>
        </p:spPr>
        <p:style>
          <a:lnRef idx="3">
            <a:schemeClr val="accent6"/>
          </a:lnRef>
          <a:fillRef idx="0">
            <a:schemeClr val="accent6"/>
          </a:fillRef>
          <a:effectRef idx="2">
            <a:schemeClr val="accent6"/>
          </a:effectRef>
          <a:fontRef idx="minor">
            <a:schemeClr val="tx1"/>
          </a:fontRef>
        </p:style>
      </p:cxn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9490" y="6190697"/>
            <a:ext cx="36195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5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9792" y="5877272"/>
            <a:ext cx="1037034" cy="599175"/>
          </a:xfrm>
          <a:prstGeom prst="rect">
            <a:avLst/>
          </a:prstGeom>
        </p:spPr>
      </p:pic>
      <p:pic>
        <p:nvPicPr>
          <p:cNvPr id="7" name="6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2095" y="2276872"/>
            <a:ext cx="803821" cy="1090923"/>
          </a:xfrm>
          <a:prstGeom prst="rect">
            <a:avLst/>
          </a:prstGeom>
        </p:spPr>
      </p:pic>
      <p:pic>
        <p:nvPicPr>
          <p:cNvPr id="8" name="7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7039" y="0"/>
            <a:ext cx="1114288" cy="1114288"/>
          </a:xfrm>
          <a:prstGeom prst="rect">
            <a:avLst/>
          </a:prstGeom>
        </p:spPr>
      </p:pic>
      <p:pic>
        <p:nvPicPr>
          <p:cNvPr id="9" name="8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98" y="4862859"/>
            <a:ext cx="1276350" cy="2028825"/>
          </a:xfrm>
          <a:prstGeom prst="rect">
            <a:avLst/>
          </a:prstGeom>
        </p:spPr>
      </p:pic>
      <p:pic>
        <p:nvPicPr>
          <p:cNvPr id="10" name="9 Image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79873" y="4738626"/>
            <a:ext cx="1719064" cy="1719064"/>
          </a:xfrm>
          <a:prstGeom prst="rect">
            <a:avLst/>
          </a:prstGeom>
        </p:spPr>
      </p:pic>
      <p:pic>
        <p:nvPicPr>
          <p:cNvPr id="11" name="10 Imagen"/>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1351" y="764704"/>
            <a:ext cx="1123950" cy="866775"/>
          </a:xfrm>
          <a:prstGeom prst="rect">
            <a:avLst/>
          </a:prstGeom>
        </p:spPr>
      </p:pic>
    </p:spTree>
    <p:extLst>
      <p:ext uri="{BB962C8B-B14F-4D97-AF65-F5344CB8AC3E}">
        <p14:creationId xmlns:p14="http://schemas.microsoft.com/office/powerpoint/2010/main" val="3905023830"/>
      </p:ext>
    </p:extLst>
  </p:cSld>
  <p:clrMapOvr>
    <a:overrideClrMapping bg1="lt1" tx1="dk1" bg2="lt2" tx2="dk2" accent1="accent1" accent2="accent2" accent3="accent3" accent4="accent4" accent5="accent5" accent6="accent6" hlink="hlink" folHlink="folHlink"/>
  </p:clrMapOvr>
  <p:transition spd="slow">
    <p:push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692696"/>
            <a:ext cx="8229600" cy="1066800"/>
          </a:xfrm>
        </p:spPr>
        <p:txBody>
          <a:bodyPr/>
          <a:lstStyle/>
          <a:p>
            <a:r>
              <a:rPr lang="es-MX" dirty="0" smtClean="0"/>
              <a:t>Profesión</a:t>
            </a:r>
            <a:endParaRPr lang="es-MX" dirty="0"/>
          </a:p>
        </p:txBody>
      </p:sp>
      <p:sp>
        <p:nvSpPr>
          <p:cNvPr id="3" name="2 Marcador de contenido"/>
          <p:cNvSpPr>
            <a:spLocks noGrp="1"/>
          </p:cNvSpPr>
          <p:nvPr>
            <p:ph idx="1"/>
          </p:nvPr>
        </p:nvSpPr>
        <p:spPr>
          <a:xfrm>
            <a:off x="467544" y="1700808"/>
            <a:ext cx="8229600" cy="4824536"/>
          </a:xfrm>
        </p:spPr>
        <p:txBody>
          <a:bodyPr/>
          <a:lstStyle/>
          <a:p>
            <a:r>
              <a:rPr lang="es-MX" dirty="0" smtClean="0"/>
              <a:t>Empleo ,oficio o actividad que se realiza a cambio de un salario </a:t>
            </a:r>
          </a:p>
          <a:p>
            <a:endParaRPr lang="es-MX" dirty="0"/>
          </a:p>
          <a:p>
            <a:pPr marL="109728" indent="0">
              <a:buNone/>
            </a:pPr>
            <a:endParaRPr lang="es-MX" dirty="0" smtClean="0"/>
          </a:p>
          <a:p>
            <a:endParaRPr lang="es-MX" dirty="0" smtClean="0"/>
          </a:p>
          <a:p>
            <a:r>
              <a:rPr lang="es-MX" dirty="0" smtClean="0"/>
              <a:t>Una profesión tiene códigos ,pautas credos , juramentos ,declaraciones de compromiso , etc.</a:t>
            </a:r>
            <a:endParaRPr lang="es-MX"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2204864"/>
            <a:ext cx="2316088"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288" y="2708920"/>
            <a:ext cx="864096"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1680" y="5013176"/>
            <a:ext cx="1949202"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3968" y="5229200"/>
            <a:ext cx="1771650"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88293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793289" y="5454352"/>
            <a:ext cx="6512511" cy="1143000"/>
          </a:xfrm>
        </p:spPr>
        <p:txBody>
          <a:bodyPr/>
          <a:lstStyle/>
          <a:p>
            <a:r>
              <a:rPr lang="es-MX" dirty="0" smtClean="0"/>
              <a:t>Currículum Vitae</a:t>
            </a:r>
            <a:endParaRPr lang="es-ES" dirty="0"/>
          </a:p>
        </p:txBody>
      </p:sp>
      <p:sp>
        <p:nvSpPr>
          <p:cNvPr id="2" name="1 Marcador de contenido"/>
          <p:cNvSpPr>
            <a:spLocks noGrp="1"/>
          </p:cNvSpPr>
          <p:nvPr>
            <p:ph idx="1"/>
          </p:nvPr>
        </p:nvSpPr>
        <p:spPr>
          <a:xfrm>
            <a:off x="1143000" y="2348880"/>
            <a:ext cx="6400800" cy="3024336"/>
          </a:xfrm>
        </p:spPr>
        <p:txBody>
          <a:bodyPr>
            <a:normAutofit fontScale="92500" lnSpcReduction="10000"/>
          </a:bodyPr>
          <a:lstStyle/>
          <a:p>
            <a:pPr algn="just"/>
            <a:r>
              <a:rPr lang="es-MX" dirty="0">
                <a:latin typeface="Comic Sans MS" pitchFamily="66" charset="0"/>
              </a:rPr>
              <a:t>Currículum vítae, término de origen latino que en español significa carrera de la </a:t>
            </a:r>
            <a:r>
              <a:rPr lang="es-MX" dirty="0" smtClean="0">
                <a:latin typeface="Comic Sans MS" pitchFamily="66" charset="0"/>
              </a:rPr>
              <a:t>vida. </a:t>
            </a:r>
          </a:p>
          <a:p>
            <a:pPr algn="just"/>
            <a:r>
              <a:rPr lang="es-MX" dirty="0" smtClean="0">
                <a:latin typeface="Comic Sans MS" pitchFamily="66" charset="0"/>
              </a:rPr>
              <a:t>Estos </a:t>
            </a:r>
            <a:r>
              <a:rPr lang="es-MX" dirty="0">
                <a:latin typeface="Comic Sans MS" pitchFamily="66" charset="0"/>
              </a:rPr>
              <a:t>términos se refieren al conjunto de experiencias (educacionales, laborales, vivenciales) de una persona. </a:t>
            </a:r>
            <a:endParaRPr lang="es-MX" dirty="0" smtClean="0">
              <a:latin typeface="Comic Sans MS" pitchFamily="66" charset="0"/>
            </a:endParaRPr>
          </a:p>
          <a:p>
            <a:pPr algn="just"/>
            <a:r>
              <a:rPr lang="es-MX" dirty="0" smtClean="0">
                <a:latin typeface="Comic Sans MS" pitchFamily="66" charset="0"/>
              </a:rPr>
              <a:t>Se </a:t>
            </a:r>
            <a:r>
              <a:rPr lang="es-MX" dirty="0">
                <a:latin typeface="Comic Sans MS" pitchFamily="66" charset="0"/>
              </a:rPr>
              <a:t>aplica comúnmente en la búsqueda de empleo, siendo requisito indispensable su presentación para solicitar empleo en la mayoría de los puestos.</a:t>
            </a:r>
            <a:endParaRPr lang="es-ES" dirty="0">
              <a:latin typeface="Comic Sans MS" pitchFamily="66"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692696"/>
            <a:ext cx="5328591"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0957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899592" y="4950296"/>
            <a:ext cx="7632848" cy="1143000"/>
          </a:xfrm>
        </p:spPr>
        <p:txBody>
          <a:bodyPr/>
          <a:lstStyle/>
          <a:p>
            <a:r>
              <a:rPr lang="es-MX" dirty="0" smtClean="0"/>
              <a:t>Tipos de Curriculum Vitae</a:t>
            </a:r>
            <a:endParaRPr lang="es-ES" dirty="0"/>
          </a:p>
        </p:txBody>
      </p:sp>
      <p:sp>
        <p:nvSpPr>
          <p:cNvPr id="2" name="1 Marcador de contenido"/>
          <p:cNvSpPr>
            <a:spLocks noGrp="1"/>
          </p:cNvSpPr>
          <p:nvPr>
            <p:ph idx="1"/>
          </p:nvPr>
        </p:nvSpPr>
        <p:spPr>
          <a:xfrm>
            <a:off x="699247" y="1068363"/>
            <a:ext cx="7745505" cy="4304853"/>
          </a:xfrm>
        </p:spPr>
        <p:txBody>
          <a:bodyPr>
            <a:normAutofit fontScale="92500" lnSpcReduction="20000"/>
          </a:bodyPr>
          <a:lstStyle/>
          <a:p>
            <a:pPr marL="0" indent="0" algn="just">
              <a:buNone/>
            </a:pPr>
            <a:r>
              <a:rPr lang="es-MX" dirty="0" smtClean="0"/>
              <a:t>Dependiendo </a:t>
            </a:r>
            <a:r>
              <a:rPr lang="es-MX" dirty="0"/>
              <a:t>del modo de organización de la información, el currículum vítae puede ser de tres tipos:</a:t>
            </a:r>
          </a:p>
          <a:p>
            <a:pPr algn="just"/>
            <a:r>
              <a:rPr lang="es-MX" dirty="0"/>
              <a:t> </a:t>
            </a:r>
            <a:r>
              <a:rPr lang="es-MX" b="1" dirty="0" smtClean="0"/>
              <a:t>Cronológico</a:t>
            </a:r>
            <a:r>
              <a:rPr lang="es-MX" dirty="0"/>
              <a:t>: consiste en ordenar el currículum vítae del más antiguo al más reciente. No es recomendable cuando se ha cambiado de trabajo con frecuencia.</a:t>
            </a:r>
          </a:p>
          <a:p>
            <a:pPr algn="just"/>
            <a:r>
              <a:rPr lang="es-MX" dirty="0"/>
              <a:t> </a:t>
            </a:r>
            <a:r>
              <a:rPr lang="es-MX" b="1" dirty="0" smtClean="0"/>
              <a:t>Inverso</a:t>
            </a:r>
            <a:r>
              <a:rPr lang="es-MX" dirty="0"/>
              <a:t>: permite destacar la experiencia laboral reciente. Recomendable si ésta tiene relación con el puesto de trabajo al que aspiramos.</a:t>
            </a:r>
          </a:p>
          <a:p>
            <a:pPr algn="just"/>
            <a:r>
              <a:rPr lang="es-MX" dirty="0"/>
              <a:t> </a:t>
            </a:r>
            <a:r>
              <a:rPr lang="es-MX" b="1" dirty="0" smtClean="0"/>
              <a:t>Temático </a:t>
            </a:r>
            <a:r>
              <a:rPr lang="es-MX" b="1" dirty="0"/>
              <a:t>o Funcional</a:t>
            </a:r>
            <a:r>
              <a:rPr lang="es-MX" dirty="0"/>
              <a:t>: consiste en ordenar el currículum vítae por bloques temáticos. Recomendable cuando la experiencia es muy dispersa o cuando hay grandes espacios de tiempo en los que no se ha trabajado.</a:t>
            </a:r>
          </a:p>
          <a:p>
            <a:endParaRPr lang="es-ES" dirty="0"/>
          </a:p>
        </p:txBody>
      </p:sp>
    </p:spTree>
    <p:extLst>
      <p:ext uri="{BB962C8B-B14F-4D97-AF65-F5344CB8AC3E}">
        <p14:creationId xmlns:p14="http://schemas.microsoft.com/office/powerpoint/2010/main" val="39519636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20022">
            <a:off x="487522" y="381000"/>
            <a:ext cx="3932951"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679450"/>
            <a:ext cx="41148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17216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ES" dirty="0"/>
              <a:t>¿Cómo se elabora?</a:t>
            </a:r>
          </a:p>
        </p:txBody>
      </p:sp>
      <p:sp>
        <p:nvSpPr>
          <p:cNvPr id="2" name="1 Marcador de contenido"/>
          <p:cNvSpPr>
            <a:spLocks noGrp="1"/>
          </p:cNvSpPr>
          <p:nvPr>
            <p:ph idx="1"/>
          </p:nvPr>
        </p:nvSpPr>
        <p:spPr/>
        <p:txBody>
          <a:bodyPr>
            <a:normAutofit fontScale="92500" lnSpcReduction="20000"/>
          </a:bodyPr>
          <a:lstStyle/>
          <a:p>
            <a:pPr algn="just"/>
            <a:r>
              <a:rPr lang="es-MX" dirty="0" smtClean="0"/>
              <a:t>Existen asistentes en los procesadores de texto que nos pueden ayudar a la elaboración del currículum.</a:t>
            </a:r>
          </a:p>
          <a:p>
            <a:pPr algn="just"/>
            <a:r>
              <a:rPr lang="es-MX" dirty="0" smtClean="0"/>
              <a:t>El currículum moderno se elabora en dos cuartillas como máximo.</a:t>
            </a:r>
          </a:p>
          <a:p>
            <a:pPr algn="just"/>
            <a:r>
              <a:rPr lang="es-MX" dirty="0" smtClean="0"/>
              <a:t>Recopila todos tus documentos como certificados, diplomas, reconocimientos o lo que consideres que tiene un valor curricular.</a:t>
            </a:r>
          </a:p>
          <a:p>
            <a:pPr algn="just"/>
            <a:r>
              <a:rPr lang="es-MX" dirty="0" smtClean="0"/>
              <a:t>Ten a mano datos numéricos que te identifiquen, por ejemplo: Cédula, CURP, RFC, etc.</a:t>
            </a:r>
          </a:p>
          <a:p>
            <a:endParaRPr lang="es-MX" dirty="0" smtClean="0"/>
          </a:p>
        </p:txBody>
      </p:sp>
    </p:spTree>
    <p:extLst>
      <p:ext uri="{BB962C8B-B14F-4D97-AF65-F5344CB8AC3E}">
        <p14:creationId xmlns:p14="http://schemas.microsoft.com/office/powerpoint/2010/main" val="10362960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MX" dirty="0" smtClean="0"/>
              <a:t>Datos del currículum</a:t>
            </a:r>
            <a:endParaRPr lang="es-ES" dirty="0"/>
          </a:p>
        </p:txBody>
      </p:sp>
      <p:sp>
        <p:nvSpPr>
          <p:cNvPr id="2" name="1 Marcador de contenido"/>
          <p:cNvSpPr>
            <a:spLocks noGrp="1"/>
          </p:cNvSpPr>
          <p:nvPr>
            <p:ph idx="1"/>
          </p:nvPr>
        </p:nvSpPr>
        <p:spPr/>
        <p:txBody>
          <a:bodyPr>
            <a:normAutofit fontScale="92500" lnSpcReduction="10000"/>
          </a:bodyPr>
          <a:lstStyle/>
          <a:p>
            <a:pPr marL="0" indent="0">
              <a:buNone/>
            </a:pPr>
            <a:r>
              <a:rPr lang="es-MX" dirty="0"/>
              <a:t>Datos personales</a:t>
            </a:r>
            <a:r>
              <a:rPr lang="es-MX" dirty="0" smtClean="0"/>
              <a:t>:</a:t>
            </a:r>
          </a:p>
          <a:p>
            <a:pPr marL="0" indent="0">
              <a:buNone/>
            </a:pPr>
            <a:endParaRPr lang="es-MX" dirty="0"/>
          </a:p>
          <a:p>
            <a:pPr marL="1309688" indent="-365125"/>
            <a:r>
              <a:rPr lang="es-MX" dirty="0"/>
              <a:t>Nombre y apellidos</a:t>
            </a:r>
          </a:p>
          <a:p>
            <a:pPr marL="1309688" indent="-365125"/>
            <a:r>
              <a:rPr lang="es-MX" dirty="0"/>
              <a:t>Lugar y fecha de nacimiento </a:t>
            </a:r>
          </a:p>
          <a:p>
            <a:pPr marL="1309688" indent="-365125"/>
            <a:r>
              <a:rPr lang="es-MX" dirty="0"/>
              <a:t>Estado civil (puedes omitirlo según valores)</a:t>
            </a:r>
          </a:p>
          <a:p>
            <a:pPr marL="1309688" indent="-365125"/>
            <a:r>
              <a:rPr lang="es-MX" dirty="0"/>
              <a:t>Domicilio de referencia</a:t>
            </a:r>
          </a:p>
          <a:p>
            <a:pPr marL="1309688" indent="-365125"/>
            <a:r>
              <a:rPr lang="es-MX" dirty="0"/>
              <a:t>Teléfono de contacto, correo electrónico, etc.</a:t>
            </a:r>
          </a:p>
          <a:p>
            <a:pPr marL="0" indent="0">
              <a:buNone/>
            </a:pPr>
            <a:endParaRPr lang="es-MX" dirty="0"/>
          </a:p>
          <a:p>
            <a:endParaRPr lang="es-ES" dirty="0"/>
          </a:p>
        </p:txBody>
      </p:sp>
    </p:spTree>
    <p:extLst>
      <p:ext uri="{BB962C8B-B14F-4D97-AF65-F5344CB8AC3E}">
        <p14:creationId xmlns:p14="http://schemas.microsoft.com/office/powerpoint/2010/main" val="42338089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ES" dirty="0"/>
              <a:t>Datos del currículum</a:t>
            </a:r>
          </a:p>
        </p:txBody>
      </p:sp>
      <p:sp>
        <p:nvSpPr>
          <p:cNvPr id="2" name="1 Marcador de contenido"/>
          <p:cNvSpPr>
            <a:spLocks noGrp="1"/>
          </p:cNvSpPr>
          <p:nvPr>
            <p:ph idx="1"/>
          </p:nvPr>
        </p:nvSpPr>
        <p:spPr/>
        <p:txBody>
          <a:bodyPr/>
          <a:lstStyle/>
          <a:p>
            <a:pPr marL="0" indent="0">
              <a:buNone/>
            </a:pPr>
            <a:r>
              <a:rPr lang="es-MX" dirty="0"/>
              <a:t>Historial Académico</a:t>
            </a:r>
            <a:r>
              <a:rPr lang="es-MX" dirty="0" smtClean="0"/>
              <a:t>:</a:t>
            </a:r>
          </a:p>
          <a:p>
            <a:pPr marL="0" indent="0">
              <a:buNone/>
            </a:pPr>
            <a:endParaRPr lang="es-MX" dirty="0"/>
          </a:p>
          <a:p>
            <a:pPr marL="852488" indent="-365125"/>
            <a:r>
              <a:rPr lang="es-MX" dirty="0"/>
              <a:t>Estudios </a:t>
            </a:r>
            <a:r>
              <a:rPr lang="es-MX" dirty="0" smtClean="0"/>
              <a:t>y/o titulación </a:t>
            </a:r>
            <a:r>
              <a:rPr lang="es-MX" dirty="0"/>
              <a:t>obtenida </a:t>
            </a:r>
          </a:p>
          <a:p>
            <a:pPr marL="852488" indent="-365125"/>
            <a:r>
              <a:rPr lang="es-MX" dirty="0" smtClean="0"/>
              <a:t>Escuela, </a:t>
            </a:r>
            <a:r>
              <a:rPr lang="es-MX" dirty="0"/>
              <a:t>localidad y fechas de estudios </a:t>
            </a:r>
            <a:r>
              <a:rPr lang="es-MX" dirty="0" smtClean="0"/>
              <a:t>.</a:t>
            </a:r>
            <a:endParaRPr lang="es-MX" dirty="0"/>
          </a:p>
          <a:p>
            <a:pPr marL="852488" indent="-365125"/>
            <a:r>
              <a:rPr lang="es-MX" dirty="0" smtClean="0"/>
              <a:t>Formación, </a:t>
            </a:r>
            <a:r>
              <a:rPr lang="es-MX" dirty="0"/>
              <a:t>postgrado o </a:t>
            </a:r>
            <a:r>
              <a:rPr lang="es-MX" dirty="0" smtClean="0"/>
              <a:t>complementaria</a:t>
            </a:r>
            <a:endParaRPr lang="es-MX" dirty="0"/>
          </a:p>
          <a:p>
            <a:pPr marL="852488" indent="-365125"/>
            <a:r>
              <a:rPr lang="es-MX" dirty="0"/>
              <a:t>Estudios en el extranjero, becas, etc.</a:t>
            </a:r>
          </a:p>
          <a:p>
            <a:endParaRPr lang="es-MX" dirty="0"/>
          </a:p>
          <a:p>
            <a:endParaRPr lang="es-ES" dirty="0"/>
          </a:p>
        </p:txBody>
      </p:sp>
    </p:spTree>
    <p:extLst>
      <p:ext uri="{BB962C8B-B14F-4D97-AF65-F5344CB8AC3E}">
        <p14:creationId xmlns:p14="http://schemas.microsoft.com/office/powerpoint/2010/main" val="23869706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ES" dirty="0"/>
              <a:t>Datos del currículum</a:t>
            </a:r>
          </a:p>
        </p:txBody>
      </p:sp>
      <p:sp>
        <p:nvSpPr>
          <p:cNvPr id="2" name="1 Marcador de contenido"/>
          <p:cNvSpPr>
            <a:spLocks noGrp="1"/>
          </p:cNvSpPr>
          <p:nvPr>
            <p:ph idx="1"/>
          </p:nvPr>
        </p:nvSpPr>
        <p:spPr/>
        <p:txBody>
          <a:bodyPr/>
          <a:lstStyle/>
          <a:p>
            <a:pPr marL="0" indent="0">
              <a:buNone/>
            </a:pPr>
            <a:r>
              <a:rPr lang="es-MX" dirty="0"/>
              <a:t>Historial profesional</a:t>
            </a:r>
            <a:r>
              <a:rPr lang="es-MX" dirty="0" smtClean="0"/>
              <a:t>:</a:t>
            </a:r>
          </a:p>
          <a:p>
            <a:endParaRPr lang="es-MX" dirty="0"/>
          </a:p>
          <a:p>
            <a:pPr marL="911225" indent="-365125"/>
            <a:r>
              <a:rPr lang="es-MX" dirty="0"/>
              <a:t>Empresa, organismo, </a:t>
            </a:r>
            <a:r>
              <a:rPr lang="es-MX" dirty="0" smtClean="0"/>
              <a:t>institución.</a:t>
            </a:r>
            <a:endParaRPr lang="es-MX" dirty="0"/>
          </a:p>
          <a:p>
            <a:pPr marL="911225" indent="-365125"/>
            <a:r>
              <a:rPr lang="es-MX" dirty="0"/>
              <a:t>Fecha, responsabilidades y funciones </a:t>
            </a:r>
            <a:r>
              <a:rPr lang="es-MX" dirty="0" smtClean="0"/>
              <a:t>realizadas.</a:t>
            </a:r>
            <a:endParaRPr lang="es-MX" dirty="0"/>
          </a:p>
          <a:p>
            <a:pPr marL="911225" indent="-365125"/>
            <a:r>
              <a:rPr lang="es-MX" dirty="0"/>
              <a:t>Si no tienes mucha experiencia, indica si has hecho </a:t>
            </a:r>
            <a:r>
              <a:rPr lang="es-MX" dirty="0" smtClean="0"/>
              <a:t>prácticas y/o servicio social.</a:t>
            </a:r>
            <a:endParaRPr lang="es-MX" dirty="0"/>
          </a:p>
          <a:p>
            <a:endParaRPr lang="es-MX" dirty="0"/>
          </a:p>
          <a:p>
            <a:endParaRPr lang="es-ES" dirty="0"/>
          </a:p>
        </p:txBody>
      </p:sp>
    </p:spTree>
    <p:extLst>
      <p:ext uri="{BB962C8B-B14F-4D97-AF65-F5344CB8AC3E}">
        <p14:creationId xmlns:p14="http://schemas.microsoft.com/office/powerpoint/2010/main" val="24071598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ES" dirty="0"/>
              <a:t>Datos del currículum</a:t>
            </a:r>
          </a:p>
        </p:txBody>
      </p:sp>
      <p:sp>
        <p:nvSpPr>
          <p:cNvPr id="2" name="1 Marcador de contenido"/>
          <p:cNvSpPr>
            <a:spLocks noGrp="1"/>
          </p:cNvSpPr>
          <p:nvPr>
            <p:ph idx="1"/>
          </p:nvPr>
        </p:nvSpPr>
        <p:spPr/>
        <p:txBody>
          <a:bodyPr>
            <a:normAutofit/>
          </a:bodyPr>
          <a:lstStyle/>
          <a:p>
            <a:pPr marL="0" indent="0">
              <a:buNone/>
            </a:pPr>
            <a:r>
              <a:rPr lang="es-MX" dirty="0"/>
              <a:t>Idiomas:</a:t>
            </a:r>
          </a:p>
          <a:p>
            <a:pPr algn="just"/>
            <a:r>
              <a:rPr lang="es-MX" dirty="0"/>
              <a:t>Cuáles y qué nivel se tiene de ellos, oral y escrito (indicar títulos, si se tienen) lo normal es poner medio, alto o bajo</a:t>
            </a:r>
            <a:r>
              <a:rPr lang="es-MX" dirty="0" smtClean="0"/>
              <a:t>.</a:t>
            </a:r>
          </a:p>
          <a:p>
            <a:pPr algn="just"/>
            <a:endParaRPr lang="es-MX" dirty="0"/>
          </a:p>
          <a:p>
            <a:pPr marL="0" indent="0">
              <a:buNone/>
            </a:pPr>
            <a:r>
              <a:rPr lang="es-MX" dirty="0"/>
              <a:t>Informática:</a:t>
            </a:r>
          </a:p>
          <a:p>
            <a:pPr algn="just"/>
            <a:r>
              <a:rPr lang="es-MX" dirty="0" smtClean="0"/>
              <a:t>Qué aplicaciones manejas y grado de dominio.</a:t>
            </a:r>
            <a:endParaRPr lang="es-MX" dirty="0"/>
          </a:p>
          <a:p>
            <a:endParaRPr lang="es-MX" dirty="0"/>
          </a:p>
          <a:p>
            <a:endParaRPr lang="es-MX" dirty="0"/>
          </a:p>
          <a:p>
            <a:endParaRPr lang="es-ES" dirty="0"/>
          </a:p>
        </p:txBody>
      </p:sp>
    </p:spTree>
    <p:extLst>
      <p:ext uri="{BB962C8B-B14F-4D97-AF65-F5344CB8AC3E}">
        <p14:creationId xmlns:p14="http://schemas.microsoft.com/office/powerpoint/2010/main" val="2215136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rtlCol="0">
            <a:normAutofit fontScale="90000"/>
          </a:bodyPr>
          <a:lstStyle/>
          <a:p>
            <a:pPr fontAlgn="auto">
              <a:spcAft>
                <a:spcPts val="0"/>
              </a:spcAft>
              <a:defRPr/>
            </a:pPr>
            <a:r>
              <a:rPr lang="es-ES_tradnl" dirty="0" smtClean="0"/>
              <a:t>CONSEJOS BÁSICOS PARA ELABORAR UN CURRICULUM</a:t>
            </a:r>
            <a:endParaRPr lang="es-AR" dirty="0"/>
          </a:p>
        </p:txBody>
      </p:sp>
      <p:sp>
        <p:nvSpPr>
          <p:cNvPr id="3" name="2 Marcador de contenido"/>
          <p:cNvSpPr>
            <a:spLocks noGrp="1"/>
          </p:cNvSpPr>
          <p:nvPr>
            <p:ph idx="1"/>
          </p:nvPr>
        </p:nvSpPr>
        <p:spPr/>
        <p:txBody>
          <a:bodyPr rtlCol="0">
            <a:normAutofit fontScale="62500" lnSpcReduction="20000"/>
          </a:bodyPr>
          <a:lstStyle/>
          <a:p>
            <a:pPr indent="-274320" fontAlgn="auto">
              <a:spcAft>
                <a:spcPts val="0"/>
              </a:spcAft>
              <a:defRPr/>
            </a:pPr>
            <a:r>
              <a:rPr lang="es-ES_tradnl" sz="2900" dirty="0" smtClean="0"/>
              <a:t>Hacer borradores antes de presentar el currículum final.</a:t>
            </a:r>
          </a:p>
          <a:p>
            <a:pPr indent="-274320" fontAlgn="auto">
              <a:spcAft>
                <a:spcPts val="0"/>
              </a:spcAft>
              <a:defRPr/>
            </a:pPr>
            <a:r>
              <a:rPr lang="es-ES_tradnl" sz="2900" dirty="0" smtClean="0"/>
              <a:t>Mostrar lo mejor de sí para crear el deseo de conocerte.</a:t>
            </a:r>
          </a:p>
          <a:p>
            <a:pPr indent="-274320" fontAlgn="auto">
              <a:spcAft>
                <a:spcPts val="0"/>
              </a:spcAft>
              <a:defRPr/>
            </a:pPr>
            <a:r>
              <a:rPr lang="es-ES_tradnl" sz="2900" dirty="0" smtClean="0"/>
              <a:t>Contener información relevante del puesto que se está buscando.</a:t>
            </a:r>
          </a:p>
          <a:p>
            <a:pPr indent="-274320" fontAlgn="auto">
              <a:spcAft>
                <a:spcPts val="0"/>
              </a:spcAft>
              <a:defRPr/>
            </a:pPr>
            <a:r>
              <a:rPr lang="es-ES_tradnl" sz="2900" dirty="0" smtClean="0"/>
              <a:t>Información honesta.</a:t>
            </a:r>
          </a:p>
          <a:p>
            <a:pPr indent="-274320" fontAlgn="auto">
              <a:spcAft>
                <a:spcPts val="0"/>
              </a:spcAft>
              <a:defRPr/>
            </a:pPr>
            <a:r>
              <a:rPr lang="es-ES_tradnl" sz="2900" dirty="0" smtClean="0"/>
              <a:t>Organizar todos los datos.</a:t>
            </a:r>
          </a:p>
          <a:p>
            <a:pPr indent="-274320" fontAlgn="auto">
              <a:spcAft>
                <a:spcPts val="0"/>
              </a:spcAft>
              <a:defRPr/>
            </a:pPr>
            <a:r>
              <a:rPr lang="es-ES_tradnl" sz="2900" dirty="0" smtClean="0"/>
              <a:t>Cuidar ortografía, redacción y mecanografía.</a:t>
            </a:r>
          </a:p>
          <a:p>
            <a:pPr indent="-274320" fontAlgn="auto">
              <a:spcAft>
                <a:spcPts val="0"/>
              </a:spcAft>
              <a:defRPr/>
            </a:pPr>
            <a:r>
              <a:rPr lang="es-ES_tradnl" sz="2900" dirty="0" smtClean="0"/>
              <a:t>Elaborarlo a computadora.</a:t>
            </a:r>
          </a:p>
          <a:p>
            <a:pPr indent="-274320" fontAlgn="auto">
              <a:spcAft>
                <a:spcPts val="0"/>
              </a:spcAft>
              <a:defRPr/>
            </a:pPr>
            <a:r>
              <a:rPr lang="es-ES_tradnl" sz="2900" dirty="0" smtClean="0"/>
              <a:t>Tener opiniones de otras personas.</a:t>
            </a:r>
          </a:p>
          <a:p>
            <a:pPr indent="-274320" fontAlgn="auto">
              <a:spcAft>
                <a:spcPts val="0"/>
              </a:spcAft>
              <a:defRPr/>
            </a:pPr>
            <a:r>
              <a:rPr lang="es-ES_tradnl" sz="2900" dirty="0" smtClean="0"/>
              <a:t>Si no se ha trabajado antes, mencionar logros alcanzados</a:t>
            </a:r>
            <a:r>
              <a:rPr lang="es-ES_tradnl" dirty="0" smtClean="0"/>
              <a:t>.</a:t>
            </a:r>
            <a:endParaRPr lang="es-AR" dirty="0"/>
          </a:p>
        </p:txBody>
      </p:sp>
    </p:spTree>
    <p:extLst>
      <p:ext uri="{BB962C8B-B14F-4D97-AF65-F5344CB8AC3E}">
        <p14:creationId xmlns:p14="http://schemas.microsoft.com/office/powerpoint/2010/main" val="33445624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1000"/>
                                        <p:tgtEl>
                                          <p:spTgt spid="3">
                                            <p:txEl>
                                              <p:pRg st="3" end="3"/>
                                            </p:txEl>
                                          </p:spTgt>
                                        </p:tgtEl>
                                      </p:cBhvr>
                                    </p:animEffect>
                                    <p:anim calcmode="lin" valueType="num">
                                      <p:cBhvr>
                                        <p:cTn id="3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1000"/>
                                        <p:tgtEl>
                                          <p:spTgt spid="3">
                                            <p:txEl>
                                              <p:pRg st="4" end="4"/>
                                            </p:txEl>
                                          </p:spTgt>
                                        </p:tgtEl>
                                      </p:cBhvr>
                                    </p:animEffect>
                                    <p:anim calcmode="lin" valueType="num">
                                      <p:cBhvr>
                                        <p:cTn id="4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Effect transition="in" filter="fade">
                                      <p:cBhvr>
                                        <p:cTn id="48" dur="1000"/>
                                        <p:tgtEl>
                                          <p:spTgt spid="3">
                                            <p:txEl>
                                              <p:pRg st="5" end="5"/>
                                            </p:txEl>
                                          </p:spTgt>
                                        </p:tgtEl>
                                      </p:cBhvr>
                                    </p:animEffect>
                                    <p:anim calcmode="lin" valueType="num">
                                      <p:cBhvr>
                                        <p:cTn id="4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1000"/>
                                        <p:tgtEl>
                                          <p:spTgt spid="3">
                                            <p:txEl>
                                              <p:pRg st="6" end="6"/>
                                            </p:txEl>
                                          </p:spTgt>
                                        </p:tgtEl>
                                      </p:cBhvr>
                                    </p:animEffect>
                                    <p:anim calcmode="lin" valueType="num">
                                      <p:cBhvr>
                                        <p:cTn id="5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3">
                                            <p:txEl>
                                              <p:pRg st="7" end="7"/>
                                            </p:txEl>
                                          </p:spTgt>
                                        </p:tgtEl>
                                        <p:attrNameLst>
                                          <p:attrName>style.visibility</p:attrName>
                                        </p:attrNameLst>
                                      </p:cBhvr>
                                      <p:to>
                                        <p:strVal val="visible"/>
                                      </p:to>
                                    </p:set>
                                    <p:animEffect transition="in" filter="fade">
                                      <p:cBhvr>
                                        <p:cTn id="62" dur="1000"/>
                                        <p:tgtEl>
                                          <p:spTgt spid="3">
                                            <p:txEl>
                                              <p:pRg st="7" end="7"/>
                                            </p:txEl>
                                          </p:spTgt>
                                        </p:tgtEl>
                                      </p:cBhvr>
                                    </p:animEffect>
                                    <p:anim calcmode="lin" valueType="num">
                                      <p:cBhvr>
                                        <p:cTn id="6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3">
                                            <p:txEl>
                                              <p:pRg st="8" end="8"/>
                                            </p:txEl>
                                          </p:spTgt>
                                        </p:tgtEl>
                                        <p:attrNameLst>
                                          <p:attrName>style.visibility</p:attrName>
                                        </p:attrNameLst>
                                      </p:cBhvr>
                                      <p:to>
                                        <p:strVal val="visible"/>
                                      </p:to>
                                    </p:set>
                                    <p:animEffect transition="in" filter="fade">
                                      <p:cBhvr>
                                        <p:cTn id="69" dur="1000"/>
                                        <p:tgtEl>
                                          <p:spTgt spid="3">
                                            <p:txEl>
                                              <p:pRg st="8" end="8"/>
                                            </p:txEl>
                                          </p:spTgt>
                                        </p:tgtEl>
                                      </p:cBhvr>
                                    </p:animEffect>
                                    <p:anim calcmode="lin" valueType="num">
                                      <p:cBhvr>
                                        <p:cTn id="7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7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ES" dirty="0" smtClean="0"/>
              <a:t>Errores comunes</a:t>
            </a:r>
            <a:endParaRPr lang="es-ES" dirty="0"/>
          </a:p>
        </p:txBody>
      </p:sp>
      <p:sp>
        <p:nvSpPr>
          <p:cNvPr id="2" name="1 Marcador de contenido"/>
          <p:cNvSpPr>
            <a:spLocks noGrp="1"/>
          </p:cNvSpPr>
          <p:nvPr>
            <p:ph idx="1"/>
          </p:nvPr>
        </p:nvSpPr>
        <p:spPr/>
        <p:txBody>
          <a:bodyPr/>
          <a:lstStyle/>
          <a:p>
            <a:pPr algn="just"/>
            <a:r>
              <a:rPr lang="es-MX" dirty="0" smtClean="0"/>
              <a:t>Poner una fotografía antigua, con ropa no adecuada, demasiado seria o demasiado informal.</a:t>
            </a:r>
          </a:p>
          <a:p>
            <a:pPr algn="just"/>
            <a:r>
              <a:rPr lang="es-MX" dirty="0" smtClean="0"/>
              <a:t>Mencionar cosas de más o de menos.</a:t>
            </a:r>
          </a:p>
          <a:p>
            <a:pPr algn="just"/>
            <a:r>
              <a:rPr lang="es-MX" dirty="0" smtClean="0"/>
              <a:t>Desorden en los datos.</a:t>
            </a:r>
          </a:p>
          <a:p>
            <a:pPr algn="just"/>
            <a:r>
              <a:rPr lang="es-MX" dirty="0" smtClean="0"/>
              <a:t>Falta de limpieza (si se te cayó en un charco, en el café, si se arrugó, etc.)</a:t>
            </a:r>
          </a:p>
          <a:p>
            <a:endParaRPr lang="es-ES" dirty="0"/>
          </a:p>
        </p:txBody>
      </p:sp>
    </p:spTree>
    <p:extLst>
      <p:ext uri="{BB962C8B-B14F-4D97-AF65-F5344CB8AC3E}">
        <p14:creationId xmlns:p14="http://schemas.microsoft.com/office/powerpoint/2010/main" val="3988855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11560" y="836712"/>
            <a:ext cx="8229600" cy="4325112"/>
          </a:xfrm>
        </p:spPr>
        <p:txBody>
          <a:bodyPr/>
          <a:lstStyle/>
          <a:p>
            <a:pPr marL="109728" indent="0">
              <a:buNone/>
            </a:pPr>
            <a:r>
              <a:rPr lang="es-MX" dirty="0" smtClean="0"/>
              <a:t>Los profesionales gestionan conocimientos  que han recopilado  estudiando en las universidades u otras instituciones.</a:t>
            </a:r>
            <a:endParaRPr lang="es-MX"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2135900"/>
            <a:ext cx="2520280" cy="3440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4" descr="data:image/jpeg;base64,/9j/4AAQSkZJRgABAQAAAQABAAD/2wBDAAkGBwgHBgkIBwgKCgkLDRYPDQwMDRsUFRAWIB0iIiAdHx8kKDQsJCYxJx8fLT0tMTU3Ojo6Iys/RD84QzQ5Ojf/2wBDAQoKCg0MDRoPDxo3JR8lNzc3Nzc3Nzc3Nzc3Nzc3Nzc3Nzc3Nzc3Nzc3Nzc3Nzc3Nzc3Nzc3Nzc3Nzc3Nzc3Nzf/wAARCACMAIwDASIAAhEBAxEB/8QAGwAAAQUBAQAAAAAAAAAAAAAABgABAwQFAgf/xAA5EAABAwMBBwIDBwMEAwEAAAABAgMEAAURIQYSEzFBUWEUIjJxgRUjQlKRocFDsdEkM2LwU3LhFv/EABkBAQEBAQEBAAAAAAAAAAAAAAABBAUCA//EACIRAAICAQUBAQADAAAAAAAAAAABAgMRBBITITEiUSNBQv/aAAwDAQACEQMRAD8A9vpUqVQgqVIkAc6jW6gK3CpO+U5CMjJHyoDtRABJ5DvWVMvLSbTMnQAiZ6UEqS2oalIyRn5GhuFtbCExT1zuamlZU2qGW/a3rprzzXNoUxadqJVtCwbbdm+LHOdMkch+p/aoXBbN4v8AKs6b1AbgmOUlwxsKUspzr7uWdOgFWbhePtPZVqRAUWn52GW9d0oUeevTGutZezIucOyzbQm3vuLQ8ttlxY3UbvLOT0zrpWpbdlksRbfElLQ9HipUpbak5C3FdfkNaFK1iuy5Ox09Dy8zIDLrbp3sk7qSUqz5A/vWbares7D/AGm1NntTWm1rStMtwp9vIFJVjGlbb2yaPW3B6FI9MxNjFhxhCdOXxDz/AJNco2ZmfZTdpcuaRBSN1QbawtSc8ic1SGpsvPduVkhzJAw64378DTNLaC/RLG00uUVKU6sJQ2jme5+VTlkWu18KDFU4lhvDbKSMqx0yaBNsYM6LCbm3Nxh5yRLaBwCFNEAncSeqef1oD0kYA1PXrT0F7eXCU7CejWxZHpwl+S4k4KBn2p+Z/tW5GvTKo9tBy45MQNwI54xqo+BQYNilTJOnntT0IKlSpUAqRI5Z1pVSuc5qBFLzwWW94JUUDO6CcZPgUBxKlh11+BCkNJuKWeIlK0lQRnQEgea82Mv082OubEnfbUJ8rmKaUVb7Wp3h45chjGumcVpXI3PZ9x9EiTxLdcHgtyehvLqAcDGmgONB2zp2rcdgwto7o1KhOPNKgLTicyRh7Q5Tnrjv5ND0iATI20SVuWi0svqV7HnZTRbLZPXOCFY7DXlW1bbBDixIDTzSHnYScNOqTqk9x2rVQnc5DnzwMfWu6EyN26eKS/aM9vNPVOZPjxnEtLcAWvQZPKo5KKyypOXSOLhdY8ApDpypRHtTrp3q2y6h5AcbUFIVqkg0DXRmS1Mc9USpS9Ur6KFWLLdlwXA2sqUwo6g801z463Fu2S6NstHmvdBhroarzYbExktSWUPIzkJWMjNSMuJdbCkKCgdQRUldFNNZRg7TwzGl2dhu0XCNHSomUFlRUclSj5oW2cuEewwkLu6lO3ANpbRFaG8plscgronJPNRFehdeVVZTAVGkcFhpTriTooYCzjQK8UPWQThTpu0e0EmBKbSxFht/eBh474WrGBvgjXQ8tNOtF8KOmJFbYQtaggYCnFFSj8yedANmnp2WtYhBhci9ynCpURv+nnRIJ6aa/U1ubJuzfRv3S73BK/UK1a+FDODgjnofFCYCmlTDGBinoQZSkpSSogADJJ0oUuFy2iakPYsrMu3q0Tw3QVFOP5rXv0uDHhFq5S/TMyCWuLndwcfmxgcutDDNvvdmZ4+zlwRdYCdRGWoKIHYHl9BioyotbKSzPak2a4299tpsHhpkN6cM/hJ5ach4orhxWYcduPGQG2WxhKByAqK2OvyYLD8pgMPrTlbfMpParlUMVI460s6ZqpNlcJDiGN1ySG99LORvEZxnHao3hZCWXgeVKS390haA+pJKEk86B53HVJX6skPZ1/72rl6Q89IW+6o8TONMjdNabS27xHDTuEzED2r5b4rkW3K9uK6aOrVU6MTaymcQpbUpkQrh8HJtw80GqUyG7Cf4b2ufhV0UKidaU04W3k+5OhB/itOFMalsiDcMlP8ATcPNJ6VmTU/ifp9nmt74eP1HNluyoLnDWSWFHUfloxYdS62FoUFJIyCKApkV6I6WXB/6q/CoVqbMypAkBhIK2CMqGfgrZpL5xlxyM2qohKPLELRrTKGRXDDzT7SXmXEuNrHtWg5SodwakzXVOYZtwbZhJfuSIfGkoa14YG+pI6D96D41ncuhcuu0S0wLe6vjekSvdBV+ZXmvQVDNCNztUS5bUuIvjuY6GUrjR1r3UL1O9nuRpQuTXsN7t9zU7HtyytEbCSrB3T8ia2ByoeavVvakIg2aIqWsKCFekR920M4yV8tOwzRADpyoQFdpNqUW+V9mxoZlTFYGF6N5IGhPWqFm2RlvTUXS5SG4y94K9PAHDScdCU8/3rXmvXJ2Q80/YGZMfeISvip3lDOmh5HGKWzzMNMp308aTBfbH3kRbmUgHkQAcfpQoQhOAMaAeafIIz0pwQRWHtRtFHsMTfcIVIXnhNdfmfFAlkbajaKPYou+rDklYPCazz8nxXk/21cDdxdPUK9Xvaqzy/4/+viq9xnyLlKclTXN9xWpPQeB2FENgsseND+3NoPu4SMFlhQ9z6un08VD2lgKkMqvdsauiIyo77oyts6Bz/kPFZWVBWQSlSTpjmDQ9cNqbjKu7dwbUWQzo0yPhSOxHXTnRjGWjaO2C5Q2C2+g4dbxoT4PWudqtL/uHpu02px8WeE7a27wylp3Dc1se1z8/wD9rJdaXHdLbo3VJPI0hvJXkZSpB0PY1tMBu+NKS77JLSdXAOY81iUef5XUkaW+Hv2LObYv7TZVClgqSkZS6B8FDG1e0LbcddnszhDGokPpOC73SD27n6cqfafaRqOyq1WZeG+T7wOqj1ANCkKI/OkNRYbRcecOAkde58AV1qatsU5enOts3SeOkFOwN/mQpyLeELkRnjohIyWz+YeO9eqJUlWd0g/I15jJkxdjoaoEApeu7qcvv8+D4Hmqmx21b9smCLMcU9FeXrzKkqJ5itCPg0et1mX+B9oQuEIkOSoKBCJacpHf5VopVkZ+tRyg4phxLJAcKSEE9DVPIHq2qVZm1MP2qO0GneFw4rwyT3CMDSiu3SVzYTUksOsFwZ4buik/MA0CRZlksFxW7d5C7jd1auuJb3ktHsKOrXcol1holQHQ8yokbw6EcwfNCg0q6bYsvLSqxMPt76twpeSDuZOM+7njHStHZ9q5vy5Nxu8VqKt1CW0MpXvFISSck99aIMdBoKYjGg0oQw9qtoWLDC31jiSXMhlr8x7/AErx+4z5FymvSpjhU8s5Ks6AdAB2r2u+2aLfIKostPTKFjmhXcUAQ9lGrK69P2iWkxI6vuWwcl88xp/FRnqOCps/ZGI0Q3zaD7uEg5ZZI9zyumR28VlbQXyRfJfGdPDZRoyyk4CE/L+afaC+Sb3L4ro4bKNGmQdED/NTbN2BV2UuVLXwbawcvPq0ykfhSf5oeh9mtn1XRxyVKc9PbWRl98jd3sdE/wCat3TaxwSmGrGRGgQz90kDAX5UOue1QbS7QCclu32xAYtTGjbY/qHur+P+4oWKzyLzNTHip5HLjh5IT3NCPzsPLc5F2oj+pglDMtJHqWFH9x454PzzWJtPtG0w2uz2RwFsEpkSUHVZHNIPbua223mLJHTAtG77CC48dS4euf8AvaqN/sLe0LZn2tKG54/3Wc6OeR5rJCVLte300TVuxbvAHhxH5slqNFaLzzhwlCR/PQDuaK5MmPsdDVDt7qHr26n/AFEgahgflHnx9egrqS9E2NgekgKQ7eX0/evjB4I7DzQaS486c7y3XTgjnkn+5/zWs+C7WRErddJ9y3HFajUlRNGUOJF2QhouFzSl27up/wBLHJGGgep7HzSgxY2yENu5XRCXro6P9PH/APH5P+aEp06RPlOS5jxceUrJURoB47CoPQn2b21lQ7i4bo4Xoj6ytwgatHuB2Ggx/evUEuJfjhxhQKVoyhQOhzyrzjYfZEzFon3JsiODvNsqGOIRyJ8V6YlICcJAA7V6R4l6YeysRhq24DW6+FrD6lJworyck9/FDN9h3dN5lmzRJbcdSwTw2wEqVugEjHyFehbtIp7BP1FCZOicYz1rPl3aOxNZhAKdkun/AG2xkpT+ZXYU18NzEFSbMhpUlSgMuqwEp6n51jQlSbHGW4qyyXHFe5+QZjJKz1JKlJ/TlQBUKzb5Zo15grjSRjqhY5oV3FS2i5s3WC1LjjCHMjBUDgg4I00P0yKunWgPJomxEpu5Ot3NYZgRhlcjkFp8fzVPafaBM5CLfbUentbHwpAxv46q8V6rfLUzeLc7DfUpKVjRSTqkjka8o/8Ayd2F7+yw0Bn38cg8Phg4K8/x3qHtMo2O0SbzOTHjJ05uOEe1Ce9egRH4tjQiDbGkrbBw+4ebh61Jb3bbZWRbIje+wch9/OFLV3qpcoJiFKkHiR1/AsHI+Rrn6m9qOa+zZRSnLFnWSefBbWx62Ad6OfiSBqg1QiyHI7yXGDukH6GpbfNXBeK0ZKVfG2eSxVq4Qm3GvWwvdHXqUgfAe3yrA1v+4eo1puv+Oztf0Z20NjavrCrla0ATUD75kf1B3Hn+9UoEWPsjBTcbolL11cB9PGOvD65Pnz+lX48h2M8lxpQSsfp8vlXG01nTtCwq6W0K9c2kB+PnO+B1T50+RrpaXVKxbZemLUad1vK8AifOkXCU5LmPFx1w5yf2A8UYbEbIKmqRcbm2QwPc02Rjf8nxS2K2PM1xFxujaksBWW21f1MdT4r0xKEgAJACU8gBgVtMjf4OkbqQkDAHIVFLktw4633t7cRqrdTkgd8VKTjOe2azbpe7VblBu4S2mlkZ4ZyVEHwMmqeSWFebdPA9JNYdyM4SsZ/SroII50DRlWOfcfRohLlRXSSh30q0cBR6BWAQk889OVGkWO3GjNMNJIbbSEpBUScDyaAkWkqQQDg9CdaD1W4ypim5KnbnIa+JySN2MyfCBoo0ZVnXwvotEkQmy5IWgobSOqjpQIobHqkLta5ct4rLzy1IyAlKUD2pwBoBgZ+tb4NArKLg84xZWktuejbQHk7xDLXLAURqtR7aCiiFKkNvojXFLYdWnLa2id1eOYweRxr8qA0zqKrzGOPHcaC1IKhjeSdRU+dcU9RrIy0+jz+dDchPqZeTjTRXQ1NbJ6WEmNJG/GVoQfw+aLrlAbnMFDg1HwnsaCpsRyG+WX+Q1CuihXGvpnRPcu0dam6N8ds/Sa5QFRFgtnfjuaoWNQB2NcW+c5Ddyk5bV8STyNS22ellHp5Y34y9CD+GubnBVDIcQd9heqVjp86+L7+6z7ReHx2k1wgNrZE2AneYV8SeqTVvZy2vKfTLcKkITokD8Vd7Mwn94vqUQyr8B5K80SpSEjdAAA5YroafTqT5GsMwXXyiuLOUMEjGO30rsUqYnHeuh4Yjh5xDacuKCU6DJOOfKsa7WhUhan2Fhwq1Uw+SUqPdJ5oPkVxdZrDkxVsvMUJhP44Egn2FXYn8JzyqEx7raltx4UuNIjOL3GkTVnfRpnAI+L5H9aAt2My1D3SFuRU5SUPj71twH4SoaKHmtrAqrbIhhxghSytxSitxR/Eo8zVsDAoBUxSCMcscqelQhiR21Wu5ygWXHGZ74dS6gZ4ayACFDoPaCDr1zWNdJbN6ujDe861bYrpSuc2Dhb3LcSroO55E6UYraSpCkkZSQQR0I7VmWq2fZjSojSkGCkfctlPub1+HyB060KWIapEWMsXB9pYbUd174cp6b3QH9quIWFAEciMihjaGWmY85DGsOKniTf8AmeaW/qcZ/wDtTbMy5La7jDubgD7Cw9k8ktLGR9Ad4UAR1TuNvanMFtwa/hV1FRx7qy5ahcnwY7CkFwcTojoT8xg1PFmx5qcxnUr0BO6dR20qSSksNFTcXlAPOiPQ31sOo+SuihW9s5FfVGWmSkGMrG4hepzWvJjRZuG3kpWUHISTqKsoAAwnAGNB2rFVo1Cxyz1+Gu3VysrUX7+joQEpASMAdq6OgqnKuMeM3vKWFKK9xKEaqUrsB3qmq+oYkMtT4r8UOr3G3XMbpX0GQdCa3YMfZrbw5daH7rLbuhuNlwUTG2wtnCsb45gg9DnSmurt1g3hlcFxDseSk5jvaZcHRJ6Ejv2qkEfbk6atsPQ50cNusqcThTTmCPqk4x2NAQxBeZFvcLKE3e2LACGJ2G3ljqQoDGOg3tdK27FaBEbQ68p9awnDSJCwsx0flBHP561YsMR+JA3JW6la1qc4STlLW9qUg9RnJ+tafKgEKVKlQgqVKlQCpsDtT0qAzpNpYeUgpTuJD4ecSkDDihyJ+Wh+lZO0FqkSr3CXGJDMtlUeYR/4gQr98FP1NE+BTEChTC2rybfGgMJSFyn0MoB5BI1P0wKwLrLls3OQrebjy0lmIAxy3HFY39evPTprRhPt8abw1PoVvtHLa0LUlST3BBFVRYoJgSGNxw8c7y3FOFSyoag7xydKgI5dlhot73CBadS0SmQlR4gI5Kz1+tD+z9xuy23rmjelNOBtx+MOaQUDKm/qDpXKrnOn3MWKRJUYznsccSkBxac4IJAwMjsAaIbcyiJfpMdgbrSYjOEDkMbwH7VSg79pRk35u6MLDlv4oLyiMForTu5I6YIwa29rVR7hZXIMdxDsmSpAjpbUCoq3gQrTkBgkntmtNq2xGJz8htoBclIDw6LxnmOXWpY8GHF3/TRWWd7nw2wnP6UIQzYPrITbS3SlxBQpLo5hSca/971eSgfFgBZGCoDU13gZpUAqVKlQCpUqVCH/2Q=="/>
          <p:cNvSpPr>
            <a:spLocks noChangeAspect="1" noChangeArrowheads="1"/>
          </p:cNvSpPr>
          <p:nvPr/>
        </p:nvSpPr>
        <p:spPr bwMode="auto">
          <a:xfrm>
            <a:off x="63500" y="-579438"/>
            <a:ext cx="1209675" cy="12096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solidFill>
                <a:prstClr val="black"/>
              </a:solidFill>
            </a:endParaRP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2038350"/>
            <a:ext cx="1390650"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2348880"/>
            <a:ext cx="1743075"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8834" y="4149079"/>
            <a:ext cx="1201638"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672" y="4866710"/>
            <a:ext cx="1247775" cy="141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7509" y="5661248"/>
            <a:ext cx="262890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0112" y="3647510"/>
            <a:ext cx="1590675"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74049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115616" y="404664"/>
            <a:ext cx="7772400" cy="1470025"/>
          </a:xfrm>
        </p:spPr>
        <p:txBody>
          <a:bodyPr>
            <a:normAutofit/>
          </a:bodyPr>
          <a:lstStyle/>
          <a:p>
            <a:r>
              <a:rPr lang="es-MX" sz="2800" cap="none"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OBJETIVOS DE UNA ENTREVISTA</a:t>
            </a:r>
            <a:endParaRPr lang="es-MX" sz="2800" cap="none"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endParaRPr>
          </a:p>
        </p:txBody>
      </p:sp>
      <p:sp>
        <p:nvSpPr>
          <p:cNvPr id="3" name="2 Subtítulo"/>
          <p:cNvSpPr>
            <a:spLocks noGrp="1"/>
          </p:cNvSpPr>
          <p:nvPr>
            <p:ph type="subTitle" idx="1"/>
          </p:nvPr>
        </p:nvSpPr>
        <p:spPr>
          <a:xfrm>
            <a:off x="2339752" y="2492896"/>
            <a:ext cx="6400800" cy="1752600"/>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s-MX" sz="2400" dirty="0" smtClean="0">
                <a:latin typeface="Comic Sans MS" pitchFamily="66" charset="0"/>
              </a:rPr>
              <a:t>Busca reunir información biográfica sobre los antecedentes de la persona. Con esto puede pronosticarse el futuro rendimiento que pude tener la persona. </a:t>
            </a:r>
          </a:p>
        </p:txBody>
      </p:sp>
      <p:pic>
        <p:nvPicPr>
          <p:cNvPr id="23573" name="Picture 21" descr="C:\Users\Mario\Pictures\untitled.png"/>
          <p:cNvPicPr>
            <a:picLocks noChangeAspect="1" noChangeArrowheads="1"/>
          </p:cNvPicPr>
          <p:nvPr/>
        </p:nvPicPr>
        <p:blipFill>
          <a:blip r:embed="rId2" cstate="print"/>
          <a:srcRect/>
          <a:stretch>
            <a:fillRect/>
          </a:stretch>
        </p:blipFill>
        <p:spPr bwMode="auto">
          <a:xfrm>
            <a:off x="467544" y="1772816"/>
            <a:ext cx="1648142" cy="24767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5801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wipe(down)">
                                      <p:cBhvr>
                                        <p:cTn id="11" dur="580">
                                          <p:stCondLst>
                                            <p:cond delay="0"/>
                                          </p:stCondLst>
                                        </p:cTn>
                                        <p:tgtEl>
                                          <p:spTgt spid="3">
                                            <p:bg/>
                                          </p:spTgt>
                                        </p:tgtEl>
                                      </p:cBhvr>
                                    </p:animEffect>
                                    <p:anim calcmode="lin" valueType="num">
                                      <p:cBhvr>
                                        <p:cTn id="12" dur="1822" tmFilter="0,0; 0.14,0.36; 0.43,0.73; 0.71,0.91; 1.0,1.0">
                                          <p:stCondLst>
                                            <p:cond delay="0"/>
                                          </p:stCondLst>
                                        </p:cTn>
                                        <p:tgtEl>
                                          <p:spTgt spid="3">
                                            <p:bg/>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
                                            <p:bg/>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
                                            <p:bg/>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
                                            <p:bg/>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
                                            <p:bg/>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3">
                                            <p:bg/>
                                          </p:spTgt>
                                        </p:tgtEl>
                                      </p:cBhvr>
                                      <p:to x="100000" y="60000"/>
                                    </p:animScale>
                                    <p:animScale>
                                      <p:cBhvr>
                                        <p:cTn id="18" dur="166" decel="50000">
                                          <p:stCondLst>
                                            <p:cond delay="676"/>
                                          </p:stCondLst>
                                        </p:cTn>
                                        <p:tgtEl>
                                          <p:spTgt spid="3">
                                            <p:bg/>
                                          </p:spTgt>
                                        </p:tgtEl>
                                      </p:cBhvr>
                                      <p:to x="100000" y="100000"/>
                                    </p:animScale>
                                    <p:animScale>
                                      <p:cBhvr>
                                        <p:cTn id="19" dur="26">
                                          <p:stCondLst>
                                            <p:cond delay="1312"/>
                                          </p:stCondLst>
                                        </p:cTn>
                                        <p:tgtEl>
                                          <p:spTgt spid="3">
                                            <p:bg/>
                                          </p:spTgt>
                                        </p:tgtEl>
                                      </p:cBhvr>
                                      <p:to x="100000" y="80000"/>
                                    </p:animScale>
                                    <p:animScale>
                                      <p:cBhvr>
                                        <p:cTn id="20" dur="166" decel="50000">
                                          <p:stCondLst>
                                            <p:cond delay="1338"/>
                                          </p:stCondLst>
                                        </p:cTn>
                                        <p:tgtEl>
                                          <p:spTgt spid="3">
                                            <p:bg/>
                                          </p:spTgt>
                                        </p:tgtEl>
                                      </p:cBhvr>
                                      <p:to x="100000" y="100000"/>
                                    </p:animScale>
                                    <p:animScale>
                                      <p:cBhvr>
                                        <p:cTn id="21" dur="26">
                                          <p:stCondLst>
                                            <p:cond delay="1642"/>
                                          </p:stCondLst>
                                        </p:cTn>
                                        <p:tgtEl>
                                          <p:spTgt spid="3">
                                            <p:bg/>
                                          </p:spTgt>
                                        </p:tgtEl>
                                      </p:cBhvr>
                                      <p:to x="100000" y="90000"/>
                                    </p:animScale>
                                    <p:animScale>
                                      <p:cBhvr>
                                        <p:cTn id="22" dur="166" decel="50000">
                                          <p:stCondLst>
                                            <p:cond delay="1668"/>
                                          </p:stCondLst>
                                        </p:cTn>
                                        <p:tgtEl>
                                          <p:spTgt spid="3">
                                            <p:bg/>
                                          </p:spTgt>
                                        </p:tgtEl>
                                      </p:cBhvr>
                                      <p:to x="100000" y="100000"/>
                                    </p:animScale>
                                    <p:animScale>
                                      <p:cBhvr>
                                        <p:cTn id="23" dur="26">
                                          <p:stCondLst>
                                            <p:cond delay="1808"/>
                                          </p:stCondLst>
                                        </p:cTn>
                                        <p:tgtEl>
                                          <p:spTgt spid="3">
                                            <p:bg/>
                                          </p:spTgt>
                                        </p:tgtEl>
                                      </p:cBhvr>
                                      <p:to x="100000" y="95000"/>
                                    </p:animScale>
                                    <p:animScale>
                                      <p:cBhvr>
                                        <p:cTn id="24" dur="166" decel="50000">
                                          <p:stCondLst>
                                            <p:cond delay="1834"/>
                                          </p:stCondLst>
                                        </p:cTn>
                                        <p:tgtEl>
                                          <p:spTgt spid="3">
                                            <p:bg/>
                                          </p:spTgt>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wipe(down)">
                                      <p:cBhvr>
                                        <p:cTn id="29" dur="580">
                                          <p:stCondLst>
                                            <p:cond delay="0"/>
                                          </p:stCondLst>
                                        </p:cTn>
                                        <p:tgtEl>
                                          <p:spTgt spid="3">
                                            <p:txEl>
                                              <p:pRg st="0" end="0"/>
                                            </p:txEl>
                                          </p:spTgt>
                                        </p:tgtEl>
                                      </p:cBhvr>
                                    </p:animEffect>
                                    <p:anim calcmode="lin" valueType="num">
                                      <p:cBhvr>
                                        <p:cTn id="30"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35" dur="26">
                                          <p:stCondLst>
                                            <p:cond delay="650"/>
                                          </p:stCondLst>
                                        </p:cTn>
                                        <p:tgtEl>
                                          <p:spTgt spid="3">
                                            <p:txEl>
                                              <p:pRg st="0" end="0"/>
                                            </p:txEl>
                                          </p:spTgt>
                                        </p:tgtEl>
                                      </p:cBhvr>
                                      <p:to x="100000" y="60000"/>
                                    </p:animScale>
                                    <p:animScale>
                                      <p:cBhvr>
                                        <p:cTn id="36" dur="166" decel="50000">
                                          <p:stCondLst>
                                            <p:cond delay="676"/>
                                          </p:stCondLst>
                                        </p:cTn>
                                        <p:tgtEl>
                                          <p:spTgt spid="3">
                                            <p:txEl>
                                              <p:pRg st="0" end="0"/>
                                            </p:txEl>
                                          </p:spTgt>
                                        </p:tgtEl>
                                      </p:cBhvr>
                                      <p:to x="100000" y="100000"/>
                                    </p:animScale>
                                    <p:animScale>
                                      <p:cBhvr>
                                        <p:cTn id="37" dur="26">
                                          <p:stCondLst>
                                            <p:cond delay="1312"/>
                                          </p:stCondLst>
                                        </p:cTn>
                                        <p:tgtEl>
                                          <p:spTgt spid="3">
                                            <p:txEl>
                                              <p:pRg st="0" end="0"/>
                                            </p:txEl>
                                          </p:spTgt>
                                        </p:tgtEl>
                                      </p:cBhvr>
                                      <p:to x="100000" y="80000"/>
                                    </p:animScale>
                                    <p:animScale>
                                      <p:cBhvr>
                                        <p:cTn id="38" dur="166" decel="50000">
                                          <p:stCondLst>
                                            <p:cond delay="1338"/>
                                          </p:stCondLst>
                                        </p:cTn>
                                        <p:tgtEl>
                                          <p:spTgt spid="3">
                                            <p:txEl>
                                              <p:pRg st="0" end="0"/>
                                            </p:txEl>
                                          </p:spTgt>
                                        </p:tgtEl>
                                      </p:cBhvr>
                                      <p:to x="100000" y="100000"/>
                                    </p:animScale>
                                    <p:animScale>
                                      <p:cBhvr>
                                        <p:cTn id="39" dur="26">
                                          <p:stCondLst>
                                            <p:cond delay="1642"/>
                                          </p:stCondLst>
                                        </p:cTn>
                                        <p:tgtEl>
                                          <p:spTgt spid="3">
                                            <p:txEl>
                                              <p:pRg st="0" end="0"/>
                                            </p:txEl>
                                          </p:spTgt>
                                        </p:tgtEl>
                                      </p:cBhvr>
                                      <p:to x="100000" y="90000"/>
                                    </p:animScale>
                                    <p:animScale>
                                      <p:cBhvr>
                                        <p:cTn id="40" dur="166" decel="50000">
                                          <p:stCondLst>
                                            <p:cond delay="1668"/>
                                          </p:stCondLst>
                                        </p:cTn>
                                        <p:tgtEl>
                                          <p:spTgt spid="3">
                                            <p:txEl>
                                              <p:pRg st="0" end="0"/>
                                            </p:txEl>
                                          </p:spTgt>
                                        </p:tgtEl>
                                      </p:cBhvr>
                                      <p:to x="100000" y="100000"/>
                                    </p:animScale>
                                    <p:animScale>
                                      <p:cBhvr>
                                        <p:cTn id="41" dur="26">
                                          <p:stCondLst>
                                            <p:cond delay="1808"/>
                                          </p:stCondLst>
                                        </p:cTn>
                                        <p:tgtEl>
                                          <p:spTgt spid="3">
                                            <p:txEl>
                                              <p:pRg st="0" end="0"/>
                                            </p:txEl>
                                          </p:spTgt>
                                        </p:tgtEl>
                                      </p:cBhvr>
                                      <p:to x="100000" y="95000"/>
                                    </p:animScale>
                                    <p:animScale>
                                      <p:cBhvr>
                                        <p:cTn id="42" dur="166" decel="50000">
                                          <p:stCondLst>
                                            <p:cond delay="1834"/>
                                          </p:stCondLst>
                                        </p:cTn>
                                        <p:tgtEl>
                                          <p:spTgt spid="3">
                                            <p:txEl>
                                              <p:pRg st="0" end="0"/>
                                            </p:txEl>
                                          </p:spTgt>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45" presetClass="entr" presetSubtype="0" fill="hold" nodeType="clickEffect">
                                  <p:stCondLst>
                                    <p:cond delay="0"/>
                                  </p:stCondLst>
                                  <p:childTnLst>
                                    <p:set>
                                      <p:cBhvr>
                                        <p:cTn id="46" dur="1" fill="hold">
                                          <p:stCondLst>
                                            <p:cond delay="0"/>
                                          </p:stCondLst>
                                        </p:cTn>
                                        <p:tgtEl>
                                          <p:spTgt spid="23573"/>
                                        </p:tgtEl>
                                        <p:attrNameLst>
                                          <p:attrName>style.visibility</p:attrName>
                                        </p:attrNameLst>
                                      </p:cBhvr>
                                      <p:to>
                                        <p:strVal val="visible"/>
                                      </p:to>
                                    </p:set>
                                    <p:animEffect transition="in" filter="fade">
                                      <p:cBhvr>
                                        <p:cTn id="47" dur="2000"/>
                                        <p:tgtEl>
                                          <p:spTgt spid="23573"/>
                                        </p:tgtEl>
                                      </p:cBhvr>
                                    </p:animEffect>
                                    <p:anim calcmode="lin" valueType="num">
                                      <p:cBhvr>
                                        <p:cTn id="48" dur="2000" fill="hold"/>
                                        <p:tgtEl>
                                          <p:spTgt spid="23573"/>
                                        </p:tgtEl>
                                        <p:attrNameLst>
                                          <p:attrName>ppt_w</p:attrName>
                                        </p:attrNameLst>
                                      </p:cBhvr>
                                      <p:tavLst>
                                        <p:tav tm="0" fmla="#ppt_w*sin(2.5*pi*$)">
                                          <p:val>
                                            <p:fltVal val="0"/>
                                          </p:val>
                                        </p:tav>
                                        <p:tav tm="100000">
                                          <p:val>
                                            <p:fltVal val="1"/>
                                          </p:val>
                                        </p:tav>
                                      </p:tavLst>
                                    </p:anim>
                                    <p:anim calcmode="lin" valueType="num">
                                      <p:cBhvr>
                                        <p:cTn id="49" dur="2000" fill="hold"/>
                                        <p:tgtEl>
                                          <p:spTgt spid="2357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914400" y="836712"/>
            <a:ext cx="8229600" cy="1143000"/>
          </a:xfrm>
        </p:spPr>
        <p:txBody>
          <a:bodyPr>
            <a:normAutofit/>
          </a:bodyPr>
          <a:lstStyle/>
          <a:p>
            <a:r>
              <a:rPr lang="es-MX" sz="3100" cap="none"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¿Debo prepararme anticipadamente para una entrevista?</a:t>
            </a:r>
            <a:endParaRPr lang="es-MX" sz="3100" cap="none"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endParaRPr>
          </a:p>
        </p:txBody>
      </p:sp>
      <p:sp>
        <p:nvSpPr>
          <p:cNvPr id="5" name="4 Marcador de texto"/>
          <p:cNvSpPr>
            <a:spLocks noGrp="1"/>
          </p:cNvSpPr>
          <p:nvPr>
            <p:ph idx="1"/>
          </p:nvPr>
        </p:nvSpPr>
        <p:spPr>
          <a:xfrm>
            <a:off x="467544" y="2060848"/>
            <a:ext cx="7488832" cy="4365104"/>
          </a:xfrm>
        </p:spPr>
        <p:style>
          <a:lnRef idx="2">
            <a:schemeClr val="accent5"/>
          </a:lnRef>
          <a:fillRef idx="1">
            <a:schemeClr val="lt1"/>
          </a:fillRef>
          <a:effectRef idx="0">
            <a:schemeClr val="accent5"/>
          </a:effectRef>
          <a:fontRef idx="minor">
            <a:schemeClr val="dk1"/>
          </a:fontRef>
        </p:style>
        <p:txBody>
          <a:bodyPr/>
          <a:lstStyle/>
          <a:p>
            <a:pPr>
              <a:buFont typeface="Arial" pitchFamily="34" charset="0"/>
              <a:buChar char="•"/>
            </a:pPr>
            <a:endParaRPr lang="es-MX" dirty="0" smtClean="0"/>
          </a:p>
          <a:p>
            <a:pPr>
              <a:buFont typeface="Arial" pitchFamily="34" charset="0"/>
              <a:buChar char="•"/>
            </a:pPr>
            <a:r>
              <a:rPr lang="es-MX" sz="2400" dirty="0" smtClean="0">
                <a:latin typeface="Comic Sans MS" pitchFamily="66" charset="0"/>
              </a:rPr>
              <a:t>Preparar la información biográfica (historial académico, familiar, y amigos a quienes podemos dar como referencias).</a:t>
            </a:r>
          </a:p>
          <a:p>
            <a:pPr>
              <a:buFont typeface="Arial" pitchFamily="34" charset="0"/>
              <a:buChar char="•"/>
            </a:pPr>
            <a:r>
              <a:rPr lang="es-MX" sz="2400" dirty="0" smtClean="0">
                <a:latin typeface="Comic Sans MS" pitchFamily="66" charset="0"/>
              </a:rPr>
              <a:t>En caso de experiencia laboral, llevar anotadas las funciones que realizaron.</a:t>
            </a:r>
          </a:p>
          <a:p>
            <a:pPr>
              <a:buFont typeface="Arial" pitchFamily="34" charset="0"/>
              <a:buChar char="•"/>
            </a:pPr>
            <a:r>
              <a:rPr lang="es-MX" sz="2400" dirty="0" smtClean="0">
                <a:latin typeface="Comic Sans MS" pitchFamily="66" charset="0"/>
              </a:rPr>
              <a:t>Preparar actitud </a:t>
            </a:r>
            <a:endParaRPr lang="es-MX" sz="2400" dirty="0">
              <a:latin typeface="Comic Sans MS" pitchFamily="66" charset="0"/>
            </a:endParaRPr>
          </a:p>
        </p:txBody>
      </p:sp>
      <p:sp>
        <p:nvSpPr>
          <p:cNvPr id="27650" name="AutoShape 2" descr="data:image/jpeg;base64,/9j/4AAQSkZJRgABAQAAAQABAAD/2wCEAAkGBhQSERQUExIUFRQVFBQWFBUUFBcUFxQUFBQVFBUVFBcXHCYeFxkjGRQUHy8gIycpLCwsFR4xNTAqNSYrLSkBCQoKDgwOGg8PGCkcHBwpKSkpKSopKSkpKSkpKSkpKSkpKSkpKSkpKSkpKSkpKSkpLCwpKSkpKSksKSksKSwsLP/AABEIALMBGQMBIgACEQEDEQH/xAAcAAAABwEBAAAAAAAAAAAAAAAAAgMEBQYHAQj/xABBEAABAwIEAwUFBQYFBAMAAAABAAIDBBEFBiExEkFRBxNhcYEiMpGhsRRCUsHRFSNicoLwFjNT4fEkkqLiF2OD/8QAGAEAAwEBAAAAAAAAAAAAAAAAAAECAwT/xAAkEQACAgMAAwACAgMAAAAAAAAAAQIREiExA0FRYXETIjJikf/aAAwDAQACEQMRAD8AudDSgNS4AvuqXl7OzZWAA69FGZ4zr9laGxvvO4XA5Rt5Od49Aupx+nMnekWXPGM09LG1z3jiPutGrnW6Dp47LN5+02pkdw00TWX0BI43et9B8FDYFhk2JVPtl8rnEB7iSS1p3cCfZ0ANmn4LZcu9ncFMwF7GufpyAtba+9zvzO6LpFNJfshsEwismj46jFO7cRcRwxCS38xsG/C6cYUa6GS0jo52X3twPt1ttdXWClHJoA8kvUYYx7bEa9dks0JxbC0Uwe0EaHmOiXkFgoOlmMUpY749QpeaW+ylqmUnoadxxOT5jLBCni0RpnJDG80iNBGisiuU8jZZDdCSBZNZnapzM+wTWM3KSKYrExH7wDmm9S4bNOq5T0XNx9E6JDvpGvNylAwDQI4HIbI4jskOhMRoFKFIyBAUEkem8kqO4pIpktiL3Ju9OyxJuYqJYycEmQofEM/UMJc104Lmmxa1j3G49LfNV2u7YacX7qGR/i4tYPzKq6DFsu5CSdGsrru1upd/lxxRjyLz8Tp8lAV2dKyW/FUPseTTwD/xsnmhrxs2irqGRi73tb/M4D6qoV3aZTMJDWSSW5gBrT8T+Sy6SYuN3Ek9Sb/VFAupcyl4l7LnXdp0rtIomR+Ju8/PRQdXmyqk96Z4HRvsD/xUc2lJF/75/ofgkXCylybLUUg0kpcbkknqTf6oiCCRQEEEEAOKatdGbtNil4WOqJSXP1PtPe7WwG5P0A8gmskWvoD8Up3Tmjnbn6LWmTpHoDs7FNTwBsduI7k7+p69fhsNba6drzoQvMeE5lkhOjjZaHlTPV3jid5gocL4ZW49NkiiACUAUdT4w17Lt1NkykrJyfZZossWy8kuBcxxhr2HmTZNKzNNLSMvUTtYeTL8Tz5MFz8lm2f8+ytqCyOVrnsu32RdrHa315uHwCgcKyHVVbxI72+N+ruLiLxa7nA7cI2v10WmOqJS3ZpkPbEyZ/d0lFUzu5e6y/oC4j1Sp7SuB/DVUNTBrqbCQDzsAfgnuWckGkZwiVzL2u2Kwvbbidufopl2XWu14ncV73cA/XrrzS/qFt8HuF10c8YkieHtPMfmORTqaYMFybBV6mqHRSFj2tDtw5o0e3r+oOyl6+ISxW6hQ1saehvUYkwtJvoN0zbV98OGO/ibfRM6TC5O+LHaxkb/AJKy09O2McLRr4KnUSUmxKlw9sY11dzKchpPkjNj5lHCzbNEqOBqFl1J1NSyNpc97WNG7nODQPMnRIYYhEc1VPEe1nDojYT96ekLXP8AnYD5qs4n27sB4YKV7nX3leGD4C6qmBpE0abkLHZO2aumNoxTwjXcXNg0u3efC225Cr+I9odZLb/qJhoeLheGgk7W4ALAeapInE398gAu4gDqTYfEqHxTNlJEx3FVQg2NgJGuN7G2jSV53q617z+8kkef43En5lIOIubbeOn5phgK1dT3jiTv16psUZrborknvZa0cQQQUjAjNKKjAoA6XFc4T0/v+wjOk8lwyHr/AH/ZPxTAKggggAIIIIAvuVMFhkp6iqfvGW2adrm8h9OCMj1VUbiAJN+ZP1Wo5DyQ4d7HL7ksoYBf3mN9p5PmCB8Unm7sNeOKSjIcN+6cdfJhP0W7lizFJPpnD8Pa8XabFMHMfEeY8UeRksDyx7XMe02c1wII8wU6GICQcLhqnp/ge1+UT+W+0KSEgOJsrLmztdJpu5pzZ8gs+QbsYdw3+I9eSzKpoOFvFyTQKJflDil1FqyHkuSvnFgRG0gvefjYdSvReFYLHTRhkY23PMnmsRyJn1tM0RgBo0Hn69fFaZQ58Y9wDtjzSlFtaJyV7La2NLNYk4JAWgg6dUhUYtHH7zh9ViaWR2aYbRtkG7HD4HQhdoXm1um3koLPOeIWsELSCXtDr/1BTWD2eW2Nxwi5C0pqOzJ7lolYWaafFLNjsj2A2QJWVmwVMcYxllLH3kgeW8QbaNjpHEm5GjfJPkCECM4zB2kVnBekw+RjSbCar4Yx/SwuAv5n0WTY/LiFU+9QZZSNmtIe1vg1kd2j0C9OTwNe0te1r2ndrmhwPmHXBVZq+zDDpCXfZgwnW8T3xa+Aa6w+CtOPwNnm5sYaS1wIO2rTdtvC6fUuEscQWywv6tc50buXJ4bxa9HHyW1Y52VNMf7iVz3N1EdWe+Y7+ESaSR+Ycs5xjs7I4SwGAmKJ8kcxJDXSSGJzWOAuQ14G+tnN1KtJPgsiIfhtOwOLnFjmEhzQ4HiuwFvAHB123vqTyG26g5J2n7o4r34th4jh2+itdVkAR8I+0skJ4f8ALa51uJ3AOlva0N9rapKPJMzgOCK1w08Uxta/Ff2dhYt8dwqaEpIq0jnSEmxPxNgNAPIDT0Re5tuQPW5+SvEXZzK63eztA/CxpNrjXoL30T6LIFOz3uN/m7hG3h8VODYPyRRQKas4NALjiDjcW2Dm28rO+SaP3Vnzlg0cRY6Jga33XAEnXkdeoVcipnPNmtJ8gk1Wik09iVkLKTdlucN4yzhb1cQPldMoqYl1vGyFF/B5IRsgtAwfIUTmh0heT0B4QrDFkqkDSO5Go3JJI8jfRVgZvyox6yM1hOwJ8lrseWKeP3YWeZHF9VyRwiNmMaXnZoaBYfiJtoE/4xPyoy2LCJXEARPudRoRp11TsZZm+8Gt/mcPyV8qpwwEk8Tj7zj9B0Hgq1XYlc6Kl40S/K/QypMqhx9qQf0i/wBVJf4Lh/1H/JDCZy5ynuHyV4Ij+SRess43HIxkjHBxDieG4vci1vPSy0KNypWVuz6koXccYe+Tk+V3Fb+Vos0edlaHVIHNcs2pPR0RWJD5vyNS17bTMs+3syt0e315jwKwzNPZvUYc/jcO9gv/AJrAbAdJG/dPyW+1WLdEyL3S6EXB0IIuD4HwTjaE5L0efKqldL3bI2lxfYgAXJ14QABzJ+iVhy82N3BUew53FZp0I4Tw69Nb/BXSgrBR47ZsILA3hYxoAA9lwBaOnEVSc/SyOrpXPa5t3HguCOJoNuJvUE3Pqt3KiIq9IZYpl58XtN9pnUcvNcwnMUkB3u3oV3DsxyRaO9tvQ66eCe1FHDUtL4iGP3Ldr+inu0VfqRpeUO0hj2hjjp+E7hXikooZ/aa/Q/d5ry+6J8ZvqCOYVsy12iyQECQkj8Q39eql/wDGLH2to3x2TqQnidTxud+JwufmpaCnawWa0NHQCyqWW8/RzNHE4G/O/wBVb4pQ4XBuFlLL2VGnwBC4QuySgbqMqsba3bVSk2U5JEikjUtHMfFVqqxd7uenQJg6Q87rVeP6ZPylvkxFjd3gJlLmOIcyfIKtuC53d1X8aJfkZJVeaXHRjbKKmq3P965Xe6Sb2K1FIhtsTLP72XO6t4pXgXdExCBbdR2IP4WlSUxtqqnj2J8gmgIDFbyute4upPAsDDRfX6LmD4cXuuVaHMDGEnkPyVMLKlm2sDWhg58lDZaw7vJQbbapLF53SzE+OiuuVMGLIwTudUmMm6ZlgAl+JGbCU2qZDxcEdi/QknaNp2LvHo3n5JCQjW1tjwMAc8i9js0fif4eG5+ai57RA83H3nHdx/IDkNlNMw8RtNrknVzjqXHqf02GwUNiNK5xTQMqeJ1pcdLqJLCSrn/h08JJScOXtdkwsY5ew87qx/Y1MYPgga0aKU+wDolYUWKTE+QRGBzyi0tH1UpGLDRczaXDem+jeHDRe7tVIxMaNgEgZQBqbKvZtzR9mp3SgXANgTtxHr6XslTZWkIf4eidVPncLyMDww8hxO6eCn8SyrTVcTYp4muaBpycCRu0jUHyWU5a7Ue8mLZmG8hs0RtLjcnQBvNbPhvEIm8dw43Nju0E3DT5AgeiryWhQ6YRnfsWnpbyUvFUQ6ktAvKweIHvjxHwVLwGBpeQ48J21XrUm6pWb+zGlrrvA7moO0sY94//AGN0DvPQohOnsuStUYRT4k2GZzJWiSO+vl1CkajK8NQ0vpHi/OMn6Jlm/JNVQv8A37LsvZsrNWO6a8j4GxUDS1b4nBzHFpHMK3K+8Iw+DqGompZNC5jhuD+i0bKHaxwkNlPD5+6fXkq3TZlp6pojrGBrthM3l5phjWS5Im95ERNEdnM1sPEBHrWxOn3TPRNJikVW0cLrOt10/wB0xrcNcw6jTkdx6Lz3gma56Vw4XEtB1aT9Oi2LJ/arHOAyQ68w7f8A9h5KOcBx+ki9hC4rKaGOUcUThY8t/wDhMpMItyV5mbiyIDUfuypD7B4IzcNcfBPIWLIzuSimBTbMIKWbgynNBiyuiFFNOeis/wCyx0TepijYNSE8wxaKfijrN0VYiwd0j9Qr/iEQaA90bgw/eLTb4p1hDYX7Wuqy1YsdkDh2CFgGiQx+hcWcLRqd1fjTtAUNVtDnJKVjcaM8wjJRc8cQ5q+0+ChoAUlh9KAL2XZ5C4lrDb8Tung3q76fJJzbGo/SHnpC493Ha/3nkXEY8tnO6D1PQrU+EMjFmjqSSblxO7nE7nxUpHCGCzRp+fMk8z4pvVS2CVjaoiquEJi2jBOydTPuUtHHYXK0RmRlZGALJvSQAuGiUrZLuTzC4OaYh/FHYJSy6AuqSh39vazchIPxy/uj1Kg6WB7/ANVNUmGge9r4KaSNLbAxznnmSnIow+8bg17TpI1zeJlt7EHc/RHbLxezHoB7zxy8G+P0T6FgaAALAf38VDZSQhhWW6WnPFBTQxu/ExgDvjupbjTdpR2lZs1F+JFRbowKQCNTStkaWPa17XCzmuAcCPEFZRnLsPDuKWhPCdzA46f/AJuO3kVr10E06A8hV+GyQPMcrHMe3drhYhWPJVdUxlxi9plvajcdD5eK9BZlyhTVzOGeME/deNHt/ld+SyPFsiVmFOc+AfaKc72HtNH8TfzC1g1ZE7aIyenosQcWj/panbhd7jz9FV8Yy9PSPtIwt19l4909CHBMsQqzJI59rXN1YMCz3JE3uqhoqIDoWP1cB/C4/Qptq9gk0h3lftMnpXAPJe3r94ef4ls+We0Gnq2j2gHc/PxvqPVY9UZNgrGmXDpQTa7qd5s9vgL/APHiqk5k1NLYh8UjT5EfqpaCk+HrdrAdRYjqj8CwbKHbFJCQyfVv4ht6jl6LZMDzTBVNDo3jUbX+ihxfod/SVsiuNkZxVVzdmhtNG4kgWBSStg3QbM2bGU7CS4aLPsAzm+rrmFw/ctdz+V1W4jNis5JJbE0/HwHitLy9lRkTRwttb5roSUUYO2zQcSMcsD2khzXNIA3v0WZz4c6keHNJ4b7K+0lKGjZQ2coQYwedws4OnRc1asWixTjiFtyEhTxcTvqozDNBbwU3Qwkjw5nr4BW9Ga2LOJd7LdG7Fw+jUo2MNFhoAlmxgCw5IkizNRvK+wUNWT3T6tmUWG3K0ijOTDU0V13EJOFqeRR2F1AYnU8TlS2QN428TvVWKnh4QFF4RTXN1M2Qxo4uWQKFkIoWjIHgiNlMhsDZnM83dQ39UzZeXe4Z83f7KRi0WbLHUVmgACwHROGvTRpSjXKSkx41yVa5NWPSocpKsX40dpSDSjmUAaoaHYtdGBSTXXSgKkYZC1xYrgK6CgChZz7I6ervJEBDNvdo9lx/ib+axDMmT6mieRNGQL6PGrHeR/Verk1xDDo5mFkjA5pFiHAEfNUn9Fw8j0lW+J4exzmOBuHNNiPVXeizvBVsEOJRAnZtQwWc3xcBqPMfBWXOfYnvJRm3Pujt/SeSybEMMkgeWSscxw5OFvUdVStcDTLLj3Z7JG3vqZwqIDqHM1cB4gb+nwCgcKxyamdxRPLddRyPmErgGZ56N94ZCBf2mHVjvNv5ix8VaJ6qgxIEuApKrrp3ch89B8bHxKpbFzpYcE7bfYDZmm/XdVfHMafilU2OO/BdVTEsNdC8sda45jUHxC7heJugkD27hUnXSXH2jd8p5cZCwNaBpurhTwLJcC7QBI5vtcLtLg81rlBP3kQc0g3CU/pEfg54gNzZVbNGORPc2FrhxXF08ropHGxuq5P2cOknE3euaem6UUlthKTekiRpWAzMjJAvckcyByVsDABYDQKs4Tk0Rz9/JI6R4Fm32aPAKzXSmxwVLYVyj66sawalFxbFBG068lVst42yrrxE43DdbcieSajqwcvQ5q8QPvcJ4fxWNvinGHShyv8AUUzXRlrmjhIIItpa3RZDT1vdSlv3QTY+F9E4SyJlHEs2J1HC2w5quBnE7zTisrC9OMHpLniK0WkR0kqODhaAl3I4YiOCzLoTJRbrrgicadiDsSzHJu0pZhSLF2uSrXJAJVhSActclA5NwUdrlFFDlhRy0EWOqRaUJbkWBsUDFnzNYNSB6pGiqHPeXfd2CiqXDpHy3lNwPd/3U/EwAWGgQ1QlbYuCjBEBRgoNA64gChdAAKgsx5Pp6xhbLGD0NtQeoPJTyK59kJ0I88Zv7Jp6W74byx9PvAfmq1l7LE1VM2JjCXk7WtbrfovUNUQ4EEXUDhVNDTVfeloHE0tvba62iyHJ8Mzx3sjnpYu+faVrBd7QbkDmq/HlKGrjLqOUd4Bd0D9Hf0rfM85nhgoZ3FwcXRPaxo1LnOaQNOlyDdeV453McHNcWuGocDYg+BQptraBR3phqqlfC8te0tc06g6EK45P7UJqQhryXs89Qq5V486e3f2cQLcdrO9eqeDJ0kkImhIkbzA3CaWtDf8AsegsuZ0p6xoLXC/Mc1YSy+y8j0ldLTvu0uY4HbUfELUsndspFmVP/d+qhxvgbXdmwliZV9UGNKFLj0UsYcx4II6qg5+zZ3LSAdTeyIptkyZEZvx18ju7YdTom2VcFfDKJQ48Y5qLytG+aTvH9fktOwjDgNSF0PSMa2T8eKyyR2dYXGpbuVn+YYLTABXiWrbE27jYKnVFQ2eUuabgLOBUnYWnhJsOatdHTcDQFGZfpA4l3RWAsRJ+hxQgk3hOC1IyBShjSZ1kx+0jqEnitbYEDdQXE5aUQ2W5qVaUVoRrKCxRhSoKRYUcFIAVQJbZpsUtTizQL3KIoyqxsRP4Xc9kVYXRI1+LthsXc9E5oq9snulQbyaktu32bqep6VrdhZDSQJtj1qVBTcOSjXKDSxcFHa5I8SMCpaKsWBQukXS2SD6lFBY5fLZIGW6SBJS8cSa0SBsaYVlE1x1UhNMGgkqAkx+MutxBNJilQ5ky1FI3hc0EELP829izS0vpzwu34eR/RahhVW14uCpUtuhya6NRXUeP8UwaWneWysLT47HyKPhGOy0zrxuIHNv3XeYXpfMuUIqlpDmA38Fima+y+WAl0N3N/DzCpb3EeXqQ5jrKPE2hrwIai2h0sT4Hn5Kq49lOalPtN4mcnjb1UO9jmGxBBHoVacCzbIQIpv3kWgJcLloOitPLTJacdrhDYZmKeD3JHAdL6LtZjT6h4Mrr2Qx2CPvn9ySWcR4dNxc6qNfERuCE9xGlGWzVskytNmi3JaWyItZoOS865ezG+mka7doOo8FvGVc6QVUYAcL21B3Sk72jPGnsYZgpXzMLRcKtYVlKpjBAfoVq4oGnUWXHUtuSS8gsCvZawt0EdnEk9T4qZSpiXOBS3ZSVCTlEYxiIY0jmpOtl4WlZvmzGbX1VxVkyZM4ZhUtY4lp4WDdx5eA6lTH/AMfH/XP/AGpx2Z1Qko223B1Vv7rxUym06GoJq2VII7VwNXUxHQjAolwmVbiYYNCCUVYWI4tjXdkNHvHYJnFUh5b3zbHkUKam76UPcNtlOTUDXAabKuE02O6ZoAFtk7a5M6ePhFk5YVmzRC4KOCkeJEfPZIod94kn1SYvqV1gJRROQ4MxKVhi6okUVksZwEMf7F2tsivnATKSrvsiAkpUFhMXJewgLLHZCrXTuLZrMJ53uB9Fr1PB1T1kQHIKlOuCwsisrYQYImtJJIG5U/xpLiXC5ZvezSKrQaRyZ1NM14sQEu56RfImgZn2cOzqKYEhtndRuoTJPZqXymNxtGz2pH21N9GsH98lqVQbhNsCrWwveHaBxBv4jRa5OjKldeiAxzsbpTETBxNkAJaSbgnoVj8uKQlr4pmWe0ltx1BsvQWaM4xwQvLDxy8J4Gt/FbS/gvL2IU8geS9pBJJJ6km5RGUq2XjFvQlJDr7Oo5I9LWSQuDmOLXDpoiUtQWODuh26q5U8NNWstoyS3lqmknzo5Ou8J3KPa2W2ZUeXF+q1nC8wRTtBa4G/ivNGLZdkgO128iEMFzPNTOBY82/CdkpJexJe4nqVzL7JvM/hWd5U7VGS2bIeF3jzVlxPMUZYSHDbqpwdiciOzNjgaCLrMqmQzyHpdNc25hdJKWtOgKmMqUhfY/Fbx0YtPrLZk9ksOjHFoO6t322X/WKgx+7jJG6h/wBsv6FS1exFyOyrzsfvKYjp4qeJuqtVUAMx6nRKJbHf2uSMkX4gdkXDMPL3lztuhSeF0crJCH6tvp4KzRwgbBNiSs7FAG7CyXakwEcFZlijV0vskXSpvJUIoBw+pSBkJSQF0vG0BArFYok6a4BMzU2SZlJQMeyVaSDi5Fhp+qdsZZIWwscNk4jYiApaMJFIXZoj8SR4kDIpLFuJcL02fMkXTooVjiSdIGRJ8V0doVCsLK7RM54wUhjWJiNpJVZbnJh+8Fooszk0WH9ltedk0xjI0cjCC0H0UjgdVx2KsJUuTRUYpqzzrmXs+fCSYxcdOiqXtxu5tI9F6gxLDGvB0We5myE2S5DbHwVJJ/seTXSj4Rm644JxxDa6e4zk1ro2yxEDjuQ3w6qGq8sPgJLxdo28Ud2Y3NvYn2Wta0fVWuf2E+/1ISopXxus4EEJduNS8PDxut5p3V4sJhYt1UTJERyPwUNNcNU76Gjfd1yea2DItGHRgrGVa8qZzdTkNd7v0RGXonyRvaNmqaG4smP7I8EfA80xzAWcCp37VH4J24mNIjIHm7vIqBleftFr8kEFSEy2RMFhojFBBZPpogNXHFBBACEhRAggqEKBEkKCCQgjU/p2hBBDBD1gRX7riCg0DxJZBBAIMknlBBBQ2eUm0oIJmYuxdcUEEhlWzW27HX6LJqamb9oAtpxbXKCC6IcMfZteWWAMCsoQQWM+m0OCMiZ1LAQdEEFKHIqOPUjCDdoWS5lpGtfo2yCC39EQ6XXsPwCCokldNE2Qstw8VyB6XstC7R8t0zaGZzYIw4M0IbYj4IILP2aSPND91xBBRLpqiWy/WvZIOFxHkr5+05fxlBBdEeHN5P8AI//Z"/>
          <p:cNvSpPr>
            <a:spLocks noChangeAspect="1" noChangeArrowheads="1"/>
          </p:cNvSpPr>
          <p:nvPr/>
        </p:nvSpPr>
        <p:spPr bwMode="auto">
          <a:xfrm>
            <a:off x="63500" y="-827088"/>
            <a:ext cx="2676525" cy="1704976"/>
          </a:xfrm>
          <a:prstGeom prst="rect">
            <a:avLst/>
          </a:prstGeom>
          <a:noFill/>
        </p:spPr>
        <p:txBody>
          <a:bodyPr vert="horz" wrap="square" lIns="91440" tIns="45720" rIns="91440" bIns="45720" numCol="1" anchor="t" anchorCtr="0" compatLnSpc="1">
            <a:prstTxWarp prst="textNoShape">
              <a:avLst/>
            </a:prstTxWarp>
          </a:bodyPr>
          <a:lstStyle/>
          <a:p>
            <a:endParaRPr lang="es-MX">
              <a:solidFill>
                <a:prstClr val="black"/>
              </a:solidFill>
            </a:endParaRPr>
          </a:p>
        </p:txBody>
      </p:sp>
      <p:pic>
        <p:nvPicPr>
          <p:cNvPr id="27651" name="Picture 3" descr="C:\Users\Mario\Pictures\as.png"/>
          <p:cNvPicPr>
            <a:picLocks noChangeAspect="1" noChangeArrowheads="1"/>
          </p:cNvPicPr>
          <p:nvPr/>
        </p:nvPicPr>
        <p:blipFill>
          <a:blip r:embed="rId2" cstate="print"/>
          <a:srcRect/>
          <a:stretch>
            <a:fillRect/>
          </a:stretch>
        </p:blipFill>
        <p:spPr bwMode="auto">
          <a:xfrm rot="367306">
            <a:off x="5004048" y="4581128"/>
            <a:ext cx="3456384" cy="1697185"/>
          </a:xfrm>
          <a:prstGeom prst="rect">
            <a:avLst/>
          </a:prstGeom>
          <a:noFill/>
        </p:spPr>
      </p:pic>
    </p:spTree>
    <p:extLst>
      <p:ext uri="{BB962C8B-B14F-4D97-AF65-F5344CB8AC3E}">
        <p14:creationId xmlns:p14="http://schemas.microsoft.com/office/powerpoint/2010/main" val="305287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5">
                                            <p:bg/>
                                          </p:spTgt>
                                        </p:tgtEl>
                                        <p:attrNameLst>
                                          <p:attrName>style.visibility</p:attrName>
                                        </p:attrNameLst>
                                      </p:cBhvr>
                                      <p:to>
                                        <p:strVal val="visible"/>
                                      </p:to>
                                    </p:set>
                                    <p:anim calcmode="lin" valueType="num">
                                      <p:cBhvr>
                                        <p:cTn id="14" dur="1000" fill="hold"/>
                                        <p:tgtEl>
                                          <p:spTgt spid="5">
                                            <p:bg/>
                                          </p:spTgt>
                                        </p:tgtEl>
                                        <p:attrNameLst>
                                          <p:attrName>ppt_w</p:attrName>
                                        </p:attrNameLst>
                                      </p:cBhvr>
                                      <p:tavLst>
                                        <p:tav tm="0">
                                          <p:val>
                                            <p:fltVal val="0"/>
                                          </p:val>
                                        </p:tav>
                                        <p:tav tm="100000">
                                          <p:val>
                                            <p:strVal val="#ppt_w"/>
                                          </p:val>
                                        </p:tav>
                                      </p:tavLst>
                                    </p:anim>
                                    <p:anim calcmode="lin" valueType="num">
                                      <p:cBhvr>
                                        <p:cTn id="15" dur="1000" fill="hold"/>
                                        <p:tgtEl>
                                          <p:spTgt spid="5">
                                            <p:bg/>
                                          </p:spTgt>
                                        </p:tgtEl>
                                        <p:attrNameLst>
                                          <p:attrName>ppt_h</p:attrName>
                                        </p:attrNameLst>
                                      </p:cBhvr>
                                      <p:tavLst>
                                        <p:tav tm="0">
                                          <p:val>
                                            <p:fltVal val="0"/>
                                          </p:val>
                                        </p:tav>
                                        <p:tav tm="100000">
                                          <p:val>
                                            <p:strVal val="#ppt_h"/>
                                          </p:val>
                                        </p:tav>
                                      </p:tavLst>
                                    </p:anim>
                                    <p:anim calcmode="lin" valueType="num">
                                      <p:cBhvr>
                                        <p:cTn id="16" dur="1000" fill="hold"/>
                                        <p:tgtEl>
                                          <p:spTgt spid="5">
                                            <p:bg/>
                                          </p:spTgt>
                                        </p:tgtEl>
                                        <p:attrNameLst>
                                          <p:attrName>style.rotation</p:attrName>
                                        </p:attrNameLst>
                                      </p:cBhvr>
                                      <p:tavLst>
                                        <p:tav tm="0">
                                          <p:val>
                                            <p:fltVal val="90"/>
                                          </p:val>
                                        </p:tav>
                                        <p:tav tm="100000">
                                          <p:val>
                                            <p:fltVal val="0"/>
                                          </p:val>
                                        </p:tav>
                                      </p:tavLst>
                                    </p:anim>
                                    <p:animEffect transition="in" filter="fade">
                                      <p:cBhvr>
                                        <p:cTn id="17" dur="1000"/>
                                        <p:tgtEl>
                                          <p:spTgt spid="5">
                                            <p:bg/>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 calcmode="lin" valueType="num">
                                      <p:cBhvr>
                                        <p:cTn id="22"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3"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24" dur="1000" fill="hold"/>
                                        <p:tgtEl>
                                          <p:spTgt spid="5">
                                            <p:txEl>
                                              <p:pRg st="1" end="1"/>
                                            </p:txEl>
                                          </p:spTgt>
                                        </p:tgtEl>
                                        <p:attrNameLst>
                                          <p:attrName>style.rotation</p:attrName>
                                        </p:attrNameLst>
                                      </p:cBhvr>
                                      <p:tavLst>
                                        <p:tav tm="0">
                                          <p:val>
                                            <p:fltVal val="90"/>
                                          </p:val>
                                        </p:tav>
                                        <p:tav tm="100000">
                                          <p:val>
                                            <p:fltVal val="0"/>
                                          </p:val>
                                        </p:tav>
                                      </p:tavLst>
                                    </p:anim>
                                    <p:animEffect transition="in" filter="fade">
                                      <p:cBhvr>
                                        <p:cTn id="25" dur="10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 calcmode="lin" valueType="num">
                                      <p:cBhvr>
                                        <p:cTn id="30"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31"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32"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33" dur="1000"/>
                                        <p:tgtEl>
                                          <p:spTgt spid="5">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5">
                                            <p:txEl>
                                              <p:pRg st="3" end="3"/>
                                            </p:txEl>
                                          </p:spTgt>
                                        </p:tgtEl>
                                        <p:attrNameLst>
                                          <p:attrName>style.visibility</p:attrName>
                                        </p:attrNameLst>
                                      </p:cBhvr>
                                      <p:to>
                                        <p:strVal val="visible"/>
                                      </p:to>
                                    </p:set>
                                    <p:anim calcmode="lin" valueType="num">
                                      <p:cBhvr>
                                        <p:cTn id="38"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39"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40"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41" dur="1000"/>
                                        <p:tgtEl>
                                          <p:spTgt spid="5">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7651"/>
                                        </p:tgtEl>
                                        <p:attrNameLst>
                                          <p:attrName>style.visibility</p:attrName>
                                        </p:attrNameLst>
                                      </p:cBhvr>
                                      <p:to>
                                        <p:strVal val="visible"/>
                                      </p:to>
                                    </p:set>
                                    <p:animEffect transition="in" filter="randombar(horizontal)">
                                      <p:cBhvr>
                                        <p:cTn id="46" dur="5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5536" y="692696"/>
            <a:ext cx="8136904" cy="523220"/>
          </a:xfrm>
          <a:prstGeom prst="rect">
            <a:avLst/>
          </a:prstGeom>
          <a:noFill/>
        </p:spPr>
        <p:txBody>
          <a:bodyPr wrap="square" rtlCol="0">
            <a:spAutoFit/>
          </a:bodyPr>
          <a:lstStyle/>
          <a:p>
            <a:pPr algn="ctr"/>
            <a:r>
              <a:rPr lang="es-MX" sz="2800" b="1" dirty="0" smtClean="0">
                <a:ln w="12700">
                  <a:solidFill>
                    <a:srgbClr val="B13F9A">
                      <a:satMod val="155000"/>
                    </a:srgbClr>
                  </a:solidFill>
                  <a:prstDash val="solid"/>
                </a:ln>
                <a:solidFill>
                  <a:srgbClr val="F4E7ED">
                    <a:tint val="85000"/>
                    <a:satMod val="155000"/>
                  </a:srgbClr>
                </a:solidFill>
                <a:effectLst>
                  <a:outerShdw blurRad="41275" dist="20320" dir="1800000" algn="tl" rotWithShape="0">
                    <a:srgbClr val="000000">
                      <a:alpha val="40000"/>
                    </a:srgbClr>
                  </a:outerShdw>
                </a:effectLst>
                <a:latin typeface="Comic Sans MS" pitchFamily="66" charset="0"/>
              </a:rPr>
              <a:t>¿Qué me preguntaran en la entrevista?</a:t>
            </a:r>
            <a:endParaRPr lang="es-MX" sz="2800" dirty="0">
              <a:solidFill>
                <a:prstClr val="black"/>
              </a:solidFill>
              <a:latin typeface="Comic Sans MS" pitchFamily="66" charset="0"/>
            </a:endParaRPr>
          </a:p>
        </p:txBody>
      </p:sp>
      <p:sp>
        <p:nvSpPr>
          <p:cNvPr id="8" name="TextBox 7"/>
          <p:cNvSpPr txBox="1"/>
          <p:nvPr/>
        </p:nvSpPr>
        <p:spPr>
          <a:xfrm>
            <a:off x="827584" y="1484784"/>
            <a:ext cx="7560840" cy="286232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s-MX" sz="2000" dirty="0" smtClean="0">
                <a:solidFill>
                  <a:prstClr val="white"/>
                </a:solidFill>
                <a:latin typeface="Comic Sans MS" pitchFamily="66" charset="0"/>
              </a:rPr>
              <a:t>Las preguntas y la forma de plantear las preguntas pueden ser muy variables, pero casi todas las entrevistas tratan de abordar los mismos temas, por otra parte, la información que la empresa desea conocer de la persona a emplear, la obtendrá no solo con cuestionamientos, sino también por medio de la comunicación no verbal; por ejemplo, los movimientos corporales, actitudes, y gesticulaciones, todo aquello que permite comunicar a los demás sin palabras su agrado, inseguridad, nervios, dudas, afecto, etc.</a:t>
            </a:r>
            <a:endParaRPr lang="es-MX" sz="2000" dirty="0">
              <a:solidFill>
                <a:prstClr val="white"/>
              </a:solidFill>
              <a:latin typeface="Comic Sans MS" pitchFamily="66" charset="0"/>
            </a:endParaRPr>
          </a:p>
        </p:txBody>
      </p:sp>
      <p:pic>
        <p:nvPicPr>
          <p:cNvPr id="1026" name="Picture 2" descr="http://www.entrevistadetrabajo.org/wp-content/uploads/2011/10/Crea-un-ambiente-adecuado-en-la-entrevista-de-trabaj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09467">
            <a:off x="4608004" y="4322698"/>
            <a:ext cx="3686046" cy="2223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376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path" presetSubtype="0" accel="50000" decel="50000" fill="hold" grpId="0" nodeType="clickEffect">
                                  <p:stCondLst>
                                    <p:cond delay="0"/>
                                  </p:stCondLst>
                                  <p:childTnLst>
                                    <p:animMotion origin="layout" path="M 5.55556E-7 0.00463 C 5.55556E-7 0.03773 0.02708 0.06458 0.06007 0.06458 C 0.09896 0.06458 0.11302 0.03472 0.11892 0.01667 L 0.125 -0.00741 C 0.13108 -0.02546 0.14601 -0.05532 0.18993 -0.05532 C 0.21806 -0.05532 0.25 -0.02847 0.25 0.00463 C 0.25 0.03773 0.21806 0.06458 0.18993 0.06458 C 0.14601 0.06458 0.13108 0.03472 0.125 0.01667 L 0.11892 -0.00741 C 0.11302 -0.02546 0.09896 -0.05532 0.06007 -0.05532 C 0.02708 -0.05532 5.55556E-7 -0.02847 5.55556E-7 0.00463 Z " pathEditMode="relative" rAng="0" ptsTypes="ffFffffFfff">
                                      <p:cBhvr>
                                        <p:cTn id="6" dur="2000" fill="hold"/>
                                        <p:tgtEl>
                                          <p:spTgt spid="8"/>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620688"/>
            <a:ext cx="7056784" cy="523220"/>
          </a:xfrm>
          <a:prstGeom prst="rect">
            <a:avLst/>
          </a:prstGeom>
          <a:noFill/>
        </p:spPr>
        <p:txBody>
          <a:bodyPr wrap="square" rtlCol="0">
            <a:spAutoFit/>
          </a:bodyPr>
          <a:lstStyle/>
          <a:p>
            <a:pPr algn="ctr"/>
            <a:r>
              <a:rPr lang="es-MX" sz="2800" b="1" dirty="0">
                <a:ln w="12700">
                  <a:solidFill>
                    <a:srgbClr val="B13F9A">
                      <a:satMod val="155000"/>
                    </a:srgbClr>
                  </a:solidFill>
                  <a:prstDash val="solid"/>
                </a:ln>
                <a:solidFill>
                  <a:srgbClr val="F4E7ED">
                    <a:tint val="85000"/>
                    <a:satMod val="155000"/>
                  </a:srgbClr>
                </a:solidFill>
                <a:effectLst>
                  <a:outerShdw blurRad="41275" dist="20320" dir="1800000" algn="tl" rotWithShape="0">
                    <a:srgbClr val="000000">
                      <a:alpha val="40000"/>
                    </a:srgbClr>
                  </a:outerShdw>
                </a:effectLst>
                <a:latin typeface="Comic Sans MS" pitchFamily="66" charset="0"/>
              </a:rPr>
              <a:t>Tipos de entrevista</a:t>
            </a:r>
          </a:p>
        </p:txBody>
      </p:sp>
      <p:sp>
        <p:nvSpPr>
          <p:cNvPr id="5" name="TextBox 4"/>
          <p:cNvSpPr txBox="1"/>
          <p:nvPr/>
        </p:nvSpPr>
        <p:spPr>
          <a:xfrm rot="21364258">
            <a:off x="487636" y="4149080"/>
            <a:ext cx="3168352" cy="193899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MX" sz="2400" b="1" dirty="0">
                <a:ln w="12700">
                  <a:solidFill>
                    <a:srgbClr val="B13F9A">
                      <a:satMod val="155000"/>
                    </a:srgbClr>
                  </a:solidFill>
                  <a:prstDash val="solid"/>
                </a:ln>
                <a:solidFill>
                  <a:srgbClr val="F4E7ED">
                    <a:tint val="85000"/>
                    <a:satMod val="155000"/>
                  </a:srgbClr>
                </a:solidFill>
                <a:effectLst>
                  <a:outerShdw blurRad="41275" dist="20320" dir="1800000" algn="tl" rotWithShape="0">
                    <a:srgbClr val="000000">
                      <a:alpha val="40000"/>
                    </a:srgbClr>
                  </a:outerShdw>
                </a:effectLst>
              </a:rPr>
              <a:t>Individual</a:t>
            </a:r>
          </a:p>
          <a:p>
            <a:r>
              <a:rPr lang="es-MX" sz="2400" b="1" dirty="0" smtClean="0">
                <a:ln w="12700">
                  <a:solidFill>
                    <a:srgbClr val="B13F9A">
                      <a:satMod val="155000"/>
                    </a:srgbClr>
                  </a:solidFill>
                  <a:prstDash val="solid"/>
                </a:ln>
                <a:solidFill>
                  <a:prstClr val="black"/>
                </a:solidFill>
                <a:latin typeface="Comic Sans MS" pitchFamily="66" charset="0"/>
              </a:rPr>
              <a:t>Se realiza directamente entre el entrevistador y el solicitante.</a:t>
            </a:r>
            <a:endParaRPr lang="es-MX" sz="2400" b="1" dirty="0">
              <a:ln w="12700">
                <a:solidFill>
                  <a:srgbClr val="B13F9A">
                    <a:satMod val="155000"/>
                  </a:srgbClr>
                </a:solidFill>
                <a:prstDash val="solid"/>
              </a:ln>
              <a:solidFill>
                <a:prstClr val="black"/>
              </a:solidFill>
              <a:latin typeface="Comic Sans MS" pitchFamily="66" charset="0"/>
            </a:endParaRPr>
          </a:p>
        </p:txBody>
      </p:sp>
      <p:pic>
        <p:nvPicPr>
          <p:cNvPr id="6" name="Picture 5" descr="http://www2.uca.es/dept/enfermeria/socrates/entrevista/cpepo019.gif"/>
          <p:cNvPicPr>
            <a:picLocks noChangeAspect="1" noChangeArrowheads="1"/>
          </p:cNvPicPr>
          <p:nvPr/>
        </p:nvPicPr>
        <p:blipFill>
          <a:blip r:embed="rId2" cstate="print"/>
          <a:srcRect/>
          <a:stretch>
            <a:fillRect/>
          </a:stretch>
        </p:blipFill>
        <p:spPr bwMode="auto">
          <a:xfrm>
            <a:off x="250884" y="1143908"/>
            <a:ext cx="3789552" cy="2376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4788024" y="1484784"/>
            <a:ext cx="3146276" cy="3564053"/>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spcBef>
                <a:spcPct val="20000"/>
              </a:spcBef>
              <a:defRPr/>
            </a:pPr>
            <a:r>
              <a:rPr lang="es-MX" sz="2400" b="1" dirty="0" smtClean="0">
                <a:ln w="12700">
                  <a:solidFill>
                    <a:srgbClr val="B13F9A">
                      <a:satMod val="155000"/>
                    </a:srgbClr>
                  </a:solidFill>
                  <a:prstDash val="solid"/>
                </a:ln>
                <a:solidFill>
                  <a:srgbClr val="F4E7ED">
                    <a:tint val="85000"/>
                    <a:satMod val="155000"/>
                  </a:srgbClr>
                </a:solidFill>
                <a:latin typeface="Comic Sans MS" pitchFamily="66" charset="0"/>
              </a:rPr>
              <a:t>De Grupo</a:t>
            </a:r>
          </a:p>
          <a:p>
            <a:pPr algn="ctr">
              <a:spcBef>
                <a:spcPct val="20000"/>
              </a:spcBef>
              <a:defRPr/>
            </a:pPr>
            <a:r>
              <a:rPr lang="es-MX" sz="2400" dirty="0">
                <a:ln w="12700">
                  <a:solidFill>
                    <a:srgbClr val="B13F9A">
                      <a:satMod val="155000"/>
                    </a:srgbClr>
                  </a:solidFill>
                  <a:prstDash val="solid"/>
                </a:ln>
                <a:solidFill>
                  <a:prstClr val="black"/>
                </a:solidFill>
                <a:effectLst>
                  <a:outerShdw blurRad="41275" dist="20320" dir="1800000" algn="tl" rotWithShape="0">
                    <a:srgbClr val="000000">
                      <a:alpha val="40000"/>
                    </a:srgbClr>
                  </a:outerShdw>
                </a:effectLst>
                <a:latin typeface="Comic Sans MS" pitchFamily="66" charset="0"/>
              </a:rPr>
              <a:t>Dos o más entrevistadores, se basan en las mismas preguntas y respuestas para evaluar mejor al entrevistado.</a:t>
            </a:r>
            <a:endParaRPr lang="es-MX" sz="2400" dirty="0">
              <a:ln w="17780" cmpd="sng">
                <a:solidFill>
                  <a:srgbClr val="FFFFFF"/>
                </a:solidFill>
                <a:prstDash val="solid"/>
                <a:miter lim="800000"/>
              </a:ln>
              <a:solidFill>
                <a:prstClr val="black"/>
              </a:solidFill>
              <a:latin typeface="Comic Sans MS" pitchFamily="66" charset="0"/>
            </a:endParaRPr>
          </a:p>
          <a:p>
            <a:pPr algn="ctr">
              <a:spcBef>
                <a:spcPct val="20000"/>
              </a:spcBef>
              <a:defRPr/>
            </a:pPr>
            <a:endParaRPr lang="es-MX" sz="2400" b="1" dirty="0">
              <a:ln w="12700">
                <a:solidFill>
                  <a:srgbClr val="B13F9A">
                    <a:satMod val="155000"/>
                  </a:srgbClr>
                </a:solidFill>
                <a:prstDash val="solid"/>
              </a:ln>
              <a:solidFill>
                <a:srgbClr val="F4E7ED">
                  <a:tint val="85000"/>
                  <a:satMod val="155000"/>
                </a:srgbClr>
              </a:solidFill>
              <a:latin typeface="Comic Sans MS" pitchFamily="66" charset="0"/>
            </a:endParaRPr>
          </a:p>
        </p:txBody>
      </p:sp>
    </p:spTree>
    <p:extLst>
      <p:ext uri="{BB962C8B-B14F-4D97-AF65-F5344CB8AC3E}">
        <p14:creationId xmlns:p14="http://schemas.microsoft.com/office/powerpoint/2010/main" val="351199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5576" y="620688"/>
            <a:ext cx="7344816" cy="523220"/>
          </a:xfrm>
          <a:prstGeom prst="rect">
            <a:avLst/>
          </a:prstGeom>
          <a:noFill/>
        </p:spPr>
        <p:txBody>
          <a:bodyPr wrap="square" rtlCol="0">
            <a:spAutoFit/>
          </a:bodyPr>
          <a:lstStyle/>
          <a:p>
            <a:pPr algn="ctr"/>
            <a:r>
              <a:rPr lang="es-MX" sz="2800" b="1" dirty="0">
                <a:ln w="12700">
                  <a:solidFill>
                    <a:srgbClr val="B13F9A">
                      <a:satMod val="155000"/>
                    </a:srgbClr>
                  </a:solidFill>
                  <a:prstDash val="solid"/>
                </a:ln>
                <a:solidFill>
                  <a:srgbClr val="F4E7ED">
                    <a:tint val="85000"/>
                    <a:satMod val="155000"/>
                  </a:srgbClr>
                </a:solidFill>
                <a:effectLst>
                  <a:outerShdw blurRad="41275" dist="20320" dir="1800000" algn="tl" rotWithShape="0">
                    <a:srgbClr val="000000">
                      <a:alpha val="40000"/>
                    </a:srgbClr>
                  </a:outerShdw>
                </a:effectLst>
                <a:latin typeface="Comic Sans MS" pitchFamily="66" charset="0"/>
              </a:rPr>
              <a:t>Para llevarlas a cabo se recurre a….</a:t>
            </a:r>
          </a:p>
        </p:txBody>
      </p:sp>
      <p:sp>
        <p:nvSpPr>
          <p:cNvPr id="5" name="TextBox 4"/>
          <p:cNvSpPr txBox="1"/>
          <p:nvPr/>
        </p:nvSpPr>
        <p:spPr>
          <a:xfrm rot="21306792">
            <a:off x="395536" y="1844824"/>
            <a:ext cx="2520280" cy="317009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s-MX" sz="2000" b="1" dirty="0">
                <a:ln w="12700">
                  <a:solidFill>
                    <a:srgbClr val="B13F9A">
                      <a:satMod val="155000"/>
                    </a:srgbClr>
                  </a:solidFill>
                  <a:prstDash val="solid"/>
                </a:ln>
                <a:solidFill>
                  <a:srgbClr val="F4E7ED">
                    <a:tint val="85000"/>
                    <a:satMod val="155000"/>
                  </a:srgbClr>
                </a:solidFill>
                <a:effectLst>
                  <a:outerShdw blurRad="41275" dist="20320" dir="1800000" algn="tl" rotWithShape="0">
                    <a:srgbClr val="000000">
                      <a:alpha val="40000"/>
                    </a:srgbClr>
                  </a:outerShdw>
                </a:effectLst>
                <a:latin typeface="Comic Sans MS" pitchFamily="66" charset="0"/>
              </a:rPr>
              <a:t>Estructurada:</a:t>
            </a:r>
          </a:p>
          <a:p>
            <a:r>
              <a:rPr lang="es-MX" sz="2000" dirty="0">
                <a:solidFill>
                  <a:prstClr val="white"/>
                </a:solidFill>
                <a:latin typeface="Comic Sans MS" pitchFamily="66" charset="0"/>
              </a:rPr>
              <a:t>Se hacen preguntas predeterminadas que permitan una confiabilidad en la entrevista. Preguntas sometidas a un proceso mecánico.</a:t>
            </a:r>
          </a:p>
          <a:p>
            <a:endParaRPr lang="es-MX" sz="2000" dirty="0">
              <a:solidFill>
                <a:prstClr val="white"/>
              </a:solidFill>
              <a:latin typeface="Comic Sans MS" pitchFamily="66" charset="0"/>
            </a:endParaRPr>
          </a:p>
        </p:txBody>
      </p:sp>
      <p:pic>
        <p:nvPicPr>
          <p:cNvPr id="6" name="Picture 5" descr="http://paosangu.bligoo.com.co/media/users/13/674240/images/public/80475/entrevista.png?v=1305739471034"/>
          <p:cNvPicPr>
            <a:picLocks noChangeAspect="1" noChangeArrowheads="1"/>
          </p:cNvPicPr>
          <p:nvPr/>
        </p:nvPicPr>
        <p:blipFill>
          <a:blip r:embed="rId2" cstate="print"/>
          <a:srcRect/>
          <a:stretch>
            <a:fillRect/>
          </a:stretch>
        </p:blipFill>
        <p:spPr bwMode="auto">
          <a:xfrm>
            <a:off x="6093204" y="1340768"/>
            <a:ext cx="2288270" cy="2232248"/>
          </a:xfrm>
          <a:prstGeom prst="snip2DiagRect">
            <a:avLst/>
          </a:prstGeom>
          <a:solidFill>
            <a:srgbClr val="FFFFFF">
              <a:shade val="85000"/>
            </a:srgbClr>
          </a:solidFill>
          <a:ln w="88900" cap="sq">
            <a:solidFill>
              <a:schemeClr val="accent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rot="239576">
            <a:off x="4427984" y="3717032"/>
            <a:ext cx="4248472" cy="273305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spcBef>
                <a:spcPct val="20000"/>
              </a:spcBef>
              <a:defRPr/>
            </a:pPr>
            <a:r>
              <a:rPr lang="es-MX" sz="2400" b="1" dirty="0">
                <a:ln w="12700">
                  <a:solidFill>
                    <a:srgbClr val="B13F9A">
                      <a:satMod val="155000"/>
                    </a:srgbClr>
                  </a:solidFill>
                  <a:prstDash val="solid"/>
                </a:ln>
                <a:solidFill>
                  <a:srgbClr val="F4E7ED">
                    <a:tint val="85000"/>
                    <a:satMod val="155000"/>
                  </a:srgbClr>
                </a:solidFill>
                <a:effectLst>
                  <a:outerShdw blurRad="41275" dist="20320" dir="1800000" algn="tl" rotWithShape="0">
                    <a:srgbClr val="000000">
                      <a:alpha val="40000"/>
                    </a:srgbClr>
                  </a:outerShdw>
                </a:effectLst>
              </a:rPr>
              <a:t>No </a:t>
            </a:r>
            <a:r>
              <a:rPr lang="es-MX" sz="2400" b="1" dirty="0">
                <a:ln w="12700">
                  <a:solidFill>
                    <a:srgbClr val="B13F9A">
                      <a:satMod val="155000"/>
                    </a:srgbClr>
                  </a:solidFill>
                  <a:prstDash val="solid"/>
                </a:ln>
                <a:solidFill>
                  <a:srgbClr val="F4E7ED">
                    <a:tint val="85000"/>
                    <a:satMod val="155000"/>
                  </a:srgbClr>
                </a:solidFill>
                <a:effectLst>
                  <a:outerShdw blurRad="41275" dist="20320" dir="1800000" algn="tl" rotWithShape="0">
                    <a:srgbClr val="000000">
                      <a:alpha val="40000"/>
                    </a:srgbClr>
                  </a:outerShdw>
                </a:effectLst>
                <a:latin typeface="Comic Sans MS" pitchFamily="66" charset="0"/>
              </a:rPr>
              <a:t>Estructurada:</a:t>
            </a:r>
          </a:p>
          <a:p>
            <a:pPr marL="342900" indent="-342900">
              <a:spcBef>
                <a:spcPct val="20000"/>
              </a:spcBef>
              <a:defRPr/>
            </a:pPr>
            <a:r>
              <a:rPr lang="es-MX" dirty="0" smtClean="0">
                <a:solidFill>
                  <a:prstClr val="white"/>
                </a:solidFill>
                <a:latin typeface="Comic Sans MS" pitchFamily="66" charset="0"/>
              </a:rPr>
              <a:t>   Preguntas </a:t>
            </a:r>
            <a:r>
              <a:rPr lang="es-MX" dirty="0">
                <a:solidFill>
                  <a:prstClr val="white"/>
                </a:solidFill>
                <a:latin typeface="Comic Sans MS" pitchFamily="66" charset="0"/>
              </a:rPr>
              <a:t>no previstas, logrando la comunicación directa a través de una conversación común y abierta. Se tocan diferentes temas. No muestran confiabilidad porque pasa por alto aptitudes, conocimiento o experiencia.</a:t>
            </a:r>
          </a:p>
          <a:p>
            <a:endParaRPr lang="es-MX" dirty="0">
              <a:solidFill>
                <a:prstClr val="white"/>
              </a:solidFill>
            </a:endParaRPr>
          </a:p>
        </p:txBody>
      </p:sp>
    </p:spTree>
    <p:extLst>
      <p:ext uri="{BB962C8B-B14F-4D97-AF65-F5344CB8AC3E}">
        <p14:creationId xmlns:p14="http://schemas.microsoft.com/office/powerpoint/2010/main" val="386611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4"/>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21287032">
            <a:off x="467544" y="764704"/>
            <a:ext cx="2736304" cy="344709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s-MX" sz="2000" b="1" dirty="0">
                <a:ln w="12700">
                  <a:solidFill>
                    <a:srgbClr val="B13F9A">
                      <a:satMod val="155000"/>
                    </a:srgbClr>
                  </a:solidFill>
                  <a:prstDash val="solid"/>
                </a:ln>
                <a:solidFill>
                  <a:srgbClr val="F4E7ED">
                    <a:tint val="85000"/>
                    <a:satMod val="155000"/>
                  </a:srgbClr>
                </a:solidFill>
                <a:effectLst>
                  <a:outerShdw blurRad="41275" dist="20320" dir="1800000" algn="tl" rotWithShape="0">
                    <a:srgbClr val="000000">
                      <a:alpha val="40000"/>
                    </a:srgbClr>
                  </a:outerShdw>
                </a:effectLst>
                <a:latin typeface="Comic Sans MS" pitchFamily="66" charset="0"/>
              </a:rPr>
              <a:t>Mixtas</a:t>
            </a:r>
          </a:p>
          <a:p>
            <a:r>
              <a:rPr lang="es-MX" sz="2000" dirty="0">
                <a:solidFill>
                  <a:prstClr val="black"/>
                </a:solidFill>
                <a:latin typeface="Comic Sans MS" pitchFamily="66" charset="0"/>
              </a:rPr>
              <a:t>Consiste en hacer 2 tipos de preguntas: estructuradas, donde se proporciona una base confiable y comparación entre candidatos, y no estructuradas añade interés al proceso.</a:t>
            </a:r>
          </a:p>
          <a:p>
            <a:endParaRPr lang="es-MX" dirty="0">
              <a:solidFill>
                <a:prstClr val="black"/>
              </a:solidFill>
            </a:endParaRPr>
          </a:p>
        </p:txBody>
      </p:sp>
      <p:sp>
        <p:nvSpPr>
          <p:cNvPr id="5" name="TextBox 4"/>
          <p:cNvSpPr txBox="1"/>
          <p:nvPr/>
        </p:nvSpPr>
        <p:spPr>
          <a:xfrm rot="349014">
            <a:off x="4423160" y="3567511"/>
            <a:ext cx="2880320" cy="289310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spcBef>
                <a:spcPct val="20000"/>
              </a:spcBef>
              <a:defRPr/>
            </a:pPr>
            <a:r>
              <a:rPr lang="es-MX" sz="2000" b="1" dirty="0">
                <a:ln w="12700">
                  <a:solidFill>
                    <a:srgbClr val="B13F9A">
                      <a:satMod val="155000"/>
                    </a:srgbClr>
                  </a:solidFill>
                  <a:prstDash val="solid"/>
                </a:ln>
                <a:solidFill>
                  <a:srgbClr val="F4E7ED">
                    <a:tint val="85000"/>
                    <a:satMod val="155000"/>
                  </a:srgbClr>
                </a:solidFill>
                <a:effectLst>
                  <a:outerShdw blurRad="41275" dist="20320" dir="1800000" algn="tl" rotWithShape="0">
                    <a:srgbClr val="000000">
                      <a:alpha val="40000"/>
                    </a:srgbClr>
                  </a:outerShdw>
                </a:effectLst>
                <a:latin typeface="Comic Sans MS" pitchFamily="66" charset="0"/>
              </a:rPr>
              <a:t>Solución de problemas</a:t>
            </a:r>
          </a:p>
          <a:p>
            <a:pPr marL="342900" indent="-342900">
              <a:spcBef>
                <a:spcPct val="20000"/>
              </a:spcBef>
              <a:defRPr/>
            </a:pPr>
            <a:r>
              <a:rPr lang="es-MX" sz="2000" dirty="0">
                <a:solidFill>
                  <a:prstClr val="black"/>
                </a:solidFill>
                <a:latin typeface="Comic Sans MS" pitchFamily="66" charset="0"/>
              </a:rPr>
              <a:t>Se presenta </a:t>
            </a:r>
            <a:r>
              <a:rPr lang="es-MX" sz="2000" dirty="0" smtClean="0">
                <a:solidFill>
                  <a:prstClr val="black"/>
                </a:solidFill>
                <a:latin typeface="Comic Sans MS" pitchFamily="66" charset="0"/>
              </a:rPr>
              <a:t>un problema </a:t>
            </a:r>
            <a:r>
              <a:rPr lang="es-MX" sz="2000" dirty="0">
                <a:solidFill>
                  <a:prstClr val="black"/>
                </a:solidFill>
                <a:latin typeface="Comic Sans MS" pitchFamily="66" charset="0"/>
              </a:rPr>
              <a:t>y el entrevistador  espera que des una solución adecuada y confiable.</a:t>
            </a:r>
          </a:p>
          <a:p>
            <a:endParaRPr lang="es-MX" dirty="0">
              <a:solidFill>
                <a:prstClr val="black"/>
              </a:solidFill>
            </a:endParaRPr>
          </a:p>
        </p:txBody>
      </p:sp>
      <p:pic>
        <p:nvPicPr>
          <p:cNvPr id="6" name="Picture 5" descr="http://www.blogcapitalhumano.com/wp-content/entrevista1.jpg"/>
          <p:cNvPicPr>
            <a:picLocks noChangeAspect="1" noChangeArrowheads="1"/>
          </p:cNvPicPr>
          <p:nvPr/>
        </p:nvPicPr>
        <p:blipFill>
          <a:blip r:embed="rId2" cstate="print"/>
          <a:srcRect/>
          <a:stretch>
            <a:fillRect/>
          </a:stretch>
        </p:blipFill>
        <p:spPr bwMode="auto">
          <a:xfrm>
            <a:off x="4936864" y="836712"/>
            <a:ext cx="2381250" cy="1952625"/>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42219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000"/>
                                        <p:tgtEl>
                                          <p:spTgt spid="6"/>
                                        </p:tgtEl>
                                      </p:cBhvr>
                                    </p:animEffect>
                                    <p:anim calcmode="lin" valueType="num">
                                      <p:cBhvr>
                                        <p:cTn id="26" dur="2000" fill="hold"/>
                                        <p:tgtEl>
                                          <p:spTgt spid="6"/>
                                        </p:tgtEl>
                                        <p:attrNameLst>
                                          <p:attrName>ppt_w</p:attrName>
                                        </p:attrNameLst>
                                      </p:cBhvr>
                                      <p:tavLst>
                                        <p:tav tm="0" fmla="#ppt_w*sin(2.5*pi*$)">
                                          <p:val>
                                            <p:fltVal val="0"/>
                                          </p:val>
                                        </p:tav>
                                        <p:tav tm="100000">
                                          <p:val>
                                            <p:fltVal val="1"/>
                                          </p:val>
                                        </p:tav>
                                      </p:tavLst>
                                    </p:anim>
                                    <p:anim calcmode="lin" valueType="num">
                                      <p:cBhvr>
                                        <p:cTn id="27"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1000" fill="hold"/>
                                        <p:tgtEl>
                                          <p:spTgt spid="5"/>
                                        </p:tgtEl>
                                        <p:attrNameLst>
                                          <p:attrName>ppt_w</p:attrName>
                                        </p:attrNameLst>
                                      </p:cBhvr>
                                      <p:tavLst>
                                        <p:tav tm="0">
                                          <p:val>
                                            <p:fltVal val="0"/>
                                          </p:val>
                                        </p:tav>
                                        <p:tav tm="100000">
                                          <p:val>
                                            <p:strVal val="#ppt_w"/>
                                          </p:val>
                                        </p:tav>
                                      </p:tavLst>
                                    </p:anim>
                                    <p:anim calcmode="lin" valueType="num">
                                      <p:cBhvr>
                                        <p:cTn id="33" dur="1000" fill="hold"/>
                                        <p:tgtEl>
                                          <p:spTgt spid="5"/>
                                        </p:tgtEl>
                                        <p:attrNameLst>
                                          <p:attrName>ppt_h</p:attrName>
                                        </p:attrNameLst>
                                      </p:cBhvr>
                                      <p:tavLst>
                                        <p:tav tm="0">
                                          <p:val>
                                            <p:fltVal val="0"/>
                                          </p:val>
                                        </p:tav>
                                        <p:tav tm="100000">
                                          <p:val>
                                            <p:strVal val="#ppt_h"/>
                                          </p:val>
                                        </p:tav>
                                      </p:tavLst>
                                    </p:anim>
                                    <p:anim calcmode="lin" valueType="num">
                                      <p:cBhvr>
                                        <p:cTn id="34" dur="1000" fill="hold"/>
                                        <p:tgtEl>
                                          <p:spTgt spid="5"/>
                                        </p:tgtEl>
                                        <p:attrNameLst>
                                          <p:attrName>style.rotation</p:attrName>
                                        </p:attrNameLst>
                                      </p:cBhvr>
                                      <p:tavLst>
                                        <p:tav tm="0">
                                          <p:val>
                                            <p:fltVal val="90"/>
                                          </p:val>
                                        </p:tav>
                                        <p:tav tm="100000">
                                          <p:val>
                                            <p:fltVal val="0"/>
                                          </p:val>
                                        </p:tav>
                                      </p:tavLst>
                                    </p:anim>
                                    <p:animEffect transition="in" filter="fade">
                                      <p:cBhvr>
                                        <p:cTn id="3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20788269">
            <a:off x="581020" y="1903317"/>
            <a:ext cx="3593927" cy="221599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s-MX" sz="2000" b="1" dirty="0">
                <a:ln w="12700">
                  <a:solidFill>
                    <a:srgbClr val="B13F9A">
                      <a:satMod val="155000"/>
                    </a:srgbClr>
                  </a:solidFill>
                  <a:prstDash val="solid"/>
                </a:ln>
                <a:solidFill>
                  <a:srgbClr val="F4E7ED">
                    <a:tint val="85000"/>
                    <a:satMod val="155000"/>
                  </a:srgbClr>
                </a:solidFill>
                <a:effectLst>
                  <a:outerShdw blurRad="41275" dist="20320" dir="1800000" algn="tl" rotWithShape="0">
                    <a:srgbClr val="000000">
                      <a:alpha val="40000"/>
                    </a:srgbClr>
                  </a:outerShdw>
                </a:effectLst>
                <a:latin typeface="Comic Sans MS" pitchFamily="66" charset="0"/>
              </a:rPr>
              <a:t>Provocación de tensión</a:t>
            </a:r>
          </a:p>
          <a:p>
            <a:r>
              <a:rPr lang="es-MX" sz="2000" dirty="0">
                <a:solidFill>
                  <a:prstClr val="white"/>
                </a:solidFill>
                <a:latin typeface="Comic Sans MS" pitchFamily="66" charset="0"/>
              </a:rPr>
              <a:t>Preguntas tajantes hechas en rápida sucesión y de manera poco amistosa para evaluar reacciones y calidad de respuestas</a:t>
            </a:r>
          </a:p>
          <a:p>
            <a:endParaRPr lang="es-MX" dirty="0">
              <a:solidFill>
                <a:prstClr val="white"/>
              </a:solidFill>
            </a:endParaRPr>
          </a:p>
        </p:txBody>
      </p:sp>
      <p:pic>
        <p:nvPicPr>
          <p:cNvPr id="5" name="Picture 4" descr="http://www.laeconomia.com.mx/wp-content/uploads/la-entrevista-laboral-y-los-titulos-academicos.jpg"/>
          <p:cNvPicPr>
            <a:picLocks noChangeAspect="1" noChangeArrowheads="1"/>
          </p:cNvPicPr>
          <p:nvPr/>
        </p:nvPicPr>
        <p:blipFill>
          <a:blip r:embed="rId2" cstate="print"/>
          <a:srcRect/>
          <a:stretch>
            <a:fillRect/>
          </a:stretch>
        </p:blipFill>
        <p:spPr bwMode="auto">
          <a:xfrm>
            <a:off x="5802917" y="1851720"/>
            <a:ext cx="2381250" cy="3095625"/>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52128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3568" y="764704"/>
            <a:ext cx="6984776" cy="1231106"/>
          </a:xfrm>
          <a:prstGeom prst="rect">
            <a:avLst/>
          </a:prstGeom>
          <a:noFill/>
        </p:spPr>
        <p:txBody>
          <a:bodyPr wrap="square" rtlCol="0">
            <a:spAutoFit/>
          </a:bodyPr>
          <a:lstStyle/>
          <a:p>
            <a:pPr algn="ctr"/>
            <a:r>
              <a:rPr lang="es-MX" sz="2800" b="1" dirty="0">
                <a:ln w="12700">
                  <a:solidFill>
                    <a:srgbClr val="B13F9A">
                      <a:satMod val="155000"/>
                    </a:srgbClr>
                  </a:solidFill>
                  <a:prstDash val="solid"/>
                </a:ln>
                <a:solidFill>
                  <a:srgbClr val="F4E7ED">
                    <a:tint val="85000"/>
                    <a:satMod val="155000"/>
                  </a:srgbClr>
                </a:solidFill>
                <a:effectLst>
                  <a:outerShdw blurRad="41275" dist="20320" dir="1800000" algn="tl" rotWithShape="0">
                    <a:srgbClr val="000000">
                      <a:alpha val="40000"/>
                    </a:srgbClr>
                  </a:outerShdw>
                </a:effectLst>
                <a:latin typeface="Comic Sans MS" pitchFamily="66" charset="0"/>
                <a:cs typeface="Arial" pitchFamily="34" charset="0"/>
              </a:rPr>
              <a:t>Áreas que se exploran durante la entrevista:</a:t>
            </a:r>
          </a:p>
          <a:p>
            <a:endParaRPr lang="es-MX" dirty="0">
              <a:solidFill>
                <a:prstClr val="black"/>
              </a:solidFill>
            </a:endParaRPr>
          </a:p>
        </p:txBody>
      </p:sp>
      <p:sp>
        <p:nvSpPr>
          <p:cNvPr id="5" name="TextBox 4"/>
          <p:cNvSpPr txBox="1"/>
          <p:nvPr/>
        </p:nvSpPr>
        <p:spPr>
          <a:xfrm>
            <a:off x="179512" y="1700808"/>
            <a:ext cx="7632848" cy="4678204"/>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s-MX" sz="2000" b="1" dirty="0">
                <a:ln w="12700">
                  <a:solidFill>
                    <a:srgbClr val="B13F9A">
                      <a:satMod val="155000"/>
                    </a:srgbClr>
                  </a:solidFill>
                  <a:prstDash val="solid"/>
                </a:ln>
                <a:solidFill>
                  <a:srgbClr val="F4E7ED">
                    <a:tint val="85000"/>
                    <a:satMod val="155000"/>
                  </a:srgbClr>
                </a:solidFill>
                <a:effectLst>
                  <a:outerShdw blurRad="38100" dist="38100" dir="2700000" algn="tl">
                    <a:srgbClr val="000000">
                      <a:alpha val="43137"/>
                    </a:srgbClr>
                  </a:outerShdw>
                </a:effectLst>
                <a:latin typeface="Comic Sans MS" pitchFamily="66" charset="0"/>
                <a:cs typeface="Arial" pitchFamily="34" charset="0"/>
              </a:rPr>
              <a:t>Datos Generales</a:t>
            </a:r>
            <a:r>
              <a:rPr lang="es-MX" sz="2000" b="1" dirty="0">
                <a:ln w="12700">
                  <a:solidFill>
                    <a:srgbClr val="B13F9A">
                      <a:satMod val="155000"/>
                    </a:srgbClr>
                  </a:solidFill>
                  <a:prstDash val="solid"/>
                </a:ln>
                <a:solidFill>
                  <a:srgbClr val="F4E7ED">
                    <a:tint val="85000"/>
                    <a:satMod val="155000"/>
                  </a:srgbClr>
                </a:solidFill>
                <a:effectLst>
                  <a:outerShdw blurRad="38100" dist="38100" dir="2700000" algn="tl" rotWithShape="0">
                    <a:srgbClr val="000000">
                      <a:alpha val="43137"/>
                    </a:srgbClr>
                  </a:outerShdw>
                </a:effectLst>
                <a:latin typeface="Comic Sans MS" pitchFamily="66" charset="0"/>
                <a:cs typeface="Arial" pitchFamily="34" charset="0"/>
              </a:rPr>
              <a:t>:</a:t>
            </a:r>
          </a:p>
          <a:p>
            <a:r>
              <a:rPr lang="es-MX" sz="2000" dirty="0">
                <a:solidFill>
                  <a:prstClr val="black"/>
                </a:solidFill>
                <a:latin typeface="Comic Sans MS" pitchFamily="66" charset="0"/>
                <a:cs typeface="Arial" pitchFamily="34" charset="0"/>
              </a:rPr>
              <a:t> </a:t>
            </a:r>
            <a:r>
              <a:rPr lang="es-MX" sz="2000" dirty="0" smtClean="0">
                <a:solidFill>
                  <a:prstClr val="black"/>
                </a:solidFill>
                <a:latin typeface="Comic Sans MS" pitchFamily="66" charset="0"/>
                <a:cs typeface="Arial" pitchFamily="34" charset="0"/>
              </a:rPr>
              <a:t>       Nombre </a:t>
            </a:r>
            <a:r>
              <a:rPr lang="es-MX" sz="2000" dirty="0">
                <a:solidFill>
                  <a:prstClr val="black"/>
                </a:solidFill>
                <a:latin typeface="Comic Sans MS" pitchFamily="66" charset="0"/>
                <a:cs typeface="Arial" pitchFamily="34" charset="0"/>
              </a:rPr>
              <a:t>Completo</a:t>
            </a:r>
          </a:p>
          <a:p>
            <a:r>
              <a:rPr lang="es-MX" sz="2000" dirty="0">
                <a:solidFill>
                  <a:prstClr val="black"/>
                </a:solidFill>
                <a:latin typeface="Comic Sans MS" pitchFamily="66" charset="0"/>
                <a:cs typeface="Arial" pitchFamily="34" charset="0"/>
              </a:rPr>
              <a:t>        Dirección</a:t>
            </a:r>
          </a:p>
          <a:p>
            <a:r>
              <a:rPr lang="es-MX" sz="2000" dirty="0">
                <a:solidFill>
                  <a:prstClr val="black"/>
                </a:solidFill>
                <a:latin typeface="Comic Sans MS" pitchFamily="66" charset="0"/>
                <a:cs typeface="Arial" pitchFamily="34" charset="0"/>
              </a:rPr>
              <a:t>        Estado Civil</a:t>
            </a:r>
          </a:p>
          <a:p>
            <a:r>
              <a:rPr lang="es-MX" sz="2000" dirty="0">
                <a:solidFill>
                  <a:prstClr val="black"/>
                </a:solidFill>
                <a:latin typeface="Comic Sans MS" pitchFamily="66" charset="0"/>
                <a:cs typeface="Arial" pitchFamily="34" charset="0"/>
              </a:rPr>
              <a:t>        Edad</a:t>
            </a:r>
          </a:p>
          <a:p>
            <a:r>
              <a:rPr lang="es-MX" sz="2000" dirty="0">
                <a:solidFill>
                  <a:prstClr val="black"/>
                </a:solidFill>
                <a:latin typeface="Comic Sans MS" pitchFamily="66" charset="0"/>
                <a:cs typeface="Arial" pitchFamily="34" charset="0"/>
              </a:rPr>
              <a:t>        Fecha de Nacimiento </a:t>
            </a:r>
          </a:p>
          <a:p>
            <a:r>
              <a:rPr lang="es-MX" sz="2000" dirty="0">
                <a:solidFill>
                  <a:prstClr val="black"/>
                </a:solidFill>
                <a:latin typeface="Comic Sans MS" pitchFamily="66" charset="0"/>
                <a:cs typeface="Arial" pitchFamily="34" charset="0"/>
              </a:rPr>
              <a:t>En esta se establece un clima de confianza , afín de romper el hielo entre ambos.</a:t>
            </a:r>
          </a:p>
          <a:p>
            <a:endParaRPr lang="es-MX" sz="2000" i="1" dirty="0">
              <a:solidFill>
                <a:prstClr val="black"/>
              </a:solidFill>
              <a:latin typeface="Comic Sans MS" pitchFamily="66" charset="0"/>
              <a:cs typeface="Arial" pitchFamily="34" charset="0"/>
            </a:endParaRPr>
          </a:p>
          <a:p>
            <a:r>
              <a:rPr lang="es-MX" sz="2000" b="1" dirty="0">
                <a:ln w="12700">
                  <a:solidFill>
                    <a:srgbClr val="B13F9A">
                      <a:satMod val="155000"/>
                    </a:srgbClr>
                  </a:solidFill>
                  <a:prstDash val="solid"/>
                </a:ln>
                <a:solidFill>
                  <a:srgbClr val="F4E7ED">
                    <a:tint val="85000"/>
                    <a:satMod val="155000"/>
                  </a:srgbClr>
                </a:solidFill>
                <a:effectLst>
                  <a:outerShdw blurRad="38100" dist="38100" dir="2700000" algn="tl">
                    <a:srgbClr val="000000">
                      <a:alpha val="43137"/>
                    </a:srgbClr>
                  </a:outerShdw>
                </a:effectLst>
                <a:latin typeface="Comic Sans MS" pitchFamily="66" charset="0"/>
                <a:cs typeface="Arial" pitchFamily="34" charset="0"/>
              </a:rPr>
              <a:t>Antecedentes Académicos:</a:t>
            </a:r>
          </a:p>
          <a:p>
            <a:r>
              <a:rPr lang="es-MX" sz="2000" b="1" dirty="0">
                <a:solidFill>
                  <a:prstClr val="black"/>
                </a:solidFill>
                <a:latin typeface="Comic Sans MS" pitchFamily="66" charset="0"/>
                <a:cs typeface="Arial" pitchFamily="34" charset="0"/>
              </a:rPr>
              <a:t>    </a:t>
            </a:r>
            <a:r>
              <a:rPr lang="es-MX" sz="2000" dirty="0">
                <a:solidFill>
                  <a:prstClr val="black"/>
                </a:solidFill>
                <a:latin typeface="Comic Sans MS" pitchFamily="66" charset="0"/>
                <a:cs typeface="Arial" pitchFamily="34" charset="0"/>
              </a:rPr>
              <a:t>     Conocer como fue tu proceso escolar</a:t>
            </a:r>
          </a:p>
          <a:p>
            <a:r>
              <a:rPr lang="es-MX" sz="2000" b="1" dirty="0">
                <a:solidFill>
                  <a:prstClr val="black"/>
                </a:solidFill>
                <a:latin typeface="Comic Sans MS" pitchFamily="66" charset="0"/>
                <a:cs typeface="Arial" pitchFamily="34" charset="0"/>
              </a:rPr>
              <a:t>         </a:t>
            </a:r>
            <a:r>
              <a:rPr lang="es-MX" sz="2000" dirty="0">
                <a:solidFill>
                  <a:prstClr val="black"/>
                </a:solidFill>
                <a:latin typeface="Comic Sans MS" pitchFamily="66" charset="0"/>
                <a:cs typeface="Arial" pitchFamily="34" charset="0"/>
              </a:rPr>
              <a:t>Continuidad y Rendimiento </a:t>
            </a:r>
          </a:p>
          <a:p>
            <a:r>
              <a:rPr lang="es-MX" sz="2000" b="1" dirty="0">
                <a:solidFill>
                  <a:prstClr val="black"/>
                </a:solidFill>
                <a:latin typeface="Comic Sans MS" pitchFamily="66" charset="0"/>
                <a:cs typeface="Arial" pitchFamily="34" charset="0"/>
              </a:rPr>
              <a:t>         </a:t>
            </a:r>
            <a:r>
              <a:rPr lang="es-MX" sz="2000" dirty="0">
                <a:solidFill>
                  <a:prstClr val="black"/>
                </a:solidFill>
                <a:latin typeface="Comic Sans MS" pitchFamily="66" charset="0"/>
                <a:cs typeface="Arial" pitchFamily="34" charset="0"/>
              </a:rPr>
              <a:t>Becas, Reconocimientos,</a:t>
            </a:r>
          </a:p>
          <a:p>
            <a:r>
              <a:rPr lang="es-MX" sz="2000" dirty="0">
                <a:solidFill>
                  <a:prstClr val="black"/>
                </a:solidFill>
                <a:latin typeface="Comic Sans MS" pitchFamily="66" charset="0"/>
                <a:cs typeface="Arial" pitchFamily="34" charset="0"/>
              </a:rPr>
              <a:t>         Actividades extraescolares</a:t>
            </a:r>
          </a:p>
          <a:p>
            <a:endParaRPr lang="es-MX" dirty="0">
              <a:solidFill>
                <a:prstClr val="black"/>
              </a:solidFill>
            </a:endParaRPr>
          </a:p>
        </p:txBody>
      </p:sp>
      <p:pic>
        <p:nvPicPr>
          <p:cNvPr id="6" name="10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55565">
            <a:off x="6596914" y="4437112"/>
            <a:ext cx="2142857" cy="21428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54558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21117652">
            <a:off x="179512" y="908720"/>
            <a:ext cx="2952328" cy="375487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s-MX" sz="2000" b="1" dirty="0">
                <a:ln w="12700">
                  <a:solidFill>
                    <a:srgbClr val="B13F9A">
                      <a:satMod val="155000"/>
                    </a:srgbClr>
                  </a:solidFill>
                  <a:prstDash val="solid"/>
                </a:ln>
                <a:solidFill>
                  <a:srgbClr val="F4E7ED">
                    <a:tint val="85000"/>
                    <a:satMod val="155000"/>
                  </a:srgbClr>
                </a:solidFill>
                <a:effectLst>
                  <a:outerShdw blurRad="41275" dist="20320" dir="1800000" algn="tl" rotWithShape="0">
                    <a:srgbClr val="000000">
                      <a:alpha val="40000"/>
                    </a:srgbClr>
                  </a:outerShdw>
                </a:effectLst>
                <a:latin typeface="Comic Sans MS" pitchFamily="66" charset="0"/>
                <a:cs typeface="Arial" pitchFamily="34" charset="0"/>
              </a:rPr>
              <a:t>Antecedentes académicos: </a:t>
            </a:r>
            <a:endParaRPr lang="es-MX" sz="2000" b="1" dirty="0" smtClean="0">
              <a:ln w="12700">
                <a:solidFill>
                  <a:srgbClr val="B13F9A">
                    <a:satMod val="155000"/>
                  </a:srgbClr>
                </a:solidFill>
                <a:prstDash val="solid"/>
              </a:ln>
              <a:solidFill>
                <a:srgbClr val="F4E7ED">
                  <a:tint val="85000"/>
                  <a:satMod val="155000"/>
                </a:srgbClr>
              </a:solidFill>
              <a:effectLst>
                <a:outerShdw blurRad="41275" dist="20320" dir="1800000" algn="tl" rotWithShape="0">
                  <a:srgbClr val="000000">
                    <a:alpha val="40000"/>
                  </a:srgbClr>
                </a:outerShdw>
              </a:effectLst>
              <a:latin typeface="Comic Sans MS" pitchFamily="66" charset="0"/>
              <a:cs typeface="Arial" pitchFamily="34" charset="0"/>
            </a:endParaRPr>
          </a:p>
          <a:p>
            <a:r>
              <a:rPr lang="es-MX" sz="2000" dirty="0" smtClean="0">
                <a:solidFill>
                  <a:prstClr val="white"/>
                </a:solidFill>
                <a:latin typeface="Comic Sans MS" pitchFamily="66" charset="0"/>
                <a:cs typeface="Arial" pitchFamily="34" charset="0"/>
              </a:rPr>
              <a:t>Conocer </a:t>
            </a:r>
            <a:r>
              <a:rPr lang="es-MX" sz="2000" dirty="0">
                <a:solidFill>
                  <a:prstClr val="white"/>
                </a:solidFill>
                <a:latin typeface="Comic Sans MS" pitchFamily="66" charset="0"/>
                <a:cs typeface="Arial" pitchFamily="34" charset="0"/>
              </a:rPr>
              <a:t>el proceso </a:t>
            </a:r>
            <a:r>
              <a:rPr lang="es-MX" sz="2000" dirty="0" smtClean="0">
                <a:solidFill>
                  <a:prstClr val="white"/>
                </a:solidFill>
                <a:latin typeface="Comic Sans MS" pitchFamily="66" charset="0"/>
                <a:cs typeface="Arial" pitchFamily="34" charset="0"/>
              </a:rPr>
              <a:t>escolar.</a:t>
            </a:r>
            <a:br>
              <a:rPr lang="es-MX" sz="2000" dirty="0" smtClean="0">
                <a:solidFill>
                  <a:prstClr val="white"/>
                </a:solidFill>
                <a:latin typeface="Comic Sans MS" pitchFamily="66" charset="0"/>
                <a:cs typeface="Arial" pitchFamily="34" charset="0"/>
              </a:rPr>
            </a:br>
            <a:r>
              <a:rPr lang="es-MX" sz="2000" dirty="0" smtClean="0">
                <a:solidFill>
                  <a:prstClr val="white"/>
                </a:solidFill>
                <a:latin typeface="Comic Sans MS" pitchFamily="66" charset="0"/>
                <a:cs typeface="Arial" pitchFamily="34" charset="0"/>
              </a:rPr>
              <a:t>Continuidad </a:t>
            </a:r>
            <a:r>
              <a:rPr lang="es-MX" sz="2000" dirty="0">
                <a:solidFill>
                  <a:prstClr val="white"/>
                </a:solidFill>
                <a:latin typeface="Comic Sans MS" pitchFamily="66" charset="0"/>
                <a:cs typeface="Arial" pitchFamily="34" charset="0"/>
              </a:rPr>
              <a:t>y rendimiento </a:t>
            </a:r>
            <a:r>
              <a:rPr lang="es-MX" sz="2000" dirty="0" smtClean="0">
                <a:solidFill>
                  <a:prstClr val="white"/>
                </a:solidFill>
                <a:latin typeface="Comic Sans MS" pitchFamily="66" charset="0"/>
                <a:cs typeface="Arial" pitchFamily="34" charset="0"/>
              </a:rPr>
              <a:t>académico.</a:t>
            </a:r>
          </a:p>
          <a:p>
            <a:r>
              <a:rPr lang="es-MX" sz="2000" dirty="0" smtClean="0">
                <a:solidFill>
                  <a:prstClr val="white"/>
                </a:solidFill>
                <a:latin typeface="Comic Sans MS" pitchFamily="66" charset="0"/>
                <a:cs typeface="Arial" pitchFamily="34" charset="0"/>
              </a:rPr>
              <a:t>Becas.</a:t>
            </a:r>
            <a:br>
              <a:rPr lang="es-MX" sz="2000" dirty="0" smtClean="0">
                <a:solidFill>
                  <a:prstClr val="white"/>
                </a:solidFill>
                <a:latin typeface="Comic Sans MS" pitchFamily="66" charset="0"/>
                <a:cs typeface="Arial" pitchFamily="34" charset="0"/>
              </a:rPr>
            </a:br>
            <a:r>
              <a:rPr lang="es-MX" sz="2000" dirty="0" smtClean="0">
                <a:solidFill>
                  <a:prstClr val="white"/>
                </a:solidFill>
                <a:latin typeface="Comic Sans MS" pitchFamily="66" charset="0"/>
                <a:cs typeface="Arial" pitchFamily="34" charset="0"/>
              </a:rPr>
              <a:t>Reconocimientos </a:t>
            </a:r>
            <a:r>
              <a:rPr lang="es-MX" sz="2000" dirty="0">
                <a:solidFill>
                  <a:prstClr val="white"/>
                </a:solidFill>
                <a:latin typeface="Comic Sans MS" pitchFamily="66" charset="0"/>
                <a:cs typeface="Arial" pitchFamily="34" charset="0"/>
              </a:rPr>
              <a:t>o </a:t>
            </a:r>
            <a:r>
              <a:rPr lang="es-MX" sz="2000" dirty="0" smtClean="0">
                <a:solidFill>
                  <a:prstClr val="white"/>
                </a:solidFill>
                <a:latin typeface="Comic Sans MS" pitchFamily="66" charset="0"/>
                <a:cs typeface="Arial" pitchFamily="34" charset="0"/>
              </a:rPr>
              <a:t>premios.</a:t>
            </a:r>
            <a:br>
              <a:rPr lang="es-MX" sz="2000" dirty="0" smtClean="0">
                <a:solidFill>
                  <a:prstClr val="white"/>
                </a:solidFill>
                <a:latin typeface="Comic Sans MS" pitchFamily="66" charset="0"/>
                <a:cs typeface="Arial" pitchFamily="34" charset="0"/>
              </a:rPr>
            </a:br>
            <a:r>
              <a:rPr lang="es-MX" sz="2000" dirty="0" smtClean="0">
                <a:solidFill>
                  <a:prstClr val="white"/>
                </a:solidFill>
                <a:latin typeface="Comic Sans MS" pitchFamily="66" charset="0"/>
                <a:cs typeface="Arial" pitchFamily="34" charset="0"/>
              </a:rPr>
              <a:t>Actividades </a:t>
            </a:r>
            <a:r>
              <a:rPr lang="es-MX" sz="2000" dirty="0">
                <a:solidFill>
                  <a:prstClr val="white"/>
                </a:solidFill>
                <a:latin typeface="Comic Sans MS" pitchFamily="66" charset="0"/>
                <a:cs typeface="Arial" pitchFamily="34" charset="0"/>
              </a:rPr>
              <a:t>extraescolares .</a:t>
            </a:r>
          </a:p>
          <a:p>
            <a:endParaRPr lang="es-MX" dirty="0">
              <a:solidFill>
                <a:prstClr val="white"/>
              </a:solidFill>
            </a:endParaRPr>
          </a:p>
        </p:txBody>
      </p:sp>
      <p:sp>
        <p:nvSpPr>
          <p:cNvPr id="5" name="TextBox 4"/>
          <p:cNvSpPr txBox="1"/>
          <p:nvPr/>
        </p:nvSpPr>
        <p:spPr>
          <a:xfrm rot="216597">
            <a:off x="3921472" y="2727667"/>
            <a:ext cx="5216604" cy="369331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s-MX" b="1" dirty="0">
                <a:ln w="12700">
                  <a:solidFill>
                    <a:srgbClr val="B13F9A">
                      <a:satMod val="155000"/>
                    </a:srgbClr>
                  </a:solidFill>
                  <a:prstDash val="solid"/>
                </a:ln>
                <a:solidFill>
                  <a:srgbClr val="F4E7ED">
                    <a:tint val="85000"/>
                    <a:satMod val="155000"/>
                  </a:srgbClr>
                </a:solidFill>
                <a:effectLst>
                  <a:outerShdw blurRad="41275" dist="20320" dir="1800000" algn="tl" rotWithShape="0">
                    <a:srgbClr val="000000">
                      <a:alpha val="40000"/>
                    </a:srgbClr>
                  </a:outerShdw>
                </a:effectLst>
                <a:latin typeface="Comic Sans MS" pitchFamily="66" charset="0"/>
                <a:cs typeface="Arial" pitchFamily="34" charset="0"/>
              </a:rPr>
              <a:t>Experiencia Laboral </a:t>
            </a:r>
            <a:r>
              <a:rPr lang="es-MX" b="1" dirty="0" smtClean="0">
                <a:ln w="12700">
                  <a:solidFill>
                    <a:srgbClr val="B13F9A">
                      <a:satMod val="155000"/>
                    </a:srgbClr>
                  </a:solidFill>
                  <a:prstDash val="solid"/>
                </a:ln>
                <a:solidFill>
                  <a:srgbClr val="F4E7ED">
                    <a:tint val="85000"/>
                    <a:satMod val="155000"/>
                  </a:srgbClr>
                </a:solidFill>
                <a:effectLst>
                  <a:outerShdw blurRad="41275" dist="20320" dir="1800000" algn="tl" rotWithShape="0">
                    <a:srgbClr val="000000">
                      <a:alpha val="40000"/>
                    </a:srgbClr>
                  </a:outerShdw>
                </a:effectLst>
                <a:latin typeface="Comic Sans MS" pitchFamily="66" charset="0"/>
                <a:cs typeface="Arial" pitchFamily="34" charset="0"/>
              </a:rPr>
              <a:t/>
            </a:r>
            <a:br>
              <a:rPr lang="es-MX" b="1" dirty="0" smtClean="0">
                <a:ln w="12700">
                  <a:solidFill>
                    <a:srgbClr val="B13F9A">
                      <a:satMod val="155000"/>
                    </a:srgbClr>
                  </a:solidFill>
                  <a:prstDash val="solid"/>
                </a:ln>
                <a:solidFill>
                  <a:srgbClr val="F4E7ED">
                    <a:tint val="85000"/>
                    <a:satMod val="155000"/>
                  </a:srgbClr>
                </a:solidFill>
                <a:effectLst>
                  <a:outerShdw blurRad="41275" dist="20320" dir="1800000" algn="tl" rotWithShape="0">
                    <a:srgbClr val="000000">
                      <a:alpha val="40000"/>
                    </a:srgbClr>
                  </a:outerShdw>
                </a:effectLst>
                <a:latin typeface="Comic Sans MS" pitchFamily="66" charset="0"/>
                <a:cs typeface="Arial" pitchFamily="34" charset="0"/>
              </a:rPr>
            </a:br>
            <a:r>
              <a:rPr lang="es-MX" dirty="0" smtClean="0">
                <a:solidFill>
                  <a:prstClr val="white"/>
                </a:solidFill>
                <a:latin typeface="Comic Sans MS" pitchFamily="66" charset="0"/>
                <a:cs typeface="Arial" pitchFamily="34" charset="0"/>
              </a:rPr>
              <a:t> </a:t>
            </a:r>
            <a:r>
              <a:rPr lang="es-MX" dirty="0">
                <a:solidFill>
                  <a:prstClr val="white"/>
                </a:solidFill>
                <a:latin typeface="Comic Sans MS" pitchFamily="66" charset="0"/>
                <a:cs typeface="Arial" pitchFamily="34" charset="0"/>
              </a:rPr>
              <a:t>Se profundizara en la capacidad de desempeño </a:t>
            </a:r>
            <a:r>
              <a:rPr lang="es-MX" dirty="0" smtClean="0">
                <a:solidFill>
                  <a:prstClr val="white"/>
                </a:solidFill>
                <a:latin typeface="Comic Sans MS" pitchFamily="66" charset="0"/>
                <a:cs typeface="Arial" pitchFamily="34" charset="0"/>
              </a:rPr>
              <a:t>.Nivel </a:t>
            </a:r>
            <a:r>
              <a:rPr lang="es-MX" dirty="0">
                <a:solidFill>
                  <a:prstClr val="white"/>
                </a:solidFill>
                <a:latin typeface="Comic Sans MS" pitchFamily="66" charset="0"/>
                <a:cs typeface="Arial" pitchFamily="34" charset="0"/>
              </a:rPr>
              <a:t>de Responsabilidad y compromiso.</a:t>
            </a:r>
          </a:p>
          <a:p>
            <a:pPr marL="109728"/>
            <a:r>
              <a:rPr lang="es-MX" dirty="0" smtClean="0">
                <a:solidFill>
                  <a:prstClr val="white"/>
                </a:solidFill>
                <a:latin typeface="Comic Sans MS" pitchFamily="66" charset="0"/>
                <a:cs typeface="Arial" pitchFamily="34" charset="0"/>
              </a:rPr>
              <a:t>Disposición </a:t>
            </a:r>
            <a:r>
              <a:rPr lang="es-MX" dirty="0">
                <a:solidFill>
                  <a:prstClr val="white"/>
                </a:solidFill>
                <a:latin typeface="Comic Sans MS" pitchFamily="66" charset="0"/>
                <a:cs typeface="Arial" pitchFamily="34" charset="0"/>
              </a:rPr>
              <a:t>para emprender nuevos proyectos.</a:t>
            </a:r>
          </a:p>
          <a:p>
            <a:pPr marL="109728"/>
            <a:r>
              <a:rPr lang="es-MX" dirty="0" smtClean="0">
                <a:solidFill>
                  <a:prstClr val="white"/>
                </a:solidFill>
                <a:latin typeface="Comic Sans MS" pitchFamily="66" charset="0"/>
                <a:cs typeface="Arial" pitchFamily="34" charset="0"/>
              </a:rPr>
              <a:t>Creatividad </a:t>
            </a:r>
            <a:r>
              <a:rPr lang="es-MX" dirty="0">
                <a:solidFill>
                  <a:prstClr val="white"/>
                </a:solidFill>
                <a:latin typeface="Comic Sans MS" pitchFamily="66" charset="0"/>
                <a:cs typeface="Arial" pitchFamily="34" charset="0"/>
              </a:rPr>
              <a:t>y Capacidad de adaptación a los cambios.</a:t>
            </a:r>
          </a:p>
          <a:p>
            <a:pPr marL="109728"/>
            <a:r>
              <a:rPr lang="es-MX" dirty="0">
                <a:solidFill>
                  <a:prstClr val="white"/>
                </a:solidFill>
                <a:latin typeface="Comic Sans MS" pitchFamily="66" charset="0"/>
                <a:cs typeface="Arial" pitchFamily="34" charset="0"/>
              </a:rPr>
              <a:t> </a:t>
            </a:r>
            <a:r>
              <a:rPr lang="es-MX" dirty="0" smtClean="0">
                <a:solidFill>
                  <a:prstClr val="white"/>
                </a:solidFill>
                <a:latin typeface="Comic Sans MS" pitchFamily="66" charset="0"/>
                <a:cs typeface="Arial" pitchFamily="34" charset="0"/>
              </a:rPr>
              <a:t>Liderazgo</a:t>
            </a:r>
            <a:br>
              <a:rPr lang="es-MX" dirty="0" smtClean="0">
                <a:solidFill>
                  <a:prstClr val="white"/>
                </a:solidFill>
                <a:latin typeface="Comic Sans MS" pitchFamily="66" charset="0"/>
                <a:cs typeface="Arial" pitchFamily="34" charset="0"/>
              </a:rPr>
            </a:br>
            <a:r>
              <a:rPr lang="es-MX" dirty="0" smtClean="0">
                <a:solidFill>
                  <a:prstClr val="white"/>
                </a:solidFill>
                <a:latin typeface="Comic Sans MS" pitchFamily="66" charset="0"/>
                <a:cs typeface="Arial" pitchFamily="34" charset="0"/>
              </a:rPr>
              <a:t>Causas </a:t>
            </a:r>
            <a:r>
              <a:rPr lang="es-MX" dirty="0">
                <a:solidFill>
                  <a:prstClr val="white"/>
                </a:solidFill>
                <a:latin typeface="Comic Sans MS" pitchFamily="66" charset="0"/>
                <a:cs typeface="Arial" pitchFamily="34" charset="0"/>
              </a:rPr>
              <a:t>de Separación de los empleos anteriores </a:t>
            </a:r>
          </a:p>
          <a:p>
            <a:pPr marL="109728"/>
            <a:r>
              <a:rPr lang="es-MX" b="1" dirty="0">
                <a:solidFill>
                  <a:prstClr val="white"/>
                </a:solidFill>
                <a:latin typeface="Comic Sans MS" pitchFamily="66" charset="0"/>
                <a:cs typeface="Arial" pitchFamily="34" charset="0"/>
              </a:rPr>
              <a:t>* </a:t>
            </a:r>
            <a:r>
              <a:rPr lang="es-MX" dirty="0">
                <a:solidFill>
                  <a:prstClr val="white"/>
                </a:solidFill>
                <a:latin typeface="Comic Sans MS" pitchFamily="66" charset="0"/>
                <a:cs typeface="Arial" pitchFamily="34" charset="0"/>
              </a:rPr>
              <a:t>Si no tienes ninguna experiencia laboral, describe tus logros, cualidades, habilidades, servicio social, practicas escolares. </a:t>
            </a:r>
            <a:endParaRPr lang="es-MX" b="1" dirty="0">
              <a:solidFill>
                <a:prstClr val="white"/>
              </a:solidFill>
              <a:latin typeface="Comic Sans MS" pitchFamily="66" charset="0"/>
              <a:cs typeface="Arial" pitchFamily="34" charset="0"/>
            </a:endParaRPr>
          </a:p>
          <a:p>
            <a:endParaRPr lang="es-MX" dirty="0">
              <a:solidFill>
                <a:prstClr val="white"/>
              </a:solidFill>
            </a:endParaRPr>
          </a:p>
        </p:txBody>
      </p:sp>
      <p:pic>
        <p:nvPicPr>
          <p:cNvPr id="6"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4333" y="227413"/>
            <a:ext cx="2142857" cy="21428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1713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20839568">
            <a:off x="827584" y="1052736"/>
            <a:ext cx="3456384" cy="221599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s-MX" sz="2000" b="1" dirty="0">
                <a:ln w="12700">
                  <a:solidFill>
                    <a:srgbClr val="B13F9A">
                      <a:satMod val="155000"/>
                    </a:srgbClr>
                  </a:solidFill>
                  <a:prstDash val="solid"/>
                </a:ln>
                <a:solidFill>
                  <a:srgbClr val="F4E7ED">
                    <a:tint val="85000"/>
                    <a:satMod val="155000"/>
                  </a:srgbClr>
                </a:solidFill>
                <a:effectLst>
                  <a:outerShdw blurRad="41275" dist="20320" dir="1800000" algn="tl" rotWithShape="0">
                    <a:srgbClr val="000000">
                      <a:alpha val="40000"/>
                    </a:srgbClr>
                  </a:outerShdw>
                </a:effectLst>
                <a:latin typeface="Comic Sans MS" pitchFamily="66" charset="0"/>
                <a:cs typeface="Arial" pitchFamily="34" charset="0"/>
              </a:rPr>
              <a:t>Otras áreas </a:t>
            </a:r>
            <a:r>
              <a:rPr lang="es-MX" sz="2000" b="1" dirty="0" smtClean="0">
                <a:ln w="12700">
                  <a:solidFill>
                    <a:srgbClr val="B13F9A">
                      <a:satMod val="155000"/>
                    </a:srgbClr>
                  </a:solidFill>
                  <a:prstDash val="solid"/>
                </a:ln>
                <a:solidFill>
                  <a:srgbClr val="F4E7ED">
                    <a:tint val="85000"/>
                    <a:satMod val="155000"/>
                  </a:srgbClr>
                </a:solidFill>
                <a:effectLst>
                  <a:outerShdw blurRad="41275" dist="20320" dir="1800000" algn="tl" rotWithShape="0">
                    <a:srgbClr val="000000">
                      <a:alpha val="40000"/>
                    </a:srgbClr>
                  </a:outerShdw>
                </a:effectLst>
                <a:latin typeface="Comic Sans MS" pitchFamily="66" charset="0"/>
                <a:cs typeface="Arial" pitchFamily="34" charset="0"/>
              </a:rPr>
              <a:t>importantes:</a:t>
            </a:r>
            <a:br>
              <a:rPr lang="es-MX" sz="2000" b="1" dirty="0" smtClean="0">
                <a:ln w="12700">
                  <a:solidFill>
                    <a:srgbClr val="B13F9A">
                      <a:satMod val="155000"/>
                    </a:srgbClr>
                  </a:solidFill>
                  <a:prstDash val="solid"/>
                </a:ln>
                <a:solidFill>
                  <a:srgbClr val="F4E7ED">
                    <a:tint val="85000"/>
                    <a:satMod val="155000"/>
                  </a:srgbClr>
                </a:solidFill>
                <a:effectLst>
                  <a:outerShdw blurRad="41275" dist="20320" dir="1800000" algn="tl" rotWithShape="0">
                    <a:srgbClr val="000000">
                      <a:alpha val="40000"/>
                    </a:srgbClr>
                  </a:outerShdw>
                </a:effectLst>
                <a:latin typeface="Comic Sans MS" pitchFamily="66" charset="0"/>
                <a:cs typeface="Arial" pitchFamily="34" charset="0"/>
              </a:rPr>
            </a:br>
            <a:r>
              <a:rPr lang="es-MX" sz="2000" dirty="0" smtClean="0">
                <a:solidFill>
                  <a:prstClr val="black"/>
                </a:solidFill>
                <a:latin typeface="Comic Sans MS" pitchFamily="66" charset="0"/>
                <a:cs typeface="Arial" pitchFamily="34" charset="0"/>
              </a:rPr>
              <a:t>Metas </a:t>
            </a:r>
            <a:r>
              <a:rPr lang="es-MX" sz="2000" dirty="0">
                <a:solidFill>
                  <a:prstClr val="black"/>
                </a:solidFill>
                <a:latin typeface="Comic Sans MS" pitchFamily="66" charset="0"/>
                <a:cs typeface="Arial" pitchFamily="34" charset="0"/>
              </a:rPr>
              <a:t>a corto plazo y largo plazo </a:t>
            </a:r>
          </a:p>
          <a:p>
            <a:pPr marL="109728"/>
            <a:r>
              <a:rPr lang="es-MX" sz="2000" dirty="0" smtClean="0">
                <a:solidFill>
                  <a:prstClr val="black"/>
                </a:solidFill>
                <a:latin typeface="Comic Sans MS" pitchFamily="66" charset="0"/>
                <a:cs typeface="Arial" pitchFamily="34" charset="0"/>
              </a:rPr>
              <a:t>Planes </a:t>
            </a:r>
            <a:r>
              <a:rPr lang="es-MX" sz="2000" dirty="0">
                <a:solidFill>
                  <a:prstClr val="black"/>
                </a:solidFill>
                <a:latin typeface="Comic Sans MS" pitchFamily="66" charset="0"/>
                <a:cs typeface="Arial" pitchFamily="34" charset="0"/>
              </a:rPr>
              <a:t>como profesionista  </a:t>
            </a:r>
            <a:r>
              <a:rPr lang="es-MX" sz="2000" dirty="0" smtClean="0">
                <a:solidFill>
                  <a:prstClr val="black"/>
                </a:solidFill>
                <a:latin typeface="Comic Sans MS" pitchFamily="66" charset="0"/>
                <a:cs typeface="Arial" pitchFamily="34" charset="0"/>
              </a:rPr>
              <a:t>Motivaciones </a:t>
            </a:r>
            <a:endParaRPr lang="es-MX" sz="2000" dirty="0">
              <a:solidFill>
                <a:prstClr val="black"/>
              </a:solidFill>
              <a:latin typeface="Comic Sans MS" pitchFamily="66" charset="0"/>
              <a:cs typeface="Arial" pitchFamily="34" charset="0"/>
            </a:endParaRPr>
          </a:p>
          <a:p>
            <a:pPr marL="109728"/>
            <a:r>
              <a:rPr lang="es-MX" sz="2000" dirty="0" smtClean="0">
                <a:solidFill>
                  <a:prstClr val="black"/>
                </a:solidFill>
                <a:latin typeface="Comic Sans MS" pitchFamily="66" charset="0"/>
                <a:cs typeface="Arial" pitchFamily="34" charset="0"/>
              </a:rPr>
              <a:t>Potencial</a:t>
            </a:r>
            <a:r>
              <a:rPr lang="es-MX" sz="2000" dirty="0">
                <a:solidFill>
                  <a:prstClr val="black"/>
                </a:solidFill>
                <a:latin typeface="Comic Sans MS" pitchFamily="66" charset="0"/>
                <a:cs typeface="Arial" pitchFamily="34" charset="0"/>
              </a:rPr>
              <a:t>. </a:t>
            </a:r>
          </a:p>
          <a:p>
            <a:endParaRPr lang="es-MX" dirty="0">
              <a:solidFill>
                <a:prstClr val="black"/>
              </a:solidFill>
            </a:endParaRPr>
          </a:p>
        </p:txBody>
      </p:sp>
      <p:pic>
        <p:nvPicPr>
          <p:cNvPr id="5"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15954">
            <a:off x="5668441" y="1890929"/>
            <a:ext cx="2142857" cy="214285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4347" y="4266130"/>
            <a:ext cx="2142857" cy="214285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1692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5"/>
                                        </p:tgtEl>
                                      </p:cBhvr>
                                    </p:animEffect>
                                    <p:animScale>
                                      <p:cBhvr>
                                        <p:cTn id="32"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83568" y="908720"/>
            <a:ext cx="8229600" cy="4325112"/>
          </a:xfrm>
        </p:spPr>
        <p:txBody>
          <a:bodyPr>
            <a:normAutofit/>
          </a:bodyPr>
          <a:lstStyle/>
          <a:p>
            <a:pPr marL="109728" indent="0" algn="just">
              <a:buNone/>
            </a:pPr>
            <a:r>
              <a:rPr lang="es-MX" sz="2400" dirty="0" smtClean="0"/>
              <a:t>Los profesionales proporciona servicios o elaboran  bienes garantizando  una calidad.</a:t>
            </a:r>
          </a:p>
          <a:p>
            <a:pPr marL="109728" indent="0" algn="just">
              <a:buNone/>
            </a:pPr>
            <a:r>
              <a:rPr lang="es-MX" sz="2400" dirty="0" smtClean="0"/>
              <a:t>Actuar con profesionalismo requiere de un desempeño profesional ético responsable.</a:t>
            </a:r>
            <a:endParaRPr lang="es-MX" sz="24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9544" y="2852936"/>
            <a:ext cx="2246312"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3212976"/>
            <a:ext cx="2943225"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46827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20" y="692696"/>
            <a:ext cx="8851545" cy="523220"/>
          </a:xfrm>
          <a:prstGeom prst="rect">
            <a:avLst/>
          </a:prstGeom>
          <a:noFill/>
        </p:spPr>
        <p:txBody>
          <a:bodyPr wrap="square" rtlCol="0">
            <a:spAutoFit/>
          </a:bodyPr>
          <a:lstStyle/>
          <a:p>
            <a:pPr algn="ctr"/>
            <a:r>
              <a:rPr lang="es-MX" sz="2800" b="1" dirty="0">
                <a:ln w="12700">
                  <a:solidFill>
                    <a:srgbClr val="B13F9A">
                      <a:satMod val="155000"/>
                    </a:srgbClr>
                  </a:solidFill>
                  <a:prstDash val="solid"/>
                </a:ln>
                <a:solidFill>
                  <a:srgbClr val="F4E7ED">
                    <a:tint val="85000"/>
                    <a:satMod val="155000"/>
                  </a:srgbClr>
                </a:solidFill>
                <a:latin typeface="Comic Sans MS" pitchFamily="66" charset="0"/>
              </a:rPr>
              <a:t>¿Que duración puede tener una entrevista?</a:t>
            </a:r>
          </a:p>
        </p:txBody>
      </p:sp>
      <p:sp>
        <p:nvSpPr>
          <p:cNvPr id="5" name="TextBox 4"/>
          <p:cNvSpPr txBox="1"/>
          <p:nvPr/>
        </p:nvSpPr>
        <p:spPr>
          <a:xfrm>
            <a:off x="1132508" y="1981190"/>
            <a:ext cx="6768752" cy="34163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s-MX" sz="2400" dirty="0">
                <a:solidFill>
                  <a:prstClr val="white"/>
                </a:solidFill>
                <a:latin typeface="Comic Sans MS" pitchFamily="66" charset="0"/>
              </a:rPr>
              <a:t>Variable</a:t>
            </a:r>
          </a:p>
          <a:p>
            <a:pPr algn="ctr"/>
            <a:r>
              <a:rPr lang="es-MX" sz="2400" dirty="0">
                <a:solidFill>
                  <a:prstClr val="white"/>
                </a:solidFill>
                <a:latin typeface="Comic Sans MS" pitchFamily="66" charset="0"/>
              </a:rPr>
              <a:t>Depende de la profundidad y finalidad  de esta:</a:t>
            </a:r>
          </a:p>
          <a:p>
            <a:pPr algn="ctr"/>
            <a:endParaRPr lang="es-MX" sz="2400" dirty="0">
              <a:solidFill>
                <a:prstClr val="white"/>
              </a:solidFill>
              <a:latin typeface="Comic Sans MS" pitchFamily="66" charset="0"/>
            </a:endParaRPr>
          </a:p>
          <a:p>
            <a:pPr algn="ctr"/>
            <a:endParaRPr lang="es-MX" sz="2400" dirty="0" smtClean="0">
              <a:solidFill>
                <a:prstClr val="white"/>
              </a:solidFill>
              <a:latin typeface="Comic Sans MS" pitchFamily="66" charset="0"/>
            </a:endParaRPr>
          </a:p>
          <a:p>
            <a:pPr algn="ctr"/>
            <a:r>
              <a:rPr lang="es-MX" sz="2400" dirty="0" smtClean="0">
                <a:solidFill>
                  <a:prstClr val="white"/>
                </a:solidFill>
                <a:latin typeface="Comic Sans MS" pitchFamily="66" charset="0"/>
              </a:rPr>
              <a:t>Características </a:t>
            </a:r>
            <a:r>
              <a:rPr lang="es-MX" sz="2400" dirty="0">
                <a:solidFill>
                  <a:prstClr val="white"/>
                </a:solidFill>
                <a:latin typeface="Comic Sans MS" pitchFamily="66" charset="0"/>
              </a:rPr>
              <a:t>generales  en función del  sujeto y de los requisitos que la empresa solicite.</a:t>
            </a:r>
          </a:p>
          <a:p>
            <a:pPr algn="ctr"/>
            <a:endParaRPr lang="es-MX" sz="2400" dirty="0">
              <a:solidFill>
                <a:prstClr val="white"/>
              </a:solidFill>
              <a:latin typeface="Comic Sans MS" pitchFamily="66" charset="0"/>
            </a:endParaRPr>
          </a:p>
        </p:txBody>
      </p:sp>
      <p:sp>
        <p:nvSpPr>
          <p:cNvPr id="6" name="3 Flecha abajo"/>
          <p:cNvSpPr/>
          <p:nvPr/>
        </p:nvSpPr>
        <p:spPr>
          <a:xfrm>
            <a:off x="4250529" y="3143248"/>
            <a:ext cx="642942" cy="571504"/>
          </a:xfrm>
          <a:prstGeom prst="downArrow">
            <a:avLst/>
          </a:prstGeom>
        </p:spPr>
        <p:style>
          <a:lnRef idx="0">
            <a:schemeClr val="accent6"/>
          </a:lnRef>
          <a:fillRef idx="3">
            <a:schemeClr val="accent6"/>
          </a:fillRef>
          <a:effectRef idx="3">
            <a:schemeClr val="accent6"/>
          </a:effectRef>
          <a:fontRef idx="minor">
            <a:schemeClr val="lt1"/>
          </a:fontRef>
        </p:style>
        <p:txBody>
          <a:bodyPr rtlCol="0" anchor="ctr"/>
          <a:lstStyle>
            <a:defPPr>
              <a:defRPr lang="es-MX"/>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MX">
              <a:solidFill>
                <a:prstClr val="white"/>
              </a:solidFill>
            </a:endParaRPr>
          </a:p>
        </p:txBody>
      </p:sp>
      <p:pic>
        <p:nvPicPr>
          <p:cNvPr id="7" name="Picture 6" descr="http://jonkepa.files.wordpress.com/2009/03/entrevista-256x300.jpg?w=468"/>
          <p:cNvPicPr>
            <a:picLocks noChangeAspect="1" noChangeArrowheads="1"/>
          </p:cNvPicPr>
          <p:nvPr/>
        </p:nvPicPr>
        <p:blipFill>
          <a:blip r:embed="rId2"/>
          <a:srcRect/>
          <a:stretch>
            <a:fillRect/>
          </a:stretch>
        </p:blipFill>
        <p:spPr bwMode="auto">
          <a:xfrm rot="21032377">
            <a:off x="539552" y="4869160"/>
            <a:ext cx="1571636" cy="1841761"/>
          </a:xfrm>
          <a:prstGeom prst="rect">
            <a:avLst/>
          </a:prstGeom>
          <a:noFill/>
        </p:spPr>
      </p:pic>
      <p:pic>
        <p:nvPicPr>
          <p:cNvPr id="8" name="Picture 7" descr="http://ociointeligente.files.wordpress.com/2011/02/entrevista.png?w=640"/>
          <p:cNvPicPr>
            <a:picLocks noChangeAspect="1" noChangeArrowheads="1"/>
          </p:cNvPicPr>
          <p:nvPr/>
        </p:nvPicPr>
        <p:blipFill>
          <a:blip r:embed="rId3"/>
          <a:srcRect/>
          <a:stretch>
            <a:fillRect/>
          </a:stretch>
        </p:blipFill>
        <p:spPr bwMode="auto">
          <a:xfrm rot="320716">
            <a:off x="6732240" y="4941640"/>
            <a:ext cx="2143140" cy="1696799"/>
          </a:xfrm>
          <a:prstGeom prst="rect">
            <a:avLst/>
          </a:prstGeom>
          <a:ln>
            <a:noFill/>
          </a:ln>
          <a:effectLst>
            <a:softEdge rad="112500"/>
          </a:effectLst>
        </p:spPr>
      </p:pic>
    </p:spTree>
    <p:extLst>
      <p:ext uri="{BB962C8B-B14F-4D97-AF65-F5344CB8AC3E}">
        <p14:creationId xmlns:p14="http://schemas.microsoft.com/office/powerpoint/2010/main" val="20739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4"/>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7" presetClass="emph" presetSubtype="0" fill="remove" grpId="0" nodeType="clickEffect">
                                  <p:stCondLst>
                                    <p:cond delay="0"/>
                                  </p:stCondLst>
                                  <p:childTnLst>
                                    <p:animClr clrSpc="rgb" dir="cw">
                                      <p:cBhvr override="childStyle">
                                        <p:cTn id="10" dur="250" autoRev="1" fill="remove"/>
                                        <p:tgtEl>
                                          <p:spTgt spid="5"/>
                                        </p:tgtEl>
                                        <p:attrNameLst>
                                          <p:attrName>style.color</p:attrName>
                                        </p:attrNameLst>
                                      </p:cBhvr>
                                      <p:to>
                                        <a:schemeClr val="bg1"/>
                                      </p:to>
                                    </p:animClr>
                                    <p:animClr clrSpc="rgb" dir="cw">
                                      <p:cBhvr>
                                        <p:cTn id="11" dur="250" autoRev="1" fill="remove"/>
                                        <p:tgtEl>
                                          <p:spTgt spid="5"/>
                                        </p:tgtEl>
                                        <p:attrNameLst>
                                          <p:attrName>fillcolor</p:attrName>
                                        </p:attrNameLst>
                                      </p:cBhvr>
                                      <p:to>
                                        <a:schemeClr val="bg1"/>
                                      </p:to>
                                    </p:animClr>
                                    <p:set>
                                      <p:cBhvr>
                                        <p:cTn id="12" dur="250" autoRev="1" fill="remove"/>
                                        <p:tgtEl>
                                          <p:spTgt spid="5"/>
                                        </p:tgtEl>
                                        <p:attrNameLst>
                                          <p:attrName>fill.type</p:attrName>
                                        </p:attrNameLst>
                                      </p:cBhvr>
                                      <p:to>
                                        <p:strVal val="solid"/>
                                      </p:to>
                                    </p:set>
                                    <p:set>
                                      <p:cBhvr>
                                        <p:cTn id="13" dur="250" autoRev="1" fill="remove"/>
                                        <p:tgtEl>
                                          <p:spTgt spid="5"/>
                                        </p:tgtEl>
                                        <p:attrNameLst>
                                          <p:attrName>fill.on</p:attrName>
                                        </p:attrNameLst>
                                      </p:cBhvr>
                                      <p:to>
                                        <p:strVal val="tru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heel(1)">
                                      <p:cBhvr>
                                        <p:cTn id="2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21317621">
            <a:off x="323528" y="692696"/>
            <a:ext cx="5904656" cy="2585323"/>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s-MX" sz="2400" dirty="0">
                <a:solidFill>
                  <a:prstClr val="black"/>
                </a:solidFill>
                <a:latin typeface="Comic Sans MS" pitchFamily="66" charset="0"/>
              </a:rPr>
              <a:t>En ocasiones puede durar una o dos horas o incluso puede llevarse a cabo durante varios días y con diferentes entrevistadores, ya que cada uno de ellos exteriorizara comentarios importantes. </a:t>
            </a:r>
          </a:p>
          <a:p>
            <a:endParaRPr lang="es-MX" dirty="0">
              <a:solidFill>
                <a:prstClr val="black"/>
              </a:solidFill>
            </a:endParaRPr>
          </a:p>
        </p:txBody>
      </p:sp>
      <p:pic>
        <p:nvPicPr>
          <p:cNvPr id="5" name="Picture 4" descr="http://www.yoamotampico.com/wp-content/uploads/2011/05/entrevista-de-trabajo.jpg"/>
          <p:cNvPicPr>
            <a:picLocks noChangeAspect="1" noChangeArrowheads="1"/>
          </p:cNvPicPr>
          <p:nvPr/>
        </p:nvPicPr>
        <p:blipFill>
          <a:blip r:embed="rId2"/>
          <a:srcRect/>
          <a:stretch>
            <a:fillRect/>
          </a:stretch>
        </p:blipFill>
        <p:spPr bwMode="auto">
          <a:xfrm rot="19798461">
            <a:off x="1331640" y="4005064"/>
            <a:ext cx="2692129" cy="2071678"/>
          </a:xfrm>
          <a:prstGeom prst="rect">
            <a:avLst/>
          </a:prstGeom>
          <a:noFill/>
          <a:effectLst>
            <a:glow rad="228600">
              <a:schemeClr val="accent4">
                <a:satMod val="175000"/>
                <a:alpha val="40000"/>
              </a:schemeClr>
            </a:glow>
          </a:effectLst>
        </p:spPr>
      </p:pic>
      <p:pic>
        <p:nvPicPr>
          <p:cNvPr id="6" name="Picture 5" descr="http://www.modelocurriculum.net/wp-content/entrevista_trabajo2-150x150.jpg"/>
          <p:cNvPicPr>
            <a:picLocks noChangeAspect="1" noChangeArrowheads="1"/>
          </p:cNvPicPr>
          <p:nvPr/>
        </p:nvPicPr>
        <p:blipFill>
          <a:blip r:embed="rId3"/>
          <a:srcRect/>
          <a:stretch>
            <a:fillRect/>
          </a:stretch>
        </p:blipFill>
        <p:spPr bwMode="auto">
          <a:xfrm rot="936297">
            <a:off x="5868144" y="3717032"/>
            <a:ext cx="2000264" cy="2000264"/>
          </a:xfrm>
          <a:prstGeom prst="rect">
            <a:avLst/>
          </a:prstGeom>
          <a:noFill/>
          <a:effectLst>
            <a:glow rad="228600">
              <a:schemeClr val="accent5">
                <a:satMod val="175000"/>
                <a:alpha val="40000"/>
              </a:schemeClr>
            </a:glow>
          </a:effectLst>
        </p:spPr>
      </p:pic>
    </p:spTree>
    <p:extLst>
      <p:ext uri="{BB962C8B-B14F-4D97-AF65-F5344CB8AC3E}">
        <p14:creationId xmlns:p14="http://schemas.microsoft.com/office/powerpoint/2010/main" val="349706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3568" y="620688"/>
            <a:ext cx="7920880" cy="954107"/>
          </a:xfrm>
          <a:prstGeom prst="rect">
            <a:avLst/>
          </a:prstGeom>
          <a:noFill/>
        </p:spPr>
        <p:txBody>
          <a:bodyPr wrap="square" rtlCol="0">
            <a:spAutoFit/>
          </a:bodyPr>
          <a:lstStyle/>
          <a:p>
            <a:pPr algn="ctr"/>
            <a:r>
              <a:rPr lang="es-MX" sz="2800" b="1" dirty="0">
                <a:ln w="12700">
                  <a:solidFill>
                    <a:srgbClr val="B13F9A">
                      <a:satMod val="155000"/>
                    </a:srgbClr>
                  </a:solidFill>
                  <a:prstDash val="solid"/>
                </a:ln>
                <a:solidFill>
                  <a:srgbClr val="F4E7ED">
                    <a:tint val="85000"/>
                    <a:satMod val="155000"/>
                  </a:srgbClr>
                </a:solidFill>
                <a:effectLst>
                  <a:outerShdw blurRad="41275" dist="20320" dir="1800000" algn="tl" rotWithShape="0">
                    <a:srgbClr val="000000">
                      <a:alpha val="40000"/>
                    </a:srgbClr>
                  </a:outerShdw>
                </a:effectLst>
                <a:latin typeface="Comic Sans MS" pitchFamily="66" charset="0"/>
              </a:rPr>
              <a:t>¿Puedo formular Preguntas durante la entrevista?</a:t>
            </a:r>
          </a:p>
        </p:txBody>
      </p:sp>
      <p:sp>
        <p:nvSpPr>
          <p:cNvPr id="5" name="TextBox 4"/>
          <p:cNvSpPr txBox="1"/>
          <p:nvPr/>
        </p:nvSpPr>
        <p:spPr>
          <a:xfrm rot="21168379">
            <a:off x="517562" y="1832078"/>
            <a:ext cx="4248472" cy="221599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s-MX" sz="2400" dirty="0">
                <a:solidFill>
                  <a:prstClr val="white"/>
                </a:solidFill>
                <a:latin typeface="Comic Sans MS" pitchFamily="66" charset="0"/>
              </a:rPr>
              <a:t>Es necesario aclarar las dudas respecto:</a:t>
            </a:r>
          </a:p>
          <a:p>
            <a:r>
              <a:rPr lang="es-MX" sz="2400" dirty="0" smtClean="0">
                <a:solidFill>
                  <a:prstClr val="white"/>
                </a:solidFill>
                <a:latin typeface="Comic Sans MS" pitchFamily="66" charset="0"/>
              </a:rPr>
              <a:t>-Empresa</a:t>
            </a:r>
            <a:endParaRPr lang="es-MX" sz="2400" dirty="0">
              <a:solidFill>
                <a:prstClr val="white"/>
              </a:solidFill>
              <a:latin typeface="Comic Sans MS" pitchFamily="66" charset="0"/>
            </a:endParaRPr>
          </a:p>
          <a:p>
            <a:r>
              <a:rPr lang="es-MX" sz="2400" dirty="0" smtClean="0">
                <a:solidFill>
                  <a:prstClr val="white"/>
                </a:solidFill>
                <a:latin typeface="Comic Sans MS" pitchFamily="66" charset="0"/>
              </a:rPr>
              <a:t>-El </a:t>
            </a:r>
            <a:r>
              <a:rPr lang="es-MX" sz="2400" dirty="0">
                <a:solidFill>
                  <a:prstClr val="white"/>
                </a:solidFill>
                <a:latin typeface="Comic Sans MS" pitchFamily="66" charset="0"/>
              </a:rPr>
              <a:t>puesto</a:t>
            </a:r>
          </a:p>
          <a:p>
            <a:r>
              <a:rPr lang="es-MX" sz="2400" dirty="0" smtClean="0">
                <a:solidFill>
                  <a:prstClr val="white"/>
                </a:solidFill>
                <a:latin typeface="Comic Sans MS" pitchFamily="66" charset="0"/>
              </a:rPr>
              <a:t>-Las </a:t>
            </a:r>
            <a:r>
              <a:rPr lang="es-MX" sz="2400" dirty="0">
                <a:solidFill>
                  <a:prstClr val="white"/>
                </a:solidFill>
                <a:latin typeface="Comic Sans MS" pitchFamily="66" charset="0"/>
              </a:rPr>
              <a:t>responsabilidades</a:t>
            </a:r>
          </a:p>
          <a:p>
            <a:endParaRPr lang="es-MX" dirty="0">
              <a:solidFill>
                <a:prstClr val="white"/>
              </a:solidFill>
            </a:endParaRPr>
          </a:p>
        </p:txBody>
      </p:sp>
      <p:sp>
        <p:nvSpPr>
          <p:cNvPr id="6" name="6 Flecha abajo"/>
          <p:cNvSpPr/>
          <p:nvPr/>
        </p:nvSpPr>
        <p:spPr>
          <a:xfrm>
            <a:off x="1927418" y="4231724"/>
            <a:ext cx="714380" cy="714380"/>
          </a:xfrm>
          <a:prstGeom prst="downArrow">
            <a:avLst/>
          </a:prstGeom>
          <a:solidFill>
            <a:srgbClr val="92D050"/>
          </a:solidFill>
          <a:ln>
            <a:solidFill>
              <a:srgbClr val="92D05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MX"/>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MX" dirty="0">
              <a:solidFill>
                <a:srgbClr val="FFFF00"/>
              </a:solidFill>
            </a:endParaRPr>
          </a:p>
        </p:txBody>
      </p:sp>
      <p:sp>
        <p:nvSpPr>
          <p:cNvPr id="7" name="7 Rectángulo redondeado"/>
          <p:cNvSpPr/>
          <p:nvPr/>
        </p:nvSpPr>
        <p:spPr>
          <a:xfrm>
            <a:off x="386903" y="4941168"/>
            <a:ext cx="3857652" cy="157163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es-MX"/>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MX" sz="2000" dirty="0" smtClean="0">
                <a:solidFill>
                  <a:prstClr val="white"/>
                </a:solidFill>
                <a:latin typeface="Comic Sans MS" pitchFamily="66" charset="0"/>
              </a:rPr>
              <a:t>Recuerda que:</a:t>
            </a:r>
          </a:p>
          <a:p>
            <a:pPr algn="ctr"/>
            <a:r>
              <a:rPr lang="es-MX" sz="2000" dirty="0" smtClean="0">
                <a:solidFill>
                  <a:prstClr val="white"/>
                </a:solidFill>
                <a:latin typeface="Comic Sans MS" pitchFamily="66" charset="0"/>
              </a:rPr>
              <a:t>La finalidad de la entrevista es que ambas partes se conozcan</a:t>
            </a:r>
            <a:endParaRPr lang="es-MX" sz="2000" dirty="0">
              <a:solidFill>
                <a:prstClr val="white"/>
              </a:solidFill>
              <a:latin typeface="Comic Sans MS" pitchFamily="66" charset="0"/>
            </a:endParaRPr>
          </a:p>
        </p:txBody>
      </p:sp>
      <p:pic>
        <p:nvPicPr>
          <p:cNvPr id="8" name="Picture 7" descr="http://3.bp.blogspot.com/_NknVO7Adu0w/SXBSoLiMyQI/AAAAAAAAFdY/qMxVd6Y8dtw/s400/nuestra_empresa.jpg"/>
          <p:cNvPicPr>
            <a:picLocks noChangeAspect="1" noChangeArrowheads="1"/>
          </p:cNvPicPr>
          <p:nvPr/>
        </p:nvPicPr>
        <p:blipFill>
          <a:blip r:embed="rId2"/>
          <a:srcRect/>
          <a:stretch>
            <a:fillRect/>
          </a:stretch>
        </p:blipFill>
        <p:spPr bwMode="auto">
          <a:xfrm>
            <a:off x="6244220" y="1980422"/>
            <a:ext cx="1813513" cy="191930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8" descr="https://encrypted-tbn3.google.com/images?q=tbn:ANd9GcTM-zOM8AMKeW95vrIHOvToUI5XiiTqd3cZfpDLxeL-cJpUuh58yg"/>
          <p:cNvPicPr>
            <a:picLocks noChangeAspect="1" noChangeArrowheads="1"/>
          </p:cNvPicPr>
          <p:nvPr/>
        </p:nvPicPr>
        <p:blipFill>
          <a:blip r:embed="rId3"/>
          <a:srcRect/>
          <a:stretch>
            <a:fillRect/>
          </a:stretch>
        </p:blipFill>
        <p:spPr bwMode="auto">
          <a:xfrm rot="757301">
            <a:off x="5532254" y="4823012"/>
            <a:ext cx="1821785" cy="17192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18182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grpId="0" nodeType="clickEffect">
                                  <p:stCondLst>
                                    <p:cond delay="0"/>
                                  </p:stCondLst>
                                  <p:childTnLst>
                                    <p:animClr clrSpc="rgb" dir="cw">
                                      <p:cBhvr override="childStyle">
                                        <p:cTn id="13" dur="250" autoRev="1" fill="remove"/>
                                        <p:tgtEl>
                                          <p:spTgt spid="5"/>
                                        </p:tgtEl>
                                        <p:attrNameLst>
                                          <p:attrName>style.color</p:attrName>
                                        </p:attrNameLst>
                                      </p:cBhvr>
                                      <p:to>
                                        <a:schemeClr val="bg1"/>
                                      </p:to>
                                    </p:animClr>
                                    <p:animClr clrSpc="rgb" dir="cw">
                                      <p:cBhvr>
                                        <p:cTn id="14" dur="250" autoRev="1" fill="remove"/>
                                        <p:tgtEl>
                                          <p:spTgt spid="5"/>
                                        </p:tgtEl>
                                        <p:attrNameLst>
                                          <p:attrName>fillcolor</p:attrName>
                                        </p:attrNameLst>
                                      </p:cBhvr>
                                      <p:to>
                                        <a:schemeClr val="bg1"/>
                                      </p:to>
                                    </p:animClr>
                                    <p:set>
                                      <p:cBhvr>
                                        <p:cTn id="15" dur="250" autoRev="1" fill="remove"/>
                                        <p:tgtEl>
                                          <p:spTgt spid="5"/>
                                        </p:tgtEl>
                                        <p:attrNameLst>
                                          <p:attrName>fill.type</p:attrName>
                                        </p:attrNameLst>
                                      </p:cBhvr>
                                      <p:to>
                                        <p:strVal val="solid"/>
                                      </p:to>
                                    </p:set>
                                    <p:set>
                                      <p:cBhvr>
                                        <p:cTn id="16" dur="250" autoRev="1" fill="remove"/>
                                        <p:tgtEl>
                                          <p:spTgt spid="5"/>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2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idx="4294967295"/>
          </p:nvPr>
        </p:nvSpPr>
        <p:spPr>
          <a:xfrm>
            <a:off x="323528" y="0"/>
            <a:ext cx="8496300" cy="1125538"/>
          </a:xfrm>
        </p:spPr>
        <p:txBody>
          <a:bodyPr>
            <a:noAutofit/>
          </a:bodyPr>
          <a:lstStyle/>
          <a:p>
            <a:r>
              <a:rPr lang="es-MX" sz="5400" b="0" dirty="0" smtClean="0">
                <a:solidFill>
                  <a:schemeClr val="tx1"/>
                </a:solidFill>
                <a:effectLst>
                  <a:glow rad="101600">
                    <a:schemeClr val="accent1">
                      <a:satMod val="175000"/>
                      <a:alpha val="40000"/>
                    </a:schemeClr>
                  </a:glow>
                  <a:outerShdw blurRad="31750" dist="25400" dir="5400000" algn="tl" rotWithShape="0">
                    <a:srgbClr val="000000">
                      <a:alpha val="25000"/>
                    </a:srgbClr>
                  </a:outerShdw>
                </a:effectLst>
                <a:latin typeface="Andalus" pitchFamily="18" charset="-78"/>
                <a:ea typeface="FangSong" pitchFamily="49" charset="-122"/>
                <a:cs typeface="Andalus" pitchFamily="18" charset="-78"/>
              </a:rPr>
              <a:t>SUGERENCIAS PARA ÉL </a:t>
            </a:r>
            <a:endParaRPr lang="es-MX" sz="5400" b="0" dirty="0">
              <a:solidFill>
                <a:schemeClr val="tx1"/>
              </a:solidFill>
              <a:effectLst>
                <a:glow rad="101600">
                  <a:schemeClr val="accent1">
                    <a:satMod val="175000"/>
                    <a:alpha val="40000"/>
                  </a:schemeClr>
                </a:glow>
                <a:outerShdw blurRad="31750" dist="25400" dir="5400000" algn="tl" rotWithShape="0">
                  <a:srgbClr val="000000">
                    <a:alpha val="25000"/>
                  </a:srgbClr>
                </a:outerShdw>
              </a:effectLst>
              <a:latin typeface="Andalus" pitchFamily="18" charset="-78"/>
              <a:ea typeface="FangSong" pitchFamily="49" charset="-122"/>
              <a:cs typeface="Andalus" pitchFamily="18" charset="-78"/>
            </a:endParaRPr>
          </a:p>
        </p:txBody>
      </p:sp>
      <p:sp>
        <p:nvSpPr>
          <p:cNvPr id="3" name="2 Subtítulo"/>
          <p:cNvSpPr>
            <a:spLocks noGrp="1"/>
          </p:cNvSpPr>
          <p:nvPr>
            <p:ph type="subTitle" idx="4294967295"/>
          </p:nvPr>
        </p:nvSpPr>
        <p:spPr>
          <a:xfrm>
            <a:off x="467544" y="1485726"/>
            <a:ext cx="3384376" cy="5327650"/>
          </a:xfrm>
        </p:spPr>
        <p:txBody>
          <a:bodyPr/>
          <a:lstStyle/>
          <a:p>
            <a:pPr algn="l">
              <a:buNone/>
            </a:pPr>
            <a:r>
              <a:rPr lang="es-MX" dirty="0" smtClean="0"/>
              <a:t>Debe cuidar su higiene:</a:t>
            </a:r>
          </a:p>
          <a:p>
            <a:pPr algn="l">
              <a:buFont typeface="Lucida Sans Unicode" pitchFamily="34" charset="0"/>
              <a:buChar char="☺"/>
            </a:pPr>
            <a:r>
              <a:rPr lang="es-MX" dirty="0" smtClean="0"/>
              <a:t>Uñas cortas y limpias.</a:t>
            </a:r>
          </a:p>
          <a:p>
            <a:pPr algn="l">
              <a:buFont typeface="Lucida Sans Unicode" pitchFamily="34" charset="0"/>
              <a:buChar char="☺"/>
            </a:pPr>
            <a:endParaRPr lang="es-MX" dirty="0" smtClean="0"/>
          </a:p>
          <a:p>
            <a:pPr algn="l">
              <a:buNone/>
            </a:pPr>
            <a:endParaRPr lang="es-MX" dirty="0" smtClean="0"/>
          </a:p>
          <a:p>
            <a:pPr algn="l">
              <a:buFont typeface="Lucida Sans Unicode" pitchFamily="34" charset="0"/>
              <a:buChar char="☺"/>
            </a:pPr>
            <a:r>
              <a:rPr lang="es-MX" dirty="0" smtClean="0"/>
              <a:t>Cabello cortado cuidadosamente y sin llamar la atención.</a:t>
            </a:r>
          </a:p>
          <a:p>
            <a:pPr algn="l">
              <a:buFont typeface="Lucida Sans Unicode" pitchFamily="34" charset="0"/>
              <a:buChar char="☺"/>
            </a:pPr>
            <a:endParaRPr lang="es-MX" dirty="0" smtClean="0"/>
          </a:p>
          <a:p>
            <a:pPr algn="l">
              <a:buFont typeface="Lucida Sans Unicode" pitchFamily="34" charset="0"/>
              <a:buChar char="☺"/>
            </a:pPr>
            <a:endParaRPr lang="es-MX" dirty="0"/>
          </a:p>
        </p:txBody>
      </p:sp>
      <p:pic>
        <p:nvPicPr>
          <p:cNvPr id="14338" name="Picture 2" descr="http://modahombres.org/wp-content/uploads/2011/04/manos_hombre.jpg"/>
          <p:cNvPicPr>
            <a:picLocks noChangeAspect="1" noChangeArrowheads="1"/>
          </p:cNvPicPr>
          <p:nvPr/>
        </p:nvPicPr>
        <p:blipFill>
          <a:blip r:embed="rId2" cstate="print"/>
          <a:srcRect b="27273"/>
          <a:stretch>
            <a:fillRect/>
          </a:stretch>
        </p:blipFill>
        <p:spPr bwMode="auto">
          <a:xfrm>
            <a:off x="4716016" y="1214642"/>
            <a:ext cx="4032448" cy="2286366"/>
          </a:xfrm>
          <a:prstGeom prst="rect">
            <a:avLst/>
          </a:prstGeom>
          <a:ln>
            <a:noFill/>
          </a:ln>
          <a:effectLst>
            <a:softEdge rad="112500"/>
          </a:effectLst>
        </p:spPr>
      </p:pic>
      <p:pic>
        <p:nvPicPr>
          <p:cNvPr id="14340" name="Picture 4" descr="http://2.bp.blogspot.com/-8WJ_RdRY0QI/TrYYk2wrRaI/AAAAAAAAK6k/DjhRlkinpbE/s1600/tendencias_cortes_de_pelo_para_hombre_1.jpg"/>
          <p:cNvPicPr>
            <a:picLocks noChangeAspect="1" noChangeArrowheads="1"/>
          </p:cNvPicPr>
          <p:nvPr/>
        </p:nvPicPr>
        <p:blipFill>
          <a:blip r:embed="rId3" cstate="print"/>
          <a:srcRect l="18900" r="22039" b="38576"/>
          <a:stretch>
            <a:fillRect/>
          </a:stretch>
        </p:blipFill>
        <p:spPr bwMode="auto">
          <a:xfrm>
            <a:off x="5724128" y="3789040"/>
            <a:ext cx="1800200" cy="2520280"/>
          </a:xfrm>
          <a:prstGeom prst="rect">
            <a:avLst/>
          </a:prstGeom>
          <a:ln>
            <a:noFill/>
          </a:ln>
          <a:effectLst>
            <a:softEdge rad="112500"/>
          </a:effectLst>
        </p:spPr>
      </p:pic>
    </p:spTree>
    <p:extLst>
      <p:ext uri="{BB962C8B-B14F-4D97-AF65-F5344CB8AC3E}">
        <p14:creationId xmlns:p14="http://schemas.microsoft.com/office/powerpoint/2010/main" val="17140061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67544" y="332656"/>
            <a:ext cx="4104456" cy="6120680"/>
          </a:xfrm>
        </p:spPr>
        <p:txBody>
          <a:bodyPr/>
          <a:lstStyle/>
          <a:p>
            <a:pPr>
              <a:buFont typeface="Lucida Sans Unicode" pitchFamily="34" charset="0"/>
              <a:buChar char="☺"/>
            </a:pPr>
            <a:r>
              <a:rPr lang="es-MX" dirty="0" smtClean="0"/>
              <a:t>El traje debe ser de la talla adecuada, de tonos firmes (gris, azul marino, negro), impecable.</a:t>
            </a:r>
          </a:p>
          <a:p>
            <a:pPr>
              <a:buNone/>
            </a:pPr>
            <a:endParaRPr lang="es-MX" dirty="0" smtClean="0"/>
          </a:p>
          <a:p>
            <a:pPr>
              <a:buNone/>
            </a:pPr>
            <a:endParaRPr lang="es-MX" dirty="0" smtClean="0"/>
          </a:p>
          <a:p>
            <a:pPr>
              <a:buNone/>
            </a:pPr>
            <a:endParaRPr lang="es-MX" dirty="0" smtClean="0"/>
          </a:p>
          <a:p>
            <a:pPr>
              <a:buFont typeface="Lucida Sans Unicode" pitchFamily="34" charset="0"/>
              <a:buChar char="☺"/>
            </a:pPr>
            <a:r>
              <a:rPr lang="es-MX" dirty="0" smtClean="0"/>
              <a:t>La camisa blanca, planchada perfectamente y la talla.</a:t>
            </a:r>
          </a:p>
          <a:p>
            <a:endParaRPr lang="es-MX" dirty="0"/>
          </a:p>
        </p:txBody>
      </p:sp>
      <p:pic>
        <p:nvPicPr>
          <p:cNvPr id="1026" name="Picture 2" descr="http://estilosdemoda.com/wp-content/2010/05/traje-seleccion-2.jpg"/>
          <p:cNvPicPr>
            <a:picLocks noChangeAspect="1" noChangeArrowheads="1"/>
          </p:cNvPicPr>
          <p:nvPr/>
        </p:nvPicPr>
        <p:blipFill>
          <a:blip r:embed="rId2" cstate="print"/>
          <a:srcRect l="21743" t="4030" r="26408" b="12466"/>
          <a:stretch>
            <a:fillRect/>
          </a:stretch>
        </p:blipFill>
        <p:spPr bwMode="auto">
          <a:xfrm>
            <a:off x="4932040" y="188640"/>
            <a:ext cx="994365" cy="2520280"/>
          </a:xfrm>
          <a:prstGeom prst="rect">
            <a:avLst/>
          </a:prstGeom>
          <a:noFill/>
        </p:spPr>
      </p:pic>
      <p:pic>
        <p:nvPicPr>
          <p:cNvPr id="1028" name="Picture 4" descr="http://www.modachicos.com/wp-content/uploads/2011/11/2232_1321379413_2.jpg"/>
          <p:cNvPicPr>
            <a:picLocks noChangeAspect="1" noChangeArrowheads="1"/>
          </p:cNvPicPr>
          <p:nvPr/>
        </p:nvPicPr>
        <p:blipFill>
          <a:blip r:embed="rId3" cstate="print"/>
          <a:srcRect l="34559" t="7794" r="35708" b="14269"/>
          <a:stretch>
            <a:fillRect/>
          </a:stretch>
        </p:blipFill>
        <p:spPr bwMode="auto">
          <a:xfrm>
            <a:off x="5940152" y="188640"/>
            <a:ext cx="903497" cy="2520280"/>
          </a:xfrm>
          <a:prstGeom prst="rect">
            <a:avLst/>
          </a:prstGeom>
          <a:noFill/>
        </p:spPr>
      </p:pic>
      <p:pic>
        <p:nvPicPr>
          <p:cNvPr id="1030" name="Picture 6" descr="http://www.antoniomiro.com/media/catalog/product/cache/1/small_image/193x300/9df78eab33525d08d6e5fb8d27136e95/1/4/140075-9125-399-1.jpg"/>
          <p:cNvPicPr>
            <a:picLocks noChangeAspect="1" noChangeArrowheads="1"/>
          </p:cNvPicPr>
          <p:nvPr/>
        </p:nvPicPr>
        <p:blipFill>
          <a:blip r:embed="rId4" cstate="print"/>
          <a:srcRect l="27419" r="21659"/>
          <a:stretch>
            <a:fillRect/>
          </a:stretch>
        </p:blipFill>
        <p:spPr bwMode="auto">
          <a:xfrm>
            <a:off x="6876256" y="188640"/>
            <a:ext cx="1008112" cy="2520280"/>
          </a:xfrm>
          <a:prstGeom prst="rect">
            <a:avLst/>
          </a:prstGeom>
          <a:noFill/>
        </p:spPr>
      </p:pic>
      <p:pic>
        <p:nvPicPr>
          <p:cNvPr id="1032" name="Picture 8" descr="http://img.trendenciashombre.com/2009/05/polo-lino.jpg"/>
          <p:cNvPicPr>
            <a:picLocks noChangeAspect="1" noChangeArrowheads="1"/>
          </p:cNvPicPr>
          <p:nvPr/>
        </p:nvPicPr>
        <p:blipFill>
          <a:blip r:embed="rId5" cstate="print"/>
          <a:srcRect l="11340" r="13061"/>
          <a:stretch>
            <a:fillRect/>
          </a:stretch>
        </p:blipFill>
        <p:spPr bwMode="auto">
          <a:xfrm>
            <a:off x="5364088" y="3068960"/>
            <a:ext cx="2160240" cy="2900363"/>
          </a:xfrm>
          <a:prstGeom prst="rect">
            <a:avLst/>
          </a:prstGeom>
          <a:ln>
            <a:noFill/>
          </a:ln>
          <a:effectLst>
            <a:softEdge rad="112500"/>
          </a:effectLst>
        </p:spPr>
      </p:pic>
    </p:spTree>
    <p:extLst>
      <p:ext uri="{BB962C8B-B14F-4D97-AF65-F5344CB8AC3E}">
        <p14:creationId xmlns:p14="http://schemas.microsoft.com/office/powerpoint/2010/main" val="41394596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323528" y="116632"/>
            <a:ext cx="4104456" cy="6552728"/>
          </a:xfrm>
        </p:spPr>
        <p:txBody>
          <a:bodyPr>
            <a:normAutofit/>
          </a:bodyPr>
          <a:lstStyle/>
          <a:p>
            <a:pPr>
              <a:buFont typeface="Lucida Sans Unicode" pitchFamily="34" charset="0"/>
              <a:buChar char="☺"/>
            </a:pPr>
            <a:r>
              <a:rPr lang="es-MX" dirty="0" smtClean="0"/>
              <a:t>La corbata es la expresión personal del hombre. Es importante cuidar el largo, limpieza y el nudo derecho.</a:t>
            </a:r>
          </a:p>
          <a:p>
            <a:pPr>
              <a:buFont typeface="Lucida Sans Unicode" pitchFamily="34" charset="0"/>
              <a:buChar char="☺"/>
            </a:pPr>
            <a:endParaRPr lang="es-MX" dirty="0" smtClean="0"/>
          </a:p>
          <a:p>
            <a:pPr>
              <a:buFont typeface="Lucida Sans Unicode" pitchFamily="34" charset="0"/>
              <a:buChar char="☺"/>
            </a:pPr>
            <a:r>
              <a:rPr lang="es-MX" dirty="0" smtClean="0"/>
              <a:t>Los zapatos boleados.</a:t>
            </a:r>
          </a:p>
          <a:p>
            <a:pPr>
              <a:buFont typeface="Lucida Sans Unicode" pitchFamily="34" charset="0"/>
              <a:buChar char="☺"/>
            </a:pPr>
            <a:endParaRPr lang="es-MX" dirty="0" smtClean="0"/>
          </a:p>
          <a:p>
            <a:pPr>
              <a:buFont typeface="Lucida Sans Unicode" pitchFamily="34" charset="0"/>
              <a:buChar char="☺"/>
            </a:pPr>
            <a:endParaRPr lang="es-MX" dirty="0" smtClean="0"/>
          </a:p>
          <a:p>
            <a:pPr>
              <a:buFont typeface="Lucida Sans Unicode" pitchFamily="34" charset="0"/>
              <a:buChar char="☺"/>
            </a:pPr>
            <a:r>
              <a:rPr lang="es-MX" dirty="0" smtClean="0"/>
              <a:t>El cinturón del tono del traje si no negro.</a:t>
            </a:r>
          </a:p>
          <a:p>
            <a:pPr>
              <a:buFont typeface="Lucida Sans Unicode" pitchFamily="34" charset="0"/>
              <a:buChar char="☺"/>
            </a:pPr>
            <a:endParaRPr lang="es-MX" dirty="0" smtClean="0"/>
          </a:p>
          <a:p>
            <a:pPr>
              <a:buFont typeface="Lucida Sans Unicode" pitchFamily="34" charset="0"/>
              <a:buChar char="☺"/>
            </a:pPr>
            <a:endParaRPr lang="es-MX" dirty="0" smtClean="0"/>
          </a:p>
        </p:txBody>
      </p:sp>
      <p:pic>
        <p:nvPicPr>
          <p:cNvPr id="15362" name="Picture 2" descr="http://www.masquechic.com/wp-content/uploads/2011/04/corbatas-tipos-estilos.jpg"/>
          <p:cNvPicPr>
            <a:picLocks noChangeAspect="1" noChangeArrowheads="1"/>
          </p:cNvPicPr>
          <p:nvPr/>
        </p:nvPicPr>
        <p:blipFill>
          <a:blip r:embed="rId2" cstate="print"/>
          <a:srcRect/>
          <a:stretch>
            <a:fillRect/>
          </a:stretch>
        </p:blipFill>
        <p:spPr bwMode="auto">
          <a:xfrm>
            <a:off x="4644008" y="116632"/>
            <a:ext cx="3528392" cy="2304256"/>
          </a:xfrm>
          <a:prstGeom prst="rect">
            <a:avLst/>
          </a:prstGeom>
          <a:noFill/>
        </p:spPr>
      </p:pic>
      <p:pic>
        <p:nvPicPr>
          <p:cNvPr id="15364" name="Picture 4" descr="http://modadezapatos.com/wp-content/uploads/2011/01/zapatos-de-hombre-de-vestir-1.jpg"/>
          <p:cNvPicPr>
            <a:picLocks noChangeAspect="1" noChangeArrowheads="1"/>
          </p:cNvPicPr>
          <p:nvPr/>
        </p:nvPicPr>
        <p:blipFill>
          <a:blip r:embed="rId3" cstate="print"/>
          <a:srcRect/>
          <a:stretch>
            <a:fillRect/>
          </a:stretch>
        </p:blipFill>
        <p:spPr bwMode="auto">
          <a:xfrm>
            <a:off x="4427984" y="2492896"/>
            <a:ext cx="1793404" cy="1647786"/>
          </a:xfrm>
          <a:prstGeom prst="rect">
            <a:avLst/>
          </a:prstGeom>
          <a:noFill/>
        </p:spPr>
      </p:pic>
      <p:pic>
        <p:nvPicPr>
          <p:cNvPr id="15366" name="Picture 6" descr="http://www.clubdecaballeros.com/wp-content/Cinturones-de-moda-para-hombres-2010-2.jpg"/>
          <p:cNvPicPr>
            <a:picLocks noChangeAspect="1" noChangeArrowheads="1"/>
          </p:cNvPicPr>
          <p:nvPr/>
        </p:nvPicPr>
        <p:blipFill>
          <a:blip r:embed="rId4" cstate="print"/>
          <a:srcRect/>
          <a:stretch>
            <a:fillRect/>
          </a:stretch>
        </p:blipFill>
        <p:spPr bwMode="auto">
          <a:xfrm>
            <a:off x="5508104" y="4509120"/>
            <a:ext cx="2376264" cy="2043587"/>
          </a:xfrm>
          <a:prstGeom prst="rect">
            <a:avLst/>
          </a:prstGeom>
          <a:noFill/>
        </p:spPr>
      </p:pic>
      <p:pic>
        <p:nvPicPr>
          <p:cNvPr id="15370" name="Picture 10" descr="http://zapatoshombre.org/wp-content/uploads/2010/06/Zapatos-de-vestir-Priamo-Italy.jpeg"/>
          <p:cNvPicPr>
            <a:picLocks noChangeAspect="1" noChangeArrowheads="1"/>
          </p:cNvPicPr>
          <p:nvPr/>
        </p:nvPicPr>
        <p:blipFill>
          <a:blip r:embed="rId5" cstate="print"/>
          <a:srcRect b="21701"/>
          <a:stretch>
            <a:fillRect/>
          </a:stretch>
        </p:blipFill>
        <p:spPr bwMode="auto">
          <a:xfrm>
            <a:off x="6588224" y="2420888"/>
            <a:ext cx="1839310" cy="1440160"/>
          </a:xfrm>
          <a:prstGeom prst="rect">
            <a:avLst/>
          </a:prstGeom>
          <a:noFill/>
        </p:spPr>
      </p:pic>
    </p:spTree>
    <p:extLst>
      <p:ext uri="{BB962C8B-B14F-4D97-AF65-F5344CB8AC3E}">
        <p14:creationId xmlns:p14="http://schemas.microsoft.com/office/powerpoint/2010/main" val="18004182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0" y="0"/>
            <a:ext cx="4258816" cy="6381328"/>
          </a:xfrm>
        </p:spPr>
        <p:txBody>
          <a:bodyPr>
            <a:normAutofit/>
          </a:bodyPr>
          <a:lstStyle/>
          <a:p>
            <a:pPr>
              <a:buFont typeface="Lucida Sans Unicode" pitchFamily="34" charset="0"/>
              <a:buChar char="☺"/>
            </a:pPr>
            <a:r>
              <a:rPr lang="es-MX" dirty="0" smtClean="0"/>
              <a:t>Calcetines lisos o de colores que combinen con el traje</a:t>
            </a:r>
          </a:p>
          <a:p>
            <a:pPr>
              <a:buNone/>
            </a:pPr>
            <a:endParaRPr lang="es-MX" dirty="0" smtClean="0"/>
          </a:p>
          <a:p>
            <a:pPr>
              <a:buNone/>
            </a:pPr>
            <a:r>
              <a:rPr lang="es-MX" dirty="0" smtClean="0"/>
              <a:t>Accesorios no cargados</a:t>
            </a:r>
          </a:p>
          <a:p>
            <a:pPr>
              <a:buNone/>
            </a:pPr>
            <a:r>
              <a:rPr lang="es-MX" dirty="0" smtClean="0"/>
              <a:t> </a:t>
            </a:r>
          </a:p>
          <a:p>
            <a:pPr>
              <a:buNone/>
            </a:pPr>
            <a:endParaRPr lang="es-MX" dirty="0" smtClean="0"/>
          </a:p>
          <a:p>
            <a:pPr>
              <a:buFont typeface="Lucida Sans Unicode" pitchFamily="34" charset="0"/>
              <a:buChar char="☺"/>
            </a:pPr>
            <a:r>
              <a:rPr lang="es-MX" dirty="0" smtClean="0"/>
              <a:t>Reloj sencillo.</a:t>
            </a:r>
          </a:p>
          <a:p>
            <a:pPr>
              <a:buFont typeface="Lucida Sans Unicode" pitchFamily="34" charset="0"/>
              <a:buChar char="☺"/>
            </a:pPr>
            <a:endParaRPr lang="es-MX" dirty="0" smtClean="0"/>
          </a:p>
          <a:p>
            <a:pPr>
              <a:buFont typeface="Lucida Sans Unicode" pitchFamily="34" charset="0"/>
              <a:buChar char="☺"/>
            </a:pPr>
            <a:endParaRPr lang="es-MX" dirty="0" smtClean="0"/>
          </a:p>
          <a:p>
            <a:pPr>
              <a:buFont typeface="Lucida Sans Unicode" pitchFamily="34" charset="0"/>
              <a:buChar char="☺"/>
            </a:pPr>
            <a:r>
              <a:rPr lang="es-MX" dirty="0" smtClean="0"/>
              <a:t>Portafolio en buen estado.</a:t>
            </a:r>
          </a:p>
          <a:p>
            <a:pPr>
              <a:buFont typeface="Lucida Sans Unicode" pitchFamily="34" charset="0"/>
              <a:buChar char="☺"/>
            </a:pPr>
            <a:endParaRPr lang="es-MX" dirty="0" smtClean="0"/>
          </a:p>
          <a:p>
            <a:pPr>
              <a:buFont typeface="Lucida Sans Unicode" pitchFamily="34" charset="0"/>
              <a:buChar char="☺"/>
            </a:pPr>
            <a:endParaRPr lang="es-MX" dirty="0" smtClean="0"/>
          </a:p>
          <a:p>
            <a:pPr>
              <a:buFont typeface="Lucida Sans Unicode" pitchFamily="34" charset="0"/>
              <a:buChar char="☺"/>
            </a:pPr>
            <a:endParaRPr lang="es-MX" dirty="0" smtClean="0"/>
          </a:p>
          <a:p>
            <a:pPr>
              <a:buFont typeface="Lucida Sans Unicode" pitchFamily="34" charset="0"/>
              <a:buChar char="☺"/>
            </a:pPr>
            <a:endParaRPr lang="es-MX" dirty="0" smtClean="0"/>
          </a:p>
          <a:p>
            <a:pPr>
              <a:buFont typeface="Lucida Sans Unicode" pitchFamily="34" charset="0"/>
              <a:buChar char="☺"/>
            </a:pPr>
            <a:endParaRPr lang="es-MX" dirty="0" smtClean="0"/>
          </a:p>
          <a:p>
            <a:pPr>
              <a:buFont typeface="Lucida Sans Unicode" pitchFamily="34" charset="0"/>
              <a:buChar char="☺"/>
            </a:pPr>
            <a:endParaRPr lang="es-MX" dirty="0" smtClean="0"/>
          </a:p>
          <a:p>
            <a:pPr>
              <a:buNone/>
            </a:pPr>
            <a:endParaRPr lang="es-MX" dirty="0"/>
          </a:p>
        </p:txBody>
      </p:sp>
      <p:pic>
        <p:nvPicPr>
          <p:cNvPr id="16386" name="Picture 2" descr="http://2.bp.blogspot.com/_-taZRhP7des/S9HMFdy5MbI/AAAAAAAAAvM/7a9bz5B7l84/s1600/cartier-santos-watch-legendary-status.jpg"/>
          <p:cNvPicPr>
            <a:picLocks noChangeAspect="1" noChangeArrowheads="1"/>
          </p:cNvPicPr>
          <p:nvPr/>
        </p:nvPicPr>
        <p:blipFill>
          <a:blip r:embed="rId2" cstate="print"/>
          <a:srcRect/>
          <a:stretch>
            <a:fillRect/>
          </a:stretch>
        </p:blipFill>
        <p:spPr bwMode="auto">
          <a:xfrm>
            <a:off x="4644008" y="2708920"/>
            <a:ext cx="2736304" cy="1725061"/>
          </a:xfrm>
          <a:prstGeom prst="rect">
            <a:avLst/>
          </a:prstGeom>
          <a:noFill/>
        </p:spPr>
      </p:pic>
      <p:pic>
        <p:nvPicPr>
          <p:cNvPr id="16388" name="Picture 4" descr="http://gamersmafia.com/storage/comments/117/17/150px-portafolios.png"/>
          <p:cNvPicPr>
            <a:picLocks noChangeAspect="1" noChangeArrowheads="1"/>
          </p:cNvPicPr>
          <p:nvPr/>
        </p:nvPicPr>
        <p:blipFill>
          <a:blip r:embed="rId3" cstate="print"/>
          <a:srcRect/>
          <a:stretch>
            <a:fillRect/>
          </a:stretch>
        </p:blipFill>
        <p:spPr bwMode="auto">
          <a:xfrm>
            <a:off x="5292080" y="4437112"/>
            <a:ext cx="1872208" cy="1872208"/>
          </a:xfrm>
          <a:prstGeom prst="rect">
            <a:avLst/>
          </a:prstGeom>
          <a:noFill/>
        </p:spPr>
      </p:pic>
      <p:pic>
        <p:nvPicPr>
          <p:cNvPr id="16398" name="Picture 14" descr="http://www.dollartree.com/assets/product_images/styles/large/976334.jpg"/>
          <p:cNvPicPr>
            <a:picLocks noChangeAspect="1" noChangeArrowheads="1"/>
          </p:cNvPicPr>
          <p:nvPr/>
        </p:nvPicPr>
        <p:blipFill>
          <a:blip r:embed="rId4" cstate="print"/>
          <a:srcRect/>
          <a:stretch>
            <a:fillRect/>
          </a:stretch>
        </p:blipFill>
        <p:spPr bwMode="auto">
          <a:xfrm>
            <a:off x="4716016" y="0"/>
            <a:ext cx="2808312" cy="2428811"/>
          </a:xfrm>
          <a:prstGeom prst="rect">
            <a:avLst/>
          </a:prstGeom>
          <a:noFill/>
        </p:spPr>
      </p:pic>
    </p:spTree>
    <p:extLst>
      <p:ext uri="{BB962C8B-B14F-4D97-AF65-F5344CB8AC3E}">
        <p14:creationId xmlns:p14="http://schemas.microsoft.com/office/powerpoint/2010/main" val="7972967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179512" y="188640"/>
            <a:ext cx="4186808" cy="6007291"/>
          </a:xfrm>
        </p:spPr>
        <p:txBody>
          <a:bodyPr>
            <a:normAutofit/>
          </a:bodyPr>
          <a:lstStyle/>
          <a:p>
            <a:pPr>
              <a:buFont typeface="Lucida Sans Unicode" pitchFamily="34" charset="0"/>
              <a:buChar char="☺"/>
            </a:pPr>
            <a:r>
              <a:rPr lang="es-MX" dirty="0" smtClean="0"/>
              <a:t>Cartera piel lisa, negra, café o vino.</a:t>
            </a:r>
          </a:p>
          <a:p>
            <a:pPr>
              <a:buFont typeface="Lucida Sans Unicode" pitchFamily="34" charset="0"/>
              <a:buChar char="☺"/>
            </a:pPr>
            <a:endParaRPr lang="es-MX" dirty="0" smtClean="0"/>
          </a:p>
          <a:p>
            <a:pPr>
              <a:buFont typeface="Lucida Sans Unicode" pitchFamily="34" charset="0"/>
              <a:buChar char="☺"/>
            </a:pPr>
            <a:endParaRPr lang="es-MX" dirty="0" smtClean="0"/>
          </a:p>
          <a:p>
            <a:pPr>
              <a:buFont typeface="Lucida Sans Unicode" pitchFamily="34" charset="0"/>
              <a:buChar char="☺"/>
            </a:pPr>
            <a:r>
              <a:rPr lang="es-MX" dirty="0" smtClean="0"/>
              <a:t>Pañuelo blanco por apuros.</a:t>
            </a:r>
          </a:p>
          <a:p>
            <a:pPr>
              <a:buFont typeface="Lucida Sans Unicode" pitchFamily="34" charset="0"/>
              <a:buChar char="☺"/>
            </a:pPr>
            <a:endParaRPr lang="es-MX" dirty="0" smtClean="0"/>
          </a:p>
          <a:p>
            <a:pPr>
              <a:buFont typeface="Lucida Sans Unicode" pitchFamily="34" charset="0"/>
              <a:buChar char="☺"/>
            </a:pPr>
            <a:r>
              <a:rPr lang="es-MX" dirty="0" smtClean="0"/>
              <a:t>Lentes</a:t>
            </a:r>
          </a:p>
          <a:p>
            <a:pPr>
              <a:buFont typeface="Lucida Sans Unicode" pitchFamily="34" charset="0"/>
              <a:buChar char="☺"/>
            </a:pPr>
            <a:endParaRPr lang="es-MX" dirty="0" smtClean="0"/>
          </a:p>
          <a:p>
            <a:pPr>
              <a:buFont typeface="Lucida Sans Unicode" pitchFamily="34" charset="0"/>
              <a:buChar char="☺"/>
            </a:pPr>
            <a:endParaRPr lang="es-MX" dirty="0" smtClean="0"/>
          </a:p>
          <a:p>
            <a:pPr>
              <a:buFont typeface="Lucida Sans Unicode" pitchFamily="34" charset="0"/>
              <a:buChar char="☺"/>
            </a:pPr>
            <a:r>
              <a:rPr lang="es-MX" dirty="0" smtClean="0"/>
              <a:t>Paraguas cuando sea necesario.</a:t>
            </a:r>
          </a:p>
          <a:p>
            <a:pPr>
              <a:buFont typeface="Lucida Sans Unicode" pitchFamily="34" charset="0"/>
              <a:buChar char="☺"/>
            </a:pPr>
            <a:endParaRPr lang="es-MX" dirty="0" smtClean="0"/>
          </a:p>
          <a:p>
            <a:pPr>
              <a:buFont typeface="Lucida Sans Unicode" pitchFamily="34" charset="0"/>
              <a:buChar char="☺"/>
            </a:pPr>
            <a:endParaRPr lang="es-MX" dirty="0" smtClean="0"/>
          </a:p>
          <a:p>
            <a:pPr>
              <a:buNone/>
            </a:pPr>
            <a:endParaRPr lang="es-MX" dirty="0"/>
          </a:p>
        </p:txBody>
      </p:sp>
      <p:pic>
        <p:nvPicPr>
          <p:cNvPr id="4" name="Picture 10" descr="http://www.relojeriajoyeria.com/sitefiles/img/productos/1100/imProducto_1098_1_nor.jpg"/>
          <p:cNvPicPr>
            <a:picLocks noChangeAspect="1" noChangeArrowheads="1"/>
          </p:cNvPicPr>
          <p:nvPr/>
        </p:nvPicPr>
        <p:blipFill>
          <a:blip r:embed="rId2" cstate="print"/>
          <a:srcRect t="20160" b="21377"/>
          <a:stretch>
            <a:fillRect/>
          </a:stretch>
        </p:blipFill>
        <p:spPr bwMode="auto">
          <a:xfrm>
            <a:off x="4427984" y="260648"/>
            <a:ext cx="1561356" cy="1141023"/>
          </a:xfrm>
          <a:prstGeom prst="rect">
            <a:avLst/>
          </a:prstGeom>
          <a:noFill/>
        </p:spPr>
      </p:pic>
      <p:pic>
        <p:nvPicPr>
          <p:cNvPr id="5" name="Picture 12" descr="http://www.mercalocura.com/1053-3306-thickbox/billetera-tommy-hilfiger-horizontal-passcase-para-hombre-color-cafe.jpg"/>
          <p:cNvPicPr>
            <a:picLocks noChangeAspect="1" noChangeArrowheads="1"/>
          </p:cNvPicPr>
          <p:nvPr/>
        </p:nvPicPr>
        <p:blipFill>
          <a:blip r:embed="rId3" cstate="print"/>
          <a:srcRect l="9552" t="19104" r="8572" b="19489"/>
          <a:stretch>
            <a:fillRect/>
          </a:stretch>
        </p:blipFill>
        <p:spPr bwMode="auto">
          <a:xfrm>
            <a:off x="6660232" y="0"/>
            <a:ext cx="1728192" cy="1296144"/>
          </a:xfrm>
          <a:prstGeom prst="rect">
            <a:avLst/>
          </a:prstGeom>
          <a:noFill/>
        </p:spPr>
      </p:pic>
      <p:pic>
        <p:nvPicPr>
          <p:cNvPr id="17410" name="Picture 2" descr="http://www.tiendadeilusionismo.com/image/cache/data/panuelo%20sesenta%20blanco-250x250.jpg"/>
          <p:cNvPicPr>
            <a:picLocks noChangeAspect="1" noChangeArrowheads="1"/>
          </p:cNvPicPr>
          <p:nvPr/>
        </p:nvPicPr>
        <p:blipFill>
          <a:blip r:embed="rId4" cstate="print"/>
          <a:srcRect l="50226" t="15120" b="18353"/>
          <a:stretch>
            <a:fillRect/>
          </a:stretch>
        </p:blipFill>
        <p:spPr bwMode="auto">
          <a:xfrm>
            <a:off x="6516216" y="1556792"/>
            <a:ext cx="1944216" cy="1872208"/>
          </a:xfrm>
          <a:prstGeom prst="rect">
            <a:avLst/>
          </a:prstGeom>
          <a:noFill/>
        </p:spPr>
      </p:pic>
      <p:pic>
        <p:nvPicPr>
          <p:cNvPr id="17412" name="Picture 4" descr="http://hombre10.com/wp-content/uploads/gafas-450x600.jpg"/>
          <p:cNvPicPr>
            <a:picLocks noChangeAspect="1" noChangeArrowheads="1"/>
          </p:cNvPicPr>
          <p:nvPr/>
        </p:nvPicPr>
        <p:blipFill>
          <a:blip r:embed="rId5" cstate="print"/>
          <a:srcRect/>
          <a:stretch>
            <a:fillRect/>
          </a:stretch>
        </p:blipFill>
        <p:spPr bwMode="auto">
          <a:xfrm>
            <a:off x="3275856" y="2780928"/>
            <a:ext cx="2597235" cy="1512168"/>
          </a:xfrm>
          <a:prstGeom prst="rect">
            <a:avLst/>
          </a:prstGeom>
          <a:noFill/>
        </p:spPr>
      </p:pic>
      <p:pic>
        <p:nvPicPr>
          <p:cNvPr id="9" name="Picture 8" descr="http://csimg.mercamania.es/srv/ES/290247861463/T/340x340/C/FFFFFF/url/tuc-tuc-paraguas-la-casita.jpg"/>
          <p:cNvPicPr>
            <a:picLocks noChangeAspect="1" noChangeArrowheads="1"/>
          </p:cNvPicPr>
          <p:nvPr/>
        </p:nvPicPr>
        <p:blipFill>
          <a:blip r:embed="rId6" cstate="print"/>
          <a:srcRect t="8333" b="8333"/>
          <a:stretch>
            <a:fillRect/>
          </a:stretch>
        </p:blipFill>
        <p:spPr bwMode="auto">
          <a:xfrm>
            <a:off x="4427984" y="5085184"/>
            <a:ext cx="1656184" cy="1380154"/>
          </a:xfrm>
          <a:prstGeom prst="rect">
            <a:avLst/>
          </a:prstGeom>
          <a:noFill/>
        </p:spPr>
      </p:pic>
      <p:sp>
        <p:nvSpPr>
          <p:cNvPr id="10" name="9 Señal de prohibido"/>
          <p:cNvSpPr/>
          <p:nvPr/>
        </p:nvSpPr>
        <p:spPr>
          <a:xfrm>
            <a:off x="4427984" y="4941168"/>
            <a:ext cx="1656184" cy="1656184"/>
          </a:xfrm>
          <a:prstGeom prst="noSmoking">
            <a:avLst>
              <a:gd name="adj" fmla="val 332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FF0000"/>
              </a:solidFill>
            </a:endParaRPr>
          </a:p>
        </p:txBody>
      </p:sp>
      <p:pic>
        <p:nvPicPr>
          <p:cNvPr id="11" name="Picture 6" descr="http://www.paraguas.com.mx/paraguas/GM032B_.jpg"/>
          <p:cNvPicPr>
            <a:picLocks noChangeAspect="1" noChangeArrowheads="1"/>
          </p:cNvPicPr>
          <p:nvPr/>
        </p:nvPicPr>
        <p:blipFill>
          <a:blip r:embed="rId7" cstate="print"/>
          <a:srcRect l="22443" t="9450" r="13770" b="21251"/>
          <a:stretch>
            <a:fillRect/>
          </a:stretch>
        </p:blipFill>
        <p:spPr bwMode="auto">
          <a:xfrm>
            <a:off x="6948264" y="4941168"/>
            <a:ext cx="2051720" cy="1671772"/>
          </a:xfrm>
          <a:prstGeom prst="rect">
            <a:avLst/>
          </a:prstGeom>
          <a:noFill/>
        </p:spPr>
      </p:pic>
    </p:spTree>
    <p:extLst>
      <p:ext uri="{BB962C8B-B14F-4D97-AF65-F5344CB8AC3E}">
        <p14:creationId xmlns:p14="http://schemas.microsoft.com/office/powerpoint/2010/main" val="22461412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4071934" y="1714488"/>
            <a:ext cx="3500462" cy="1200329"/>
          </a:xfrm>
          <a:prstGeom prst="rect">
            <a:avLst/>
          </a:prstGeom>
          <a:noFill/>
        </p:spPr>
        <p:txBody>
          <a:bodyPr wrap="squar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s-MX" sz="7200" dirty="0" smtClean="0">
                <a:solidFill>
                  <a:prstClr val="white">
                    <a:lumMod val="95000"/>
                  </a:prstClr>
                </a:solidFill>
                <a:latin typeface="Broadway" pitchFamily="82" charset="0"/>
              </a:rPr>
              <a:t>PARA</a:t>
            </a:r>
            <a:r>
              <a:rPr lang="es-MX" sz="5400" dirty="0" smtClean="0">
                <a:solidFill>
                  <a:srgbClr val="7030A0"/>
                </a:solidFill>
                <a:latin typeface="Broadway" pitchFamily="82" charset="0"/>
              </a:rPr>
              <a:t> </a:t>
            </a:r>
            <a:endParaRPr lang="es-MX" sz="5400" dirty="0">
              <a:solidFill>
                <a:srgbClr val="7030A0"/>
              </a:solidFill>
              <a:latin typeface="Broadway" pitchFamily="82" charset="0"/>
            </a:endParaRPr>
          </a:p>
        </p:txBody>
      </p:sp>
      <p:sp>
        <p:nvSpPr>
          <p:cNvPr id="7" name="6 Rectángulo"/>
          <p:cNvSpPr/>
          <p:nvPr/>
        </p:nvSpPr>
        <p:spPr>
          <a:xfrm>
            <a:off x="0" y="357166"/>
            <a:ext cx="7072362" cy="1200329"/>
          </a:xfrm>
          <a:prstGeom prst="rect">
            <a:avLst/>
          </a:prstGeom>
        </p:spPr>
        <p:txBody>
          <a:bodyPr wrap="square">
            <a:spAutoFit/>
          </a:bodyPr>
          <a:lstStyle/>
          <a:p>
            <a:pPr algn="ctr"/>
            <a:r>
              <a:rPr lang="es-MX" sz="7200" dirty="0" smtClean="0">
                <a:solidFill>
                  <a:srgbClr val="7030A0"/>
                </a:solidFill>
                <a:latin typeface="Broadway" pitchFamily="82" charset="0"/>
              </a:rPr>
              <a:t>SUGERENCIAS</a:t>
            </a:r>
            <a:r>
              <a:rPr lang="es-MX" dirty="0" smtClean="0">
                <a:solidFill>
                  <a:srgbClr val="7030A0"/>
                </a:solidFill>
                <a:latin typeface="Broadway" pitchFamily="82" charset="0"/>
              </a:rPr>
              <a:t> </a:t>
            </a:r>
          </a:p>
        </p:txBody>
      </p:sp>
      <p:sp>
        <p:nvSpPr>
          <p:cNvPr id="8" name="7 Rectángulo"/>
          <p:cNvSpPr/>
          <p:nvPr/>
        </p:nvSpPr>
        <p:spPr>
          <a:xfrm>
            <a:off x="3428992" y="3643314"/>
            <a:ext cx="5143536" cy="2215991"/>
          </a:xfrm>
          <a:prstGeom prst="rect">
            <a:avLst/>
          </a:prstGeom>
        </p:spPr>
        <p:txBody>
          <a:bodyPr wrap="square">
            <a:spAutoFit/>
          </a:bodyPr>
          <a:lstStyle/>
          <a:p>
            <a:r>
              <a:rPr lang="es-MX" sz="13800" dirty="0" smtClean="0">
                <a:solidFill>
                  <a:srgbClr val="7030A0"/>
                </a:solidFill>
                <a:latin typeface="Broadway" pitchFamily="82" charset="0"/>
              </a:rPr>
              <a:t>ELLA</a:t>
            </a:r>
            <a:endParaRPr lang="es-ES" sz="13800" dirty="0">
              <a:solidFill>
                <a:prstClr val="black"/>
              </a:solidFill>
            </a:endParaRPr>
          </a:p>
        </p:txBody>
      </p:sp>
    </p:spTree>
    <p:extLst>
      <p:ext uri="{BB962C8B-B14F-4D97-AF65-F5344CB8AC3E}">
        <p14:creationId xmlns:p14="http://schemas.microsoft.com/office/powerpoint/2010/main" val="64536732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357158" y="5715016"/>
            <a:ext cx="8001056" cy="646331"/>
          </a:xfrm>
          <a:prstGeom prst="rect">
            <a:avLst/>
          </a:prstGeom>
        </p:spPr>
        <p:txBody>
          <a:bodyPr wrap="square">
            <a:spAutoFit/>
          </a:bodyPr>
          <a:lstStyle/>
          <a:p>
            <a:r>
              <a:rPr lang="es-MX" sz="3600" b="1" dirty="0" smtClean="0">
                <a:solidFill>
                  <a:prstClr val="black"/>
                </a:solidFill>
                <a:latin typeface="Eras Light ITC" pitchFamily="34" charset="0"/>
              </a:rPr>
              <a:t>Traje sastre, zapatos y una buena bolsa.</a:t>
            </a:r>
            <a:endParaRPr lang="es-MX" sz="3600" b="1" dirty="0">
              <a:solidFill>
                <a:prstClr val="black"/>
              </a:solidFill>
              <a:latin typeface="Eras Light ITC" pitchFamily="34" charset="0"/>
            </a:endParaRPr>
          </a:p>
        </p:txBody>
      </p:sp>
      <p:sp>
        <p:nvSpPr>
          <p:cNvPr id="4" name="3 Rectángulo"/>
          <p:cNvSpPr/>
          <p:nvPr/>
        </p:nvSpPr>
        <p:spPr>
          <a:xfrm>
            <a:off x="357158" y="1214422"/>
            <a:ext cx="8568308" cy="1754326"/>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s-MX" sz="5400" b="1" cap="all" dirty="0" smtClean="0">
                <a:ln/>
                <a:solidFill>
                  <a:srgbClr val="FF388C"/>
                </a:solidFill>
                <a:effectLst>
                  <a:outerShdw blurRad="19685" dist="12700" dir="5400000" algn="tl" rotWithShape="0">
                    <a:srgbClr val="FF388C">
                      <a:satMod val="130000"/>
                      <a:alpha val="60000"/>
                    </a:srgbClr>
                  </a:outerShdw>
                  <a:reflection blurRad="10000" stA="55000" endPos="48000" dist="500" dir="5400000" sy="-100000" algn="bl" rotWithShape="0"/>
                </a:effectLst>
              </a:rPr>
              <a:t>elementos en los</a:t>
            </a:r>
          </a:p>
          <a:p>
            <a:pPr algn="ctr"/>
            <a:r>
              <a:rPr lang="es-MX" sz="5400" b="1" cap="all" dirty="0" smtClean="0">
                <a:ln/>
                <a:solidFill>
                  <a:srgbClr val="FF388C"/>
                </a:solidFill>
                <a:effectLst>
                  <a:outerShdw blurRad="19685" dist="12700" dir="5400000" algn="tl" rotWithShape="0">
                    <a:srgbClr val="FF388C">
                      <a:satMod val="130000"/>
                      <a:alpha val="60000"/>
                    </a:srgbClr>
                  </a:outerShdw>
                  <a:reflection blurRad="10000" stA="55000" endPos="48000" dist="500" dir="5400000" sy="-100000" algn="bl" rotWithShape="0"/>
                </a:effectLst>
              </a:rPr>
              <a:t> que conviene invertir :</a:t>
            </a:r>
            <a:endParaRPr lang="es-ES" sz="5400" b="1" cap="all" dirty="0">
              <a:ln/>
              <a:solidFill>
                <a:srgbClr val="FF388C"/>
              </a:solidFill>
              <a:effectLst>
                <a:outerShdw blurRad="19685" dist="12700" dir="5400000" algn="tl" rotWithShape="0">
                  <a:srgbClr val="FF388C">
                    <a:satMod val="130000"/>
                    <a:alpha val="60000"/>
                  </a:srgbClr>
                </a:outerShdw>
                <a:reflection blurRad="10000" stA="55000" endPos="48000" dist="500" dir="5400000" sy="-100000" algn="bl" rotWithShape="0"/>
              </a:effectLst>
            </a:endParaRPr>
          </a:p>
        </p:txBody>
      </p:sp>
      <p:sp>
        <p:nvSpPr>
          <p:cNvPr id="6" name="5 Rectángulo"/>
          <p:cNvSpPr/>
          <p:nvPr/>
        </p:nvSpPr>
        <p:spPr>
          <a:xfrm>
            <a:off x="428596" y="-225776"/>
            <a:ext cx="1353256" cy="3154710"/>
          </a:xfrm>
          <a:prstGeom prst="rect">
            <a:avLst/>
          </a:prstGeom>
        </p:spPr>
        <p:txBody>
          <a:bodyPr wrap="none">
            <a:spAutoFit/>
          </a:bodyPr>
          <a:lstStyle/>
          <a:p>
            <a:r>
              <a:rPr lang="es-MX" sz="19900" b="1" cap="all" dirty="0" smtClean="0">
                <a:ln/>
                <a:solidFill>
                  <a:srgbClr val="FF388C"/>
                </a:solidFill>
                <a:effectLst>
                  <a:outerShdw blurRad="19685" dist="12700" dir="5400000" algn="tl" rotWithShape="0">
                    <a:srgbClr val="FF388C">
                      <a:satMod val="130000"/>
                      <a:alpha val="60000"/>
                    </a:srgbClr>
                  </a:outerShdw>
                  <a:reflection blurRad="10000" stA="55000" endPos="48000" dist="500" dir="5400000" sy="-100000" algn="bl" rotWithShape="0"/>
                </a:effectLst>
              </a:rPr>
              <a:t>3</a:t>
            </a:r>
            <a:endParaRPr lang="es-ES" sz="3200" dirty="0">
              <a:solidFill>
                <a:prstClr val="black"/>
              </a:solidFill>
            </a:endParaRPr>
          </a:p>
        </p:txBody>
      </p:sp>
      <p:pic>
        <p:nvPicPr>
          <p:cNvPr id="9218" name="Picture 2" descr="http://t2.gstatic.com/images?q=tbn:ANd9GcSG3c9AYYzqKqyhmJr24DmQM_7fArjgNwTxDWKCpU2pY3kEYNlGiw"/>
          <p:cNvPicPr>
            <a:picLocks noChangeAspect="1" noChangeArrowheads="1"/>
          </p:cNvPicPr>
          <p:nvPr/>
        </p:nvPicPr>
        <p:blipFill>
          <a:blip r:embed="rId2"/>
          <a:srcRect/>
          <a:stretch>
            <a:fillRect/>
          </a:stretch>
        </p:blipFill>
        <p:spPr bwMode="auto">
          <a:xfrm>
            <a:off x="285720" y="2928934"/>
            <a:ext cx="2466975" cy="1847851"/>
          </a:xfrm>
          <a:prstGeom prst="rect">
            <a:avLst/>
          </a:prstGeom>
          <a:noFill/>
        </p:spPr>
      </p:pic>
      <p:pic>
        <p:nvPicPr>
          <p:cNvPr id="9220" name="Picture 4" descr="http://t3.gstatic.com/images?q=tbn:ANd9GcRDD4h6hHTWwMj66zveR6n5PgOEQegflwTZUWdLN-5wTRxp3Dorjw"/>
          <p:cNvPicPr>
            <a:picLocks noChangeAspect="1" noChangeArrowheads="1"/>
          </p:cNvPicPr>
          <p:nvPr/>
        </p:nvPicPr>
        <p:blipFill>
          <a:blip r:embed="rId3"/>
          <a:srcRect/>
          <a:stretch>
            <a:fillRect/>
          </a:stretch>
        </p:blipFill>
        <p:spPr bwMode="auto">
          <a:xfrm>
            <a:off x="6000760" y="3143248"/>
            <a:ext cx="2571750" cy="2071702"/>
          </a:xfrm>
          <a:prstGeom prst="rect">
            <a:avLst/>
          </a:prstGeom>
          <a:noFill/>
        </p:spPr>
      </p:pic>
      <p:pic>
        <p:nvPicPr>
          <p:cNvPr id="9222" name="Picture 6" descr="http://t1.gstatic.com/images?q=tbn:ANd9GcT7hg7YKPBirVFNa67TgmpGf601TQxiTdP2VthTmpT_yVqxZe37Hw"/>
          <p:cNvPicPr>
            <a:picLocks noChangeAspect="1" noChangeArrowheads="1"/>
          </p:cNvPicPr>
          <p:nvPr/>
        </p:nvPicPr>
        <p:blipFill>
          <a:blip r:embed="rId4"/>
          <a:srcRect/>
          <a:stretch>
            <a:fillRect/>
          </a:stretch>
        </p:blipFill>
        <p:spPr bwMode="auto">
          <a:xfrm>
            <a:off x="3500430" y="2786058"/>
            <a:ext cx="1743075" cy="2619375"/>
          </a:xfrm>
          <a:prstGeom prst="rect">
            <a:avLst/>
          </a:prstGeom>
          <a:noFill/>
        </p:spPr>
      </p:pic>
    </p:spTree>
    <p:extLst>
      <p:ext uri="{BB962C8B-B14F-4D97-AF65-F5344CB8AC3E}">
        <p14:creationId xmlns:p14="http://schemas.microsoft.com/office/powerpoint/2010/main" val="39293441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836712"/>
            <a:ext cx="8229600" cy="1066800"/>
          </a:xfrm>
        </p:spPr>
        <p:txBody>
          <a:bodyPr/>
          <a:lstStyle/>
          <a:p>
            <a:r>
              <a:rPr lang="es-MX" dirty="0" smtClean="0"/>
              <a:t>Características  del profesional </a:t>
            </a:r>
            <a:endParaRPr lang="es-MX" dirty="0"/>
          </a:p>
        </p:txBody>
      </p:sp>
      <p:sp>
        <p:nvSpPr>
          <p:cNvPr id="3" name="2 Marcador de contenido"/>
          <p:cNvSpPr>
            <a:spLocks noGrp="1"/>
          </p:cNvSpPr>
          <p:nvPr>
            <p:ph idx="1"/>
          </p:nvPr>
        </p:nvSpPr>
        <p:spPr>
          <a:xfrm>
            <a:off x="539552" y="1916832"/>
            <a:ext cx="8229600" cy="4325112"/>
          </a:xfrm>
        </p:spPr>
        <p:txBody>
          <a:bodyPr/>
          <a:lstStyle/>
          <a:p>
            <a:r>
              <a:rPr lang="es-MX" dirty="0" smtClean="0"/>
              <a:t>Dominio del conocimiento teórico (expertos)</a:t>
            </a:r>
          </a:p>
          <a:p>
            <a:r>
              <a:rPr lang="es-MX" dirty="0" smtClean="0"/>
              <a:t>Aplicación del conocimiento teórico para la practica </a:t>
            </a:r>
          </a:p>
          <a:p>
            <a:r>
              <a:rPr lang="es-MX" dirty="0" smtClean="0"/>
              <a:t>Capacidad para crear conocimiento</a:t>
            </a:r>
          </a:p>
          <a:p>
            <a:r>
              <a:rPr lang="es-MX" dirty="0" smtClean="0"/>
              <a:t>Compromiso de aprendizaje continuo</a:t>
            </a:r>
          </a:p>
          <a:p>
            <a:r>
              <a:rPr lang="es-MX" dirty="0" smtClean="0"/>
              <a:t>Interés hacia la comunidad y/o el público</a:t>
            </a:r>
          </a:p>
          <a:p>
            <a:r>
              <a:rPr lang="es-MX" dirty="0" smtClean="0"/>
              <a:t>Entusiasmo y compromiso</a:t>
            </a:r>
          </a:p>
          <a:p>
            <a:r>
              <a:rPr lang="es-MX" dirty="0" smtClean="0"/>
              <a:t>Autocontrol de su comportamiento</a:t>
            </a:r>
          </a:p>
          <a:p>
            <a:r>
              <a:rPr lang="es-MX" dirty="0" smtClean="0"/>
              <a:t>Son gobernados por un código de ética</a:t>
            </a:r>
            <a:endParaRPr lang="es-MX" dirty="0"/>
          </a:p>
        </p:txBody>
      </p:sp>
    </p:spTree>
    <p:extLst>
      <p:ext uri="{BB962C8B-B14F-4D97-AF65-F5344CB8AC3E}">
        <p14:creationId xmlns:p14="http://schemas.microsoft.com/office/powerpoint/2010/main" val="178419892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285852" y="928670"/>
            <a:ext cx="6741975" cy="4524315"/>
          </a:xfrm>
          <a:prstGeom prst="rect">
            <a:avLst/>
          </a:prstGeom>
          <a:noFill/>
        </p:spPr>
        <p:txBody>
          <a:bodyPr wrap="none" lIns="91440" tIns="45720" rIns="91440" bIns="45720">
            <a:spAutoFit/>
          </a:bodyPr>
          <a:lstStyle/>
          <a:p>
            <a:pPr algn="ctr"/>
            <a:r>
              <a:rPr lang="es-MX" sz="9600" b="1" dirty="0" smtClean="0">
                <a:ln w="900" cmpd="sng">
                  <a:solidFill>
                    <a:srgbClr val="FF388C">
                      <a:satMod val="190000"/>
                      <a:alpha val="55000"/>
                    </a:srgbClr>
                  </a:solidFill>
                  <a:prstDash val="solid"/>
                </a:ln>
                <a:solidFill>
                  <a:srgbClr val="FF388C">
                    <a:satMod val="200000"/>
                    <a:tint val="3000"/>
                  </a:srgbClr>
                </a:solidFill>
                <a:effectLst>
                  <a:innerShdw blurRad="101600" dist="76200" dir="5400000">
                    <a:srgbClr val="FF388C">
                      <a:satMod val="190000"/>
                      <a:tint val="100000"/>
                      <a:alpha val="74000"/>
                    </a:srgbClr>
                  </a:innerShdw>
                </a:effectLst>
                <a:latin typeface="Broadway" pitchFamily="82" charset="0"/>
              </a:rPr>
              <a:t>CUIDA </a:t>
            </a:r>
          </a:p>
          <a:p>
            <a:pPr algn="ctr"/>
            <a:r>
              <a:rPr lang="es-MX" sz="9600" b="1" dirty="0" smtClean="0">
                <a:ln w="900" cmpd="sng">
                  <a:solidFill>
                    <a:srgbClr val="FF388C">
                      <a:satMod val="190000"/>
                      <a:alpha val="55000"/>
                    </a:srgbClr>
                  </a:solidFill>
                  <a:prstDash val="solid"/>
                </a:ln>
                <a:solidFill>
                  <a:srgbClr val="FF388C">
                    <a:satMod val="200000"/>
                    <a:tint val="3000"/>
                  </a:srgbClr>
                </a:solidFill>
                <a:effectLst>
                  <a:innerShdw blurRad="101600" dist="76200" dir="5400000">
                    <a:srgbClr val="FF388C">
                      <a:satMod val="190000"/>
                      <a:tint val="100000"/>
                      <a:alpha val="74000"/>
                    </a:srgbClr>
                  </a:innerShdw>
                </a:effectLst>
                <a:latin typeface="Broadway" pitchFamily="82" charset="0"/>
              </a:rPr>
              <a:t>TU </a:t>
            </a:r>
          </a:p>
          <a:p>
            <a:pPr algn="ctr"/>
            <a:r>
              <a:rPr lang="es-MX" sz="9600" b="1" dirty="0" smtClean="0">
                <a:ln w="900" cmpd="sng">
                  <a:solidFill>
                    <a:srgbClr val="FF388C">
                      <a:satMod val="190000"/>
                      <a:alpha val="55000"/>
                    </a:srgbClr>
                  </a:solidFill>
                  <a:prstDash val="solid"/>
                </a:ln>
                <a:solidFill>
                  <a:srgbClr val="FF388C">
                    <a:satMod val="200000"/>
                    <a:tint val="3000"/>
                  </a:srgbClr>
                </a:solidFill>
                <a:effectLst>
                  <a:innerShdw blurRad="101600" dist="76200" dir="5400000">
                    <a:srgbClr val="FF388C">
                      <a:satMod val="190000"/>
                      <a:tint val="100000"/>
                      <a:alpha val="74000"/>
                    </a:srgbClr>
                  </a:innerShdw>
                </a:effectLst>
                <a:latin typeface="Broadway" pitchFamily="82" charset="0"/>
              </a:rPr>
              <a:t>PERSONA </a:t>
            </a:r>
            <a:endParaRPr lang="es-ES" sz="9600" b="1" dirty="0">
              <a:ln w="900" cmpd="sng">
                <a:solidFill>
                  <a:srgbClr val="FF388C">
                    <a:satMod val="190000"/>
                    <a:alpha val="55000"/>
                  </a:srgbClr>
                </a:solidFill>
                <a:prstDash val="solid"/>
              </a:ln>
              <a:solidFill>
                <a:srgbClr val="FF388C">
                  <a:satMod val="200000"/>
                  <a:tint val="3000"/>
                </a:srgbClr>
              </a:solidFill>
              <a:effectLst>
                <a:innerShdw blurRad="101600" dist="76200" dir="5400000">
                  <a:srgbClr val="FF388C">
                    <a:satMod val="190000"/>
                    <a:tint val="100000"/>
                    <a:alpha val="74000"/>
                  </a:srgbClr>
                </a:innerShdw>
              </a:effectLst>
              <a:latin typeface="Broadway" pitchFamily="82" charset="0"/>
            </a:endParaRPr>
          </a:p>
        </p:txBody>
      </p:sp>
    </p:spTree>
    <p:extLst>
      <p:ext uri="{BB962C8B-B14F-4D97-AF65-F5344CB8AC3E}">
        <p14:creationId xmlns:p14="http://schemas.microsoft.com/office/powerpoint/2010/main" val="57472983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71406" y="4214818"/>
            <a:ext cx="9144000" cy="2308324"/>
          </a:xfrm>
          <a:prstGeom prst="rect">
            <a:avLst/>
          </a:prstGeom>
          <a:noFill/>
        </p:spPr>
        <p:txBody>
          <a:bodyPr wrap="square" rtlCol="0">
            <a:spAutoFit/>
          </a:bodyPr>
          <a:lstStyle/>
          <a:p>
            <a:r>
              <a:rPr lang="es-MX" sz="4800" dirty="0" smtClean="0">
                <a:solidFill>
                  <a:prstClr val="black"/>
                </a:solidFill>
                <a:latin typeface="Eras Light ITC" pitchFamily="34" charset="0"/>
              </a:rPr>
              <a:t>El                 </a:t>
            </a:r>
            <a:r>
              <a:rPr lang="es-MX" sz="4800" dirty="0" smtClean="0">
                <a:solidFill>
                  <a:prstClr val="black"/>
                </a:solidFill>
              </a:rPr>
              <a:t>   </a:t>
            </a:r>
            <a:r>
              <a:rPr lang="es-MX" sz="4800" dirty="0" smtClean="0">
                <a:solidFill>
                  <a:prstClr val="black"/>
                </a:solidFill>
                <a:latin typeface="Eras Light ITC" pitchFamily="34" charset="0"/>
              </a:rPr>
              <a:t>debe quedar </a:t>
            </a:r>
          </a:p>
          <a:p>
            <a:r>
              <a:rPr lang="es-MX" sz="4800" dirty="0" smtClean="0">
                <a:solidFill>
                  <a:prstClr val="black"/>
                </a:solidFill>
                <a:latin typeface="Eras Light ITC" pitchFamily="34" charset="0"/>
              </a:rPr>
              <a:t>Cómodo para poder sentarnos </a:t>
            </a:r>
          </a:p>
          <a:p>
            <a:r>
              <a:rPr lang="es-MX" sz="4800" dirty="0" smtClean="0">
                <a:solidFill>
                  <a:prstClr val="black"/>
                </a:solidFill>
                <a:latin typeface="Eras Light ITC" pitchFamily="34" charset="0"/>
              </a:rPr>
              <a:t>En cualquier lugar</a:t>
            </a:r>
            <a:endParaRPr lang="es-MX" sz="4800" dirty="0">
              <a:solidFill>
                <a:prstClr val="black"/>
              </a:solidFill>
              <a:latin typeface="Eras Light ITC" pitchFamily="34" charset="0"/>
            </a:endParaRPr>
          </a:p>
        </p:txBody>
      </p:sp>
      <p:sp>
        <p:nvSpPr>
          <p:cNvPr id="3" name="2 Rectángulo"/>
          <p:cNvSpPr/>
          <p:nvPr/>
        </p:nvSpPr>
        <p:spPr>
          <a:xfrm>
            <a:off x="785786" y="4143380"/>
            <a:ext cx="2795958"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MX" sz="5400" b="1" cap="all" dirty="0" smtClean="0">
                <a:ln w="0"/>
                <a:gradFill flip="none">
                  <a:gsLst>
                    <a:gs pos="0">
                      <a:srgbClr val="FF388C">
                        <a:tint val="75000"/>
                        <a:shade val="75000"/>
                        <a:satMod val="170000"/>
                      </a:srgbClr>
                    </a:gs>
                    <a:gs pos="49000">
                      <a:srgbClr val="FF388C">
                        <a:tint val="88000"/>
                        <a:shade val="65000"/>
                        <a:satMod val="172000"/>
                      </a:srgbClr>
                    </a:gs>
                    <a:gs pos="50000">
                      <a:srgbClr val="FF388C">
                        <a:shade val="65000"/>
                        <a:satMod val="130000"/>
                      </a:srgbClr>
                    </a:gs>
                    <a:gs pos="92000">
                      <a:srgbClr val="FF388C">
                        <a:shade val="50000"/>
                        <a:satMod val="120000"/>
                      </a:srgbClr>
                    </a:gs>
                    <a:gs pos="100000">
                      <a:srgbClr val="FF388C">
                        <a:shade val="48000"/>
                        <a:satMod val="120000"/>
                      </a:srgbClr>
                    </a:gs>
                  </a:gsLst>
                  <a:lin ang="5400000"/>
                </a:gradFill>
                <a:effectLst>
                  <a:reflection blurRad="12700" stA="50000" endPos="50000" dist="5000" dir="5400000" sy="-100000" rotWithShape="0"/>
                </a:effectLst>
                <a:latin typeface="Broadway" pitchFamily="82" charset="0"/>
              </a:rPr>
              <a:t>traje</a:t>
            </a:r>
            <a:r>
              <a:rPr lang="es-MX" sz="5400" b="1" cap="all" dirty="0" smtClean="0">
                <a:ln w="0"/>
                <a:gradFill flip="none">
                  <a:gsLst>
                    <a:gs pos="0">
                      <a:srgbClr val="FF388C">
                        <a:tint val="75000"/>
                        <a:shade val="75000"/>
                        <a:satMod val="170000"/>
                      </a:srgbClr>
                    </a:gs>
                    <a:gs pos="49000">
                      <a:srgbClr val="FF388C">
                        <a:tint val="88000"/>
                        <a:shade val="65000"/>
                        <a:satMod val="172000"/>
                      </a:srgbClr>
                    </a:gs>
                    <a:gs pos="50000">
                      <a:srgbClr val="FF388C">
                        <a:shade val="65000"/>
                        <a:satMod val="130000"/>
                      </a:srgbClr>
                    </a:gs>
                    <a:gs pos="92000">
                      <a:srgbClr val="FF388C">
                        <a:shade val="50000"/>
                        <a:satMod val="120000"/>
                      </a:srgbClr>
                    </a:gs>
                    <a:gs pos="100000">
                      <a:srgbClr val="FF388C">
                        <a:shade val="48000"/>
                        <a:satMod val="120000"/>
                      </a:srgbClr>
                    </a:gs>
                  </a:gsLst>
                  <a:lin ang="5400000"/>
                </a:gradFill>
                <a:effectLst>
                  <a:reflection blurRad="12700" stA="50000" endPos="50000" dist="5000" dir="5400000" sy="-100000" rotWithShape="0"/>
                </a:effectLst>
              </a:rPr>
              <a:t> </a:t>
            </a:r>
            <a:endParaRPr lang="es-ES" sz="5400" b="1" cap="all" dirty="0">
              <a:ln w="0"/>
              <a:gradFill flip="none">
                <a:gsLst>
                  <a:gs pos="0">
                    <a:srgbClr val="FF388C">
                      <a:tint val="75000"/>
                      <a:shade val="75000"/>
                      <a:satMod val="170000"/>
                    </a:srgbClr>
                  </a:gs>
                  <a:gs pos="49000">
                    <a:srgbClr val="FF388C">
                      <a:tint val="88000"/>
                      <a:shade val="65000"/>
                      <a:satMod val="172000"/>
                    </a:srgbClr>
                  </a:gs>
                  <a:gs pos="50000">
                    <a:srgbClr val="FF388C">
                      <a:shade val="65000"/>
                      <a:satMod val="130000"/>
                    </a:srgbClr>
                  </a:gs>
                  <a:gs pos="92000">
                    <a:srgbClr val="FF388C">
                      <a:shade val="50000"/>
                      <a:satMod val="120000"/>
                    </a:srgbClr>
                  </a:gs>
                  <a:gs pos="100000">
                    <a:srgbClr val="FF388C">
                      <a:shade val="48000"/>
                      <a:satMod val="120000"/>
                    </a:srgbClr>
                  </a:gs>
                </a:gsLst>
                <a:lin ang="5400000"/>
              </a:gradFill>
              <a:effectLst>
                <a:reflection blurRad="12700" stA="50000" endPos="50000" dist="5000" dir="5400000" sy="-100000" rotWithShape="0"/>
              </a:effectLst>
            </a:endParaRPr>
          </a:p>
        </p:txBody>
      </p:sp>
      <p:pic>
        <p:nvPicPr>
          <p:cNvPr id="7170" name="Picture 2" descr="http://t1.gstatic.com/images?q=tbn:ANd9GcSbDQdkilF-oT_2GFt4w0ekJBiAEvcgUGybH7P-W7CiLAv6Z2g27w"/>
          <p:cNvPicPr>
            <a:picLocks noChangeAspect="1" noChangeArrowheads="1"/>
          </p:cNvPicPr>
          <p:nvPr/>
        </p:nvPicPr>
        <p:blipFill>
          <a:blip r:embed="rId2"/>
          <a:srcRect l="13513" r="16216"/>
          <a:stretch>
            <a:fillRect/>
          </a:stretch>
        </p:blipFill>
        <p:spPr bwMode="auto">
          <a:xfrm>
            <a:off x="142844" y="928670"/>
            <a:ext cx="2000264" cy="2923463"/>
          </a:xfrm>
          <a:prstGeom prst="rect">
            <a:avLst/>
          </a:prstGeom>
          <a:noFill/>
        </p:spPr>
      </p:pic>
      <p:pic>
        <p:nvPicPr>
          <p:cNvPr id="7172" name="Picture 4" descr="http://t0.gstatic.com/images?q=tbn:ANd9GcRsOLksSvNXJSU-zql6BK2hwQGVWtJ8wayMTeFPcxGNzDts6UlB"/>
          <p:cNvPicPr>
            <a:picLocks noChangeAspect="1" noChangeArrowheads="1"/>
          </p:cNvPicPr>
          <p:nvPr/>
        </p:nvPicPr>
        <p:blipFill>
          <a:blip r:embed="rId3"/>
          <a:srcRect/>
          <a:stretch>
            <a:fillRect/>
          </a:stretch>
        </p:blipFill>
        <p:spPr bwMode="auto">
          <a:xfrm>
            <a:off x="7000892" y="1428736"/>
            <a:ext cx="1895475" cy="3214710"/>
          </a:xfrm>
          <a:prstGeom prst="rect">
            <a:avLst/>
          </a:prstGeom>
          <a:noFill/>
        </p:spPr>
      </p:pic>
      <p:pic>
        <p:nvPicPr>
          <p:cNvPr id="7174" name="Picture 6" descr="http://t2.gstatic.com/images?q=tbn:ANd9GcTr0zRuERdyvcwYJl3OnMpmljXJ0h3iDyhGBngZ8H2cOo4chSZiGQ"/>
          <p:cNvPicPr>
            <a:picLocks noChangeAspect="1" noChangeArrowheads="1"/>
          </p:cNvPicPr>
          <p:nvPr/>
        </p:nvPicPr>
        <p:blipFill>
          <a:blip r:embed="rId4"/>
          <a:srcRect/>
          <a:stretch>
            <a:fillRect/>
          </a:stretch>
        </p:blipFill>
        <p:spPr bwMode="auto">
          <a:xfrm>
            <a:off x="3143240" y="357166"/>
            <a:ext cx="2571768" cy="3477885"/>
          </a:xfrm>
          <a:prstGeom prst="rect">
            <a:avLst/>
          </a:prstGeom>
          <a:noFill/>
        </p:spPr>
      </p:pic>
    </p:spTree>
    <p:extLst>
      <p:ext uri="{BB962C8B-B14F-4D97-AF65-F5344CB8AC3E}">
        <p14:creationId xmlns:p14="http://schemas.microsoft.com/office/powerpoint/2010/main" val="137109207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http://t0.gstatic.com/images?q=tbn:ANd9GcS_bzsCgBqNt49J5n1iM2PckWa82yOXWlMsyZ9WonLdmFhdeTTA"/>
          <p:cNvPicPr>
            <a:picLocks noChangeAspect="1" noChangeArrowheads="1"/>
          </p:cNvPicPr>
          <p:nvPr/>
        </p:nvPicPr>
        <p:blipFill>
          <a:blip r:embed="rId2"/>
          <a:srcRect/>
          <a:stretch>
            <a:fillRect/>
          </a:stretch>
        </p:blipFill>
        <p:spPr bwMode="auto">
          <a:xfrm>
            <a:off x="6715140" y="3000372"/>
            <a:ext cx="1857388" cy="3204267"/>
          </a:xfrm>
          <a:prstGeom prst="rect">
            <a:avLst/>
          </a:prstGeom>
          <a:noFill/>
        </p:spPr>
      </p:pic>
      <p:sp>
        <p:nvSpPr>
          <p:cNvPr id="4" name="3 CuadroTexto"/>
          <p:cNvSpPr txBox="1"/>
          <p:nvPr/>
        </p:nvSpPr>
        <p:spPr>
          <a:xfrm>
            <a:off x="142844" y="857232"/>
            <a:ext cx="8676456" cy="830997"/>
          </a:xfrm>
          <a:prstGeom prst="rect">
            <a:avLst/>
          </a:prstGeom>
          <a:noFill/>
        </p:spPr>
        <p:txBody>
          <a:bodyPr wrap="square" rtlCol="0">
            <a:spAutoFit/>
          </a:bodyPr>
          <a:lstStyle/>
          <a:p>
            <a:r>
              <a:rPr lang="es-MX" sz="4800" dirty="0" smtClean="0">
                <a:solidFill>
                  <a:prstClr val="black"/>
                </a:solidFill>
                <a:latin typeface="Eras Light ITC" pitchFamily="34" charset="0"/>
              </a:rPr>
              <a:t>                cómodas</a:t>
            </a:r>
            <a:endParaRPr lang="es-MX" sz="4800" dirty="0">
              <a:solidFill>
                <a:prstClr val="black"/>
              </a:solidFill>
              <a:latin typeface="Eras Light ITC" pitchFamily="34" charset="0"/>
            </a:endParaRPr>
          </a:p>
        </p:txBody>
      </p:sp>
      <p:sp>
        <p:nvSpPr>
          <p:cNvPr id="3" name="2 Rectángulo"/>
          <p:cNvSpPr/>
          <p:nvPr/>
        </p:nvSpPr>
        <p:spPr>
          <a:xfrm>
            <a:off x="1714480" y="5643578"/>
            <a:ext cx="7286676" cy="1015663"/>
          </a:xfrm>
          <a:prstGeom prst="rect">
            <a:avLst/>
          </a:prstGeom>
        </p:spPr>
        <p:txBody>
          <a:bodyPr wrap="square">
            <a:spAutoFit/>
          </a:bodyPr>
          <a:lstStyle/>
          <a:p>
            <a:r>
              <a:rPr lang="es-MX" sz="4000" dirty="0" smtClean="0">
                <a:solidFill>
                  <a:prstClr val="black"/>
                </a:solidFill>
                <a:latin typeface="Eras Light ITC" pitchFamily="34" charset="0"/>
              </a:rPr>
              <a:t>Sin </a:t>
            </a:r>
            <a:r>
              <a:rPr lang="es-MX" sz="6000" dirty="0" smtClean="0">
                <a:solidFill>
                  <a:srgbClr val="9C007F">
                    <a:lumMod val="60000"/>
                    <a:lumOff val="40000"/>
                  </a:srgbClr>
                </a:solidFill>
                <a:latin typeface="Eras Light ITC" pitchFamily="34" charset="0"/>
              </a:rPr>
              <a:t>ESCOTES</a:t>
            </a:r>
            <a:r>
              <a:rPr lang="es-MX" sz="4000" dirty="0" smtClean="0">
                <a:solidFill>
                  <a:prstClr val="black"/>
                </a:solidFill>
                <a:latin typeface="Eras Light ITC" pitchFamily="34" charset="0"/>
              </a:rPr>
              <a:t> provocativos</a:t>
            </a:r>
            <a:endParaRPr lang="es-ES" sz="4000" dirty="0">
              <a:solidFill>
                <a:prstClr val="black"/>
              </a:solidFill>
              <a:latin typeface="Eras Light ITC" pitchFamily="34" charset="0"/>
            </a:endParaRPr>
          </a:p>
        </p:txBody>
      </p:sp>
      <p:sp>
        <p:nvSpPr>
          <p:cNvPr id="5" name="4 Rectángulo"/>
          <p:cNvSpPr/>
          <p:nvPr/>
        </p:nvSpPr>
        <p:spPr>
          <a:xfrm>
            <a:off x="214282" y="857232"/>
            <a:ext cx="2504212" cy="923330"/>
          </a:xfrm>
          <a:prstGeom prst="rect">
            <a:avLst/>
          </a:prstGeom>
          <a:noFill/>
        </p:spPr>
        <p:txBody>
          <a:bodyPr wrap="none" lIns="91440" tIns="45720" rIns="91440" bIns="45720">
            <a:spAutoFit/>
          </a:bodyPr>
          <a:lstStyle/>
          <a:p>
            <a:pPr algn="ctr"/>
            <a:r>
              <a:rPr lang="es-MX" sz="5400" b="1" spc="100" dirty="0" smtClean="0">
                <a:ln w="18000">
                  <a:solidFill>
                    <a:srgbClr val="FF388C">
                      <a:satMod val="200000"/>
                      <a:tint val="72000"/>
                    </a:srgbClr>
                  </a:solidFill>
                  <a:prstDash val="solid"/>
                </a:ln>
                <a:solidFill>
                  <a:srgbClr val="9C007F">
                    <a:lumMod val="40000"/>
                    <a:lumOff val="60000"/>
                  </a:srgbClr>
                </a:solidFill>
                <a:effectLst>
                  <a:outerShdw blurRad="25000" dist="20000" dir="16020000" algn="tl">
                    <a:srgbClr val="FF388C">
                      <a:satMod val="200000"/>
                      <a:shade val="1000"/>
                      <a:alpha val="60000"/>
                    </a:srgbClr>
                  </a:outerShdw>
                </a:effectLst>
                <a:latin typeface="Eras Light ITC" pitchFamily="34" charset="0"/>
              </a:rPr>
              <a:t>BLUSAS</a:t>
            </a:r>
            <a:endParaRPr lang="es-ES" sz="5400" b="1" spc="100" dirty="0">
              <a:ln w="18000">
                <a:solidFill>
                  <a:srgbClr val="FF388C">
                    <a:satMod val="200000"/>
                    <a:tint val="72000"/>
                  </a:srgbClr>
                </a:solidFill>
                <a:prstDash val="solid"/>
              </a:ln>
              <a:solidFill>
                <a:srgbClr val="9C007F">
                  <a:lumMod val="40000"/>
                  <a:lumOff val="60000"/>
                </a:srgbClr>
              </a:solidFill>
              <a:effectLst>
                <a:outerShdw blurRad="25000" dist="20000" dir="16020000" algn="tl">
                  <a:srgbClr val="FF388C">
                    <a:satMod val="200000"/>
                    <a:shade val="1000"/>
                    <a:alpha val="60000"/>
                  </a:srgbClr>
                </a:outerShdw>
              </a:effectLst>
            </a:endParaRPr>
          </a:p>
        </p:txBody>
      </p:sp>
      <p:pic>
        <p:nvPicPr>
          <p:cNvPr id="6146" name="Picture 2" descr="http://t1.gstatic.com/images?q=tbn:ANd9GcS_wlZc7vn0P8j6ME3huvcI-wd2qybi81EzGrPtwQgWC4BgagNSKg"/>
          <p:cNvPicPr>
            <a:picLocks noChangeAspect="1" noChangeArrowheads="1"/>
          </p:cNvPicPr>
          <p:nvPr/>
        </p:nvPicPr>
        <p:blipFill>
          <a:blip r:embed="rId3"/>
          <a:srcRect/>
          <a:stretch>
            <a:fillRect/>
          </a:stretch>
        </p:blipFill>
        <p:spPr bwMode="auto">
          <a:xfrm>
            <a:off x="5786446" y="928670"/>
            <a:ext cx="2219325" cy="2057401"/>
          </a:xfrm>
          <a:prstGeom prst="rect">
            <a:avLst/>
          </a:prstGeom>
          <a:noFill/>
        </p:spPr>
      </p:pic>
      <p:pic>
        <p:nvPicPr>
          <p:cNvPr id="6148" name="Picture 4" descr="http://t2.gstatic.com/images?q=tbn:ANd9GcQhW_CjEtJb5b5YHGo5j1-_YEGDrG7ADN4hs-vDDOkZ7j6jlHUKew"/>
          <p:cNvPicPr>
            <a:picLocks noChangeAspect="1" noChangeArrowheads="1"/>
          </p:cNvPicPr>
          <p:nvPr/>
        </p:nvPicPr>
        <p:blipFill>
          <a:blip r:embed="rId4"/>
          <a:srcRect/>
          <a:stretch>
            <a:fillRect/>
          </a:stretch>
        </p:blipFill>
        <p:spPr bwMode="auto">
          <a:xfrm>
            <a:off x="214282" y="2000240"/>
            <a:ext cx="1743075" cy="2619375"/>
          </a:xfrm>
          <a:prstGeom prst="rect">
            <a:avLst/>
          </a:prstGeom>
          <a:noFill/>
        </p:spPr>
      </p:pic>
      <p:pic>
        <p:nvPicPr>
          <p:cNvPr id="6152" name="Picture 8" descr="http://t2.gstatic.com/images?q=tbn:ANd9GcS5KKo7Z7Pji1Noo4HxjaFY1gQ8N-1vcY__NZm85kINqGixJnff"/>
          <p:cNvPicPr>
            <a:picLocks noChangeAspect="1" noChangeArrowheads="1"/>
          </p:cNvPicPr>
          <p:nvPr/>
        </p:nvPicPr>
        <p:blipFill>
          <a:blip r:embed="rId5"/>
          <a:srcRect/>
          <a:stretch>
            <a:fillRect/>
          </a:stretch>
        </p:blipFill>
        <p:spPr bwMode="auto">
          <a:xfrm>
            <a:off x="2857488" y="2285992"/>
            <a:ext cx="1704975" cy="2676525"/>
          </a:xfrm>
          <a:prstGeom prst="rect">
            <a:avLst/>
          </a:prstGeom>
          <a:noFill/>
        </p:spPr>
      </p:pic>
    </p:spTree>
    <p:extLst>
      <p:ext uri="{BB962C8B-B14F-4D97-AF65-F5344CB8AC3E}">
        <p14:creationId xmlns:p14="http://schemas.microsoft.com/office/powerpoint/2010/main" val="249554661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3286116" y="5072074"/>
            <a:ext cx="5501250" cy="1569660"/>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s-MX" sz="9600" b="1" dirty="0" smtClean="0">
                <a:ln>
                  <a:prstDash val="solid"/>
                </a:ln>
                <a:gradFill rotWithShape="1">
                  <a:gsLst>
                    <a:gs pos="0">
                      <a:srgbClr val="68007F">
                        <a:tint val="70000"/>
                        <a:satMod val="200000"/>
                      </a:srgbClr>
                    </a:gs>
                    <a:gs pos="40000">
                      <a:srgbClr val="68007F">
                        <a:tint val="90000"/>
                        <a:satMod val="130000"/>
                      </a:srgbClr>
                    </a:gs>
                    <a:gs pos="50000">
                      <a:srgbClr val="68007F">
                        <a:tint val="90000"/>
                        <a:satMod val="130000"/>
                      </a:srgbClr>
                    </a:gs>
                    <a:gs pos="68000">
                      <a:srgbClr val="68007F">
                        <a:tint val="90000"/>
                        <a:satMod val="130000"/>
                      </a:srgbClr>
                    </a:gs>
                    <a:gs pos="100000">
                      <a:srgbClr val="68007F">
                        <a:tint val="70000"/>
                        <a:satMod val="200000"/>
                      </a:srgbClr>
                    </a:gs>
                  </a:gsLst>
                  <a:lin ang="5400000"/>
                </a:gradFill>
                <a:effectLst>
                  <a:outerShdw blurRad="88000" dist="50800" dir="5040000" algn="tl">
                    <a:srgbClr val="68007F">
                      <a:tint val="80000"/>
                      <a:satMod val="250000"/>
                      <a:alpha val="45000"/>
                    </a:srgbClr>
                  </a:outerShdw>
                </a:effectLst>
                <a:latin typeface="Broadway" pitchFamily="82" charset="0"/>
              </a:rPr>
              <a:t>zapatos</a:t>
            </a:r>
            <a:endParaRPr lang="es-ES" sz="9600" b="1" dirty="0">
              <a:ln>
                <a:prstDash val="solid"/>
              </a:ln>
              <a:gradFill rotWithShape="1">
                <a:gsLst>
                  <a:gs pos="0">
                    <a:srgbClr val="68007F">
                      <a:tint val="70000"/>
                      <a:satMod val="200000"/>
                    </a:srgbClr>
                  </a:gs>
                  <a:gs pos="40000">
                    <a:srgbClr val="68007F">
                      <a:tint val="90000"/>
                      <a:satMod val="130000"/>
                    </a:srgbClr>
                  </a:gs>
                  <a:gs pos="50000">
                    <a:srgbClr val="68007F">
                      <a:tint val="90000"/>
                      <a:satMod val="130000"/>
                    </a:srgbClr>
                  </a:gs>
                  <a:gs pos="68000">
                    <a:srgbClr val="68007F">
                      <a:tint val="90000"/>
                      <a:satMod val="130000"/>
                    </a:srgbClr>
                  </a:gs>
                  <a:gs pos="100000">
                    <a:srgbClr val="68007F">
                      <a:tint val="70000"/>
                      <a:satMod val="200000"/>
                    </a:srgbClr>
                  </a:gs>
                </a:gsLst>
                <a:lin ang="5400000"/>
              </a:gradFill>
              <a:effectLst>
                <a:outerShdw blurRad="88000" dist="50800" dir="5040000" algn="tl">
                  <a:srgbClr val="68007F">
                    <a:tint val="80000"/>
                    <a:satMod val="250000"/>
                    <a:alpha val="45000"/>
                  </a:srgbClr>
                </a:outerShdw>
              </a:effectLst>
              <a:latin typeface="Broadway" pitchFamily="82" charset="0"/>
            </a:endParaRPr>
          </a:p>
        </p:txBody>
      </p:sp>
      <p:sp>
        <p:nvSpPr>
          <p:cNvPr id="5" name="4 Rectángulo"/>
          <p:cNvSpPr/>
          <p:nvPr/>
        </p:nvSpPr>
        <p:spPr>
          <a:xfrm>
            <a:off x="785786" y="357166"/>
            <a:ext cx="4131259" cy="1323439"/>
          </a:xfrm>
          <a:prstGeom prst="rect">
            <a:avLst/>
          </a:prstGeom>
        </p:spPr>
        <p:txBody>
          <a:bodyPr wrap="none">
            <a:spAutoFit/>
          </a:bodyPr>
          <a:lstStyle/>
          <a:p>
            <a:r>
              <a:rPr lang="es-MX" sz="8000" b="1" dirty="0" smtClean="0">
                <a:ln>
                  <a:prstDash val="solid"/>
                </a:ln>
                <a:gradFill rotWithShape="1">
                  <a:gsLst>
                    <a:gs pos="0">
                      <a:srgbClr val="68007F">
                        <a:tint val="70000"/>
                        <a:satMod val="200000"/>
                      </a:srgbClr>
                    </a:gs>
                    <a:gs pos="40000">
                      <a:srgbClr val="68007F">
                        <a:tint val="90000"/>
                        <a:satMod val="130000"/>
                      </a:srgbClr>
                    </a:gs>
                    <a:gs pos="50000">
                      <a:srgbClr val="68007F">
                        <a:tint val="90000"/>
                        <a:satMod val="130000"/>
                      </a:srgbClr>
                    </a:gs>
                    <a:gs pos="68000">
                      <a:srgbClr val="68007F">
                        <a:tint val="90000"/>
                        <a:satMod val="130000"/>
                      </a:srgbClr>
                    </a:gs>
                    <a:gs pos="100000">
                      <a:srgbClr val="68007F">
                        <a:tint val="70000"/>
                        <a:satMod val="200000"/>
                      </a:srgbClr>
                    </a:gs>
                  </a:gsLst>
                  <a:lin ang="5400000"/>
                </a:gradFill>
                <a:effectLst>
                  <a:outerShdw blurRad="88000" dist="50800" dir="5040000" algn="tl">
                    <a:srgbClr val="68007F">
                      <a:tint val="80000"/>
                      <a:satMod val="250000"/>
                      <a:alpha val="45000"/>
                    </a:srgbClr>
                  </a:outerShdw>
                </a:effectLst>
                <a:latin typeface="Broadway" pitchFamily="82" charset="0"/>
              </a:rPr>
              <a:t>Medias</a:t>
            </a:r>
            <a:endParaRPr lang="es-ES" sz="8000" dirty="0">
              <a:solidFill>
                <a:prstClr val="black"/>
              </a:solidFill>
            </a:endParaRPr>
          </a:p>
        </p:txBody>
      </p:sp>
      <p:sp>
        <p:nvSpPr>
          <p:cNvPr id="6" name="5 Rectángulo"/>
          <p:cNvSpPr/>
          <p:nvPr/>
        </p:nvSpPr>
        <p:spPr>
          <a:xfrm>
            <a:off x="857224" y="2857496"/>
            <a:ext cx="1034257" cy="1015663"/>
          </a:xfrm>
          <a:prstGeom prst="rect">
            <a:avLst/>
          </a:prstGeom>
        </p:spPr>
        <p:txBody>
          <a:bodyPr wrap="none">
            <a:spAutoFit/>
          </a:bodyPr>
          <a:lstStyle/>
          <a:p>
            <a:pPr algn="ctr"/>
            <a:r>
              <a:rPr lang="es-MX" sz="6000" b="1" dirty="0" smtClean="0">
                <a:ln>
                  <a:prstDash val="solid"/>
                </a:ln>
                <a:gradFill rotWithShape="1">
                  <a:gsLst>
                    <a:gs pos="0">
                      <a:srgbClr val="68007F">
                        <a:tint val="70000"/>
                        <a:satMod val="200000"/>
                      </a:srgbClr>
                    </a:gs>
                    <a:gs pos="40000">
                      <a:srgbClr val="68007F">
                        <a:tint val="90000"/>
                        <a:satMod val="130000"/>
                      </a:srgbClr>
                    </a:gs>
                    <a:gs pos="50000">
                      <a:srgbClr val="68007F">
                        <a:tint val="90000"/>
                        <a:satMod val="130000"/>
                      </a:srgbClr>
                    </a:gs>
                    <a:gs pos="68000">
                      <a:srgbClr val="68007F">
                        <a:tint val="90000"/>
                        <a:satMod val="130000"/>
                      </a:srgbClr>
                    </a:gs>
                    <a:gs pos="100000">
                      <a:srgbClr val="68007F">
                        <a:tint val="70000"/>
                        <a:satMod val="200000"/>
                      </a:srgbClr>
                    </a:gs>
                  </a:gsLst>
                  <a:lin ang="5400000"/>
                </a:gradFill>
                <a:effectLst>
                  <a:outerShdw blurRad="88000" dist="50800" dir="5040000" algn="tl">
                    <a:srgbClr val="68007F">
                      <a:tint val="80000"/>
                      <a:satMod val="250000"/>
                      <a:alpha val="45000"/>
                    </a:srgbClr>
                  </a:outerShdw>
                </a:effectLst>
                <a:latin typeface="Broadway" pitchFamily="82" charset="0"/>
              </a:rPr>
              <a:t> y </a:t>
            </a:r>
          </a:p>
        </p:txBody>
      </p:sp>
      <p:pic>
        <p:nvPicPr>
          <p:cNvPr id="5122" name="Picture 2" descr="http://t0.gstatic.com/images?q=tbn:ANd9GcT4LWAeoWD-45Hb1Mem0XDiu-ze37v5xEshPcBx9ysmcUZWDT-GE8fTsW4n"/>
          <p:cNvPicPr>
            <a:picLocks noChangeAspect="1" noChangeArrowheads="1"/>
          </p:cNvPicPr>
          <p:nvPr/>
        </p:nvPicPr>
        <p:blipFill>
          <a:blip r:embed="rId2"/>
          <a:srcRect/>
          <a:stretch>
            <a:fillRect/>
          </a:stretch>
        </p:blipFill>
        <p:spPr bwMode="auto">
          <a:xfrm>
            <a:off x="5643570" y="714356"/>
            <a:ext cx="2857520" cy="3091745"/>
          </a:xfrm>
          <a:prstGeom prst="rect">
            <a:avLst/>
          </a:prstGeom>
          <a:ln>
            <a:noFill/>
          </a:ln>
          <a:effectLst>
            <a:outerShdw blurRad="292100" dist="139700" dir="2700000" algn="tl" rotWithShape="0">
              <a:srgbClr val="333333">
                <a:alpha val="65000"/>
              </a:srgbClr>
            </a:outerShdw>
          </a:effectLst>
        </p:spPr>
      </p:pic>
      <p:pic>
        <p:nvPicPr>
          <p:cNvPr id="5124" name="Picture 4" descr="http://t1.gstatic.com/images?q=tbn:ANd9GcRrdEFibdSmQpzLV3mNp8UxTz8hC5K4DxcWYv-Gbh5bzAwAiRmwdw"/>
          <p:cNvPicPr>
            <a:picLocks noChangeAspect="1" noChangeArrowheads="1"/>
          </p:cNvPicPr>
          <p:nvPr/>
        </p:nvPicPr>
        <p:blipFill>
          <a:blip r:embed="rId3"/>
          <a:srcRect/>
          <a:stretch>
            <a:fillRect/>
          </a:stretch>
        </p:blipFill>
        <p:spPr bwMode="auto">
          <a:xfrm>
            <a:off x="357158" y="4429132"/>
            <a:ext cx="2466975" cy="1847851"/>
          </a:xfrm>
          <a:prstGeom prst="rect">
            <a:avLst/>
          </a:prstGeom>
          <a:noFill/>
        </p:spPr>
      </p:pic>
      <p:pic>
        <p:nvPicPr>
          <p:cNvPr id="5126" name="Picture 6" descr="http://t1.gstatic.com/images?q=tbn:ANd9GcQ0JsCwyCJqtUi5Tpowuaj1uvVeo5zaVBzw0MWCpXC17EmIpu4w"/>
          <p:cNvPicPr>
            <a:picLocks noChangeAspect="1" noChangeArrowheads="1"/>
          </p:cNvPicPr>
          <p:nvPr/>
        </p:nvPicPr>
        <p:blipFill>
          <a:blip r:embed="rId4"/>
          <a:srcRect/>
          <a:stretch>
            <a:fillRect/>
          </a:stretch>
        </p:blipFill>
        <p:spPr bwMode="auto">
          <a:xfrm>
            <a:off x="2500298" y="2071678"/>
            <a:ext cx="2619375" cy="1743076"/>
          </a:xfrm>
          <a:prstGeom prst="rect">
            <a:avLst/>
          </a:prstGeom>
          <a:noFill/>
        </p:spPr>
      </p:pic>
    </p:spTree>
    <p:extLst>
      <p:ext uri="{BB962C8B-B14F-4D97-AF65-F5344CB8AC3E}">
        <p14:creationId xmlns:p14="http://schemas.microsoft.com/office/powerpoint/2010/main" val="90603420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60846" y="1785110"/>
            <a:ext cx="5143535" cy="3970318"/>
          </a:xfrm>
          <a:prstGeom prst="rect">
            <a:avLst/>
          </a:prstGeom>
          <a:noFill/>
        </p:spPr>
        <p:txBody>
          <a:bodyPr wrap="square" rtlCol="0">
            <a:spAutoFit/>
          </a:bodyPr>
          <a:lstStyle/>
          <a:p>
            <a:pPr marL="685800" indent="-685800">
              <a:buFont typeface="Arial" pitchFamily="34" charset="0"/>
              <a:buChar char="•"/>
            </a:pPr>
            <a:r>
              <a:rPr lang="es-MX" sz="3600" dirty="0" smtClean="0">
                <a:solidFill>
                  <a:prstClr val="black"/>
                </a:solidFill>
                <a:latin typeface="Eras Light ITC" pitchFamily="34" charset="0"/>
              </a:rPr>
              <a:t>Agenda (negra, café, o vino)</a:t>
            </a:r>
          </a:p>
          <a:p>
            <a:pPr marL="685800" indent="-685800">
              <a:buFont typeface="Arial" pitchFamily="34" charset="0"/>
              <a:buChar char="•"/>
            </a:pPr>
            <a:r>
              <a:rPr lang="es-MX" sz="3600" dirty="0" smtClean="0">
                <a:solidFill>
                  <a:prstClr val="black"/>
                </a:solidFill>
                <a:latin typeface="Eras Light ITC" pitchFamily="34" charset="0"/>
              </a:rPr>
              <a:t>Pluma </a:t>
            </a:r>
          </a:p>
          <a:p>
            <a:pPr marL="685800" indent="-685800">
              <a:buFont typeface="Arial" pitchFamily="34" charset="0"/>
              <a:buChar char="•"/>
            </a:pPr>
            <a:r>
              <a:rPr lang="es-MX" sz="3600" dirty="0" smtClean="0">
                <a:solidFill>
                  <a:prstClr val="black"/>
                </a:solidFill>
                <a:latin typeface="Eras Light ITC" pitchFamily="34" charset="0"/>
              </a:rPr>
              <a:t>Pañuelos desechables </a:t>
            </a:r>
          </a:p>
          <a:p>
            <a:pPr marL="685800" indent="-685800">
              <a:buFont typeface="Arial" pitchFamily="34" charset="0"/>
              <a:buChar char="•"/>
            </a:pPr>
            <a:r>
              <a:rPr lang="es-MX" sz="3600" dirty="0" smtClean="0">
                <a:solidFill>
                  <a:prstClr val="black"/>
                </a:solidFill>
                <a:latin typeface="Eras Light ITC" pitchFamily="34" charset="0"/>
              </a:rPr>
              <a:t>Cosmetiquera “pequeña”</a:t>
            </a:r>
          </a:p>
          <a:p>
            <a:pPr marL="685800" indent="-685800">
              <a:buFont typeface="Arial" pitchFamily="34" charset="0"/>
              <a:buChar char="•"/>
            </a:pPr>
            <a:r>
              <a:rPr lang="es-MX" sz="3600" dirty="0" smtClean="0">
                <a:solidFill>
                  <a:prstClr val="black"/>
                </a:solidFill>
                <a:latin typeface="Eras Light ITC" pitchFamily="34" charset="0"/>
              </a:rPr>
              <a:t>Peine o cepillo</a:t>
            </a:r>
            <a:endParaRPr lang="es-MX" sz="3600" dirty="0">
              <a:solidFill>
                <a:prstClr val="black"/>
              </a:solidFill>
              <a:latin typeface="Eras Light ITC" pitchFamily="34" charset="0"/>
            </a:endParaRPr>
          </a:p>
        </p:txBody>
      </p:sp>
      <p:sp>
        <p:nvSpPr>
          <p:cNvPr id="3" name="2 Rectángulo"/>
          <p:cNvSpPr/>
          <p:nvPr/>
        </p:nvSpPr>
        <p:spPr>
          <a:xfrm>
            <a:off x="1857356" y="642918"/>
            <a:ext cx="2599943" cy="923330"/>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s-MX" sz="5400" b="1" dirty="0" smtClean="0">
                <a:ln>
                  <a:prstDash val="solid"/>
                </a:ln>
                <a:solidFill>
                  <a:srgbClr val="9C007F">
                    <a:lumMod val="40000"/>
                    <a:lumOff val="60000"/>
                  </a:srgbClr>
                </a:solidFill>
                <a:effectLst>
                  <a:outerShdw blurRad="88000" dist="50800" dir="5040000" algn="tl">
                    <a:srgbClr val="68007F">
                      <a:tint val="80000"/>
                      <a:satMod val="250000"/>
                      <a:alpha val="45000"/>
                    </a:srgbClr>
                  </a:outerShdw>
                </a:effectLst>
                <a:latin typeface="Broadway" pitchFamily="82" charset="0"/>
              </a:rPr>
              <a:t>BOLSA</a:t>
            </a:r>
            <a:endParaRPr lang="es-ES" sz="5400" b="1" dirty="0">
              <a:ln>
                <a:prstDash val="solid"/>
              </a:ln>
              <a:solidFill>
                <a:srgbClr val="9C007F">
                  <a:lumMod val="40000"/>
                  <a:lumOff val="60000"/>
                </a:srgbClr>
              </a:solidFill>
              <a:effectLst>
                <a:outerShdw blurRad="88000" dist="50800" dir="5040000" algn="tl">
                  <a:srgbClr val="68007F">
                    <a:tint val="80000"/>
                    <a:satMod val="250000"/>
                    <a:alpha val="45000"/>
                  </a:srgbClr>
                </a:outerShdw>
              </a:effectLst>
              <a:latin typeface="Broadway" pitchFamily="82" charset="0"/>
            </a:endParaRPr>
          </a:p>
        </p:txBody>
      </p:sp>
      <p:sp>
        <p:nvSpPr>
          <p:cNvPr id="5" name="4 Rectángulo"/>
          <p:cNvSpPr/>
          <p:nvPr/>
        </p:nvSpPr>
        <p:spPr>
          <a:xfrm>
            <a:off x="642910" y="857232"/>
            <a:ext cx="7180171" cy="646331"/>
          </a:xfrm>
          <a:prstGeom prst="rect">
            <a:avLst/>
          </a:prstGeom>
        </p:spPr>
        <p:txBody>
          <a:bodyPr wrap="none">
            <a:spAutoFit/>
          </a:bodyPr>
          <a:lstStyle/>
          <a:p>
            <a:r>
              <a:rPr lang="es-MX" sz="3600" dirty="0" smtClean="0">
                <a:solidFill>
                  <a:prstClr val="black"/>
                </a:solidFill>
                <a:latin typeface="Eras Light ITC" pitchFamily="34" charset="0"/>
              </a:rPr>
              <a:t>En la                          hay que portar: </a:t>
            </a:r>
          </a:p>
        </p:txBody>
      </p:sp>
      <p:pic>
        <p:nvPicPr>
          <p:cNvPr id="4098" name="Picture 2" descr="http://t0.gstatic.com/images?q=tbn:ANd9GcREvw-o0NTUrx7gQuTlI_j5PIqSj4pKpZ3kKWwHil1qMHYzjCKcmg"/>
          <p:cNvPicPr>
            <a:picLocks noChangeAspect="1" noChangeArrowheads="1"/>
          </p:cNvPicPr>
          <p:nvPr/>
        </p:nvPicPr>
        <p:blipFill>
          <a:blip r:embed="rId2"/>
          <a:srcRect/>
          <a:stretch>
            <a:fillRect/>
          </a:stretch>
        </p:blipFill>
        <p:spPr bwMode="auto">
          <a:xfrm>
            <a:off x="3143240" y="2428868"/>
            <a:ext cx="2143125" cy="1143008"/>
          </a:xfrm>
          <a:prstGeom prst="rect">
            <a:avLst/>
          </a:prstGeom>
          <a:noFill/>
        </p:spPr>
      </p:pic>
      <p:pic>
        <p:nvPicPr>
          <p:cNvPr id="4100" name="Picture 4" descr="http://t0.gstatic.com/images?q=tbn:ANd9GcQVLZ-g8fMhqeA1VF2epbZO_hT092i7Fkh6o-AKkBZrnj5nNr2ifQ"/>
          <p:cNvPicPr>
            <a:picLocks noChangeAspect="1" noChangeArrowheads="1"/>
          </p:cNvPicPr>
          <p:nvPr/>
        </p:nvPicPr>
        <p:blipFill>
          <a:blip r:embed="rId3"/>
          <a:srcRect/>
          <a:stretch>
            <a:fillRect/>
          </a:stretch>
        </p:blipFill>
        <p:spPr bwMode="auto">
          <a:xfrm>
            <a:off x="4786314" y="4214818"/>
            <a:ext cx="2143125" cy="2143125"/>
          </a:xfrm>
          <a:prstGeom prst="rect">
            <a:avLst/>
          </a:prstGeom>
          <a:noFill/>
        </p:spPr>
      </p:pic>
      <p:pic>
        <p:nvPicPr>
          <p:cNvPr id="4102" name="Picture 6" descr="http://t3.gstatic.com/images?q=tbn:ANd9GcTHntHecxU4JLPOXOpxpEwAsNH5tBRZmXwL_qsRcHrJZBKdY0uY"/>
          <p:cNvPicPr>
            <a:picLocks noChangeAspect="1" noChangeArrowheads="1"/>
          </p:cNvPicPr>
          <p:nvPr/>
        </p:nvPicPr>
        <p:blipFill>
          <a:blip r:embed="rId4"/>
          <a:srcRect/>
          <a:stretch>
            <a:fillRect/>
          </a:stretch>
        </p:blipFill>
        <p:spPr bwMode="auto">
          <a:xfrm>
            <a:off x="6215074" y="1571612"/>
            <a:ext cx="2143125" cy="2143125"/>
          </a:xfrm>
          <a:prstGeom prst="rect">
            <a:avLst/>
          </a:prstGeom>
          <a:noFill/>
        </p:spPr>
      </p:pic>
    </p:spTree>
    <p:extLst>
      <p:ext uri="{BB962C8B-B14F-4D97-AF65-F5344CB8AC3E}">
        <p14:creationId xmlns:p14="http://schemas.microsoft.com/office/powerpoint/2010/main" val="332791336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t2.gstatic.com/images?q=tbn:ANd9GcTs1dqUrYT2TCPnNU11fKThxjzUgZ577QvV2hwHz3A27o1m0QPfYw"/>
          <p:cNvPicPr>
            <a:picLocks noChangeAspect="1" noChangeArrowheads="1"/>
          </p:cNvPicPr>
          <p:nvPr/>
        </p:nvPicPr>
        <p:blipFill>
          <a:blip r:embed="rId2"/>
          <a:srcRect/>
          <a:stretch>
            <a:fillRect/>
          </a:stretch>
        </p:blipFill>
        <p:spPr bwMode="auto">
          <a:xfrm>
            <a:off x="4681555" y="2428868"/>
            <a:ext cx="2962279" cy="1914525"/>
          </a:xfrm>
          <a:prstGeom prst="rect">
            <a:avLst/>
          </a:prstGeom>
          <a:noFill/>
        </p:spPr>
      </p:pic>
      <p:sp>
        <p:nvSpPr>
          <p:cNvPr id="3" name="2 Rectángulo"/>
          <p:cNvSpPr/>
          <p:nvPr/>
        </p:nvSpPr>
        <p:spPr>
          <a:xfrm>
            <a:off x="857224" y="500042"/>
            <a:ext cx="7929618" cy="1200329"/>
          </a:xfrm>
          <a:prstGeom prst="rect">
            <a:avLst/>
          </a:prstGeom>
        </p:spPr>
        <p:txBody>
          <a:bodyPr wrap="square">
            <a:spAutoFit/>
          </a:bodyPr>
          <a:lstStyle/>
          <a:p>
            <a:r>
              <a:rPr lang="es-MX" sz="3600" dirty="0" smtClean="0">
                <a:solidFill>
                  <a:srgbClr val="E40059">
                    <a:lumMod val="60000"/>
                    <a:lumOff val="40000"/>
                  </a:srgbClr>
                </a:solidFill>
                <a:latin typeface="Broadway" pitchFamily="82" charset="0"/>
              </a:rPr>
              <a:t>“DE LA MODA…</a:t>
            </a:r>
          </a:p>
          <a:p>
            <a:r>
              <a:rPr lang="es-MX" sz="3600" dirty="0" smtClean="0">
                <a:solidFill>
                  <a:srgbClr val="E40059">
                    <a:lumMod val="60000"/>
                    <a:lumOff val="40000"/>
                  </a:srgbClr>
                </a:solidFill>
                <a:latin typeface="Broadway" pitchFamily="82" charset="0"/>
              </a:rPr>
              <a:t>                 LO QUE TE ACOMODA ”</a:t>
            </a:r>
          </a:p>
        </p:txBody>
      </p:sp>
      <p:sp>
        <p:nvSpPr>
          <p:cNvPr id="6" name="5 Rectángulo"/>
          <p:cNvSpPr/>
          <p:nvPr/>
        </p:nvSpPr>
        <p:spPr>
          <a:xfrm>
            <a:off x="857224" y="2428868"/>
            <a:ext cx="2590774" cy="707886"/>
          </a:xfrm>
          <a:prstGeom prst="rect">
            <a:avLst/>
          </a:prstGeom>
        </p:spPr>
        <p:txBody>
          <a:bodyPr wrap="none">
            <a:spAutoFit/>
          </a:bodyPr>
          <a:lstStyle/>
          <a:p>
            <a:r>
              <a:rPr lang="es-MX" sz="4000" b="1" dirty="0" smtClean="0">
                <a:ln>
                  <a:prstDash val="solid"/>
                </a:ln>
                <a:gradFill rotWithShape="1">
                  <a:gsLst>
                    <a:gs pos="0">
                      <a:srgbClr val="68007F">
                        <a:tint val="70000"/>
                        <a:satMod val="200000"/>
                      </a:srgbClr>
                    </a:gs>
                    <a:gs pos="40000">
                      <a:srgbClr val="68007F">
                        <a:tint val="90000"/>
                        <a:satMod val="130000"/>
                      </a:srgbClr>
                    </a:gs>
                    <a:gs pos="50000">
                      <a:srgbClr val="68007F">
                        <a:tint val="90000"/>
                        <a:satMod val="130000"/>
                      </a:srgbClr>
                    </a:gs>
                    <a:gs pos="68000">
                      <a:srgbClr val="68007F">
                        <a:tint val="90000"/>
                        <a:satMod val="130000"/>
                      </a:srgbClr>
                    </a:gs>
                    <a:gs pos="100000">
                      <a:srgbClr val="68007F">
                        <a:tint val="70000"/>
                        <a:satMod val="200000"/>
                      </a:srgbClr>
                    </a:gs>
                  </a:gsLst>
                  <a:lin ang="5400000"/>
                </a:gradFill>
                <a:effectLst>
                  <a:outerShdw blurRad="88000" dist="50800" dir="5040000" algn="tl">
                    <a:srgbClr val="68007F">
                      <a:tint val="80000"/>
                      <a:satMod val="250000"/>
                      <a:alpha val="45000"/>
                    </a:srgbClr>
                  </a:outerShdw>
                </a:effectLst>
              </a:rPr>
              <a:t>Maquillaje</a:t>
            </a:r>
            <a:r>
              <a:rPr lang="es-MX" b="1" dirty="0" smtClean="0">
                <a:ln>
                  <a:prstDash val="solid"/>
                </a:ln>
                <a:gradFill rotWithShape="1">
                  <a:gsLst>
                    <a:gs pos="0">
                      <a:srgbClr val="68007F">
                        <a:tint val="70000"/>
                        <a:satMod val="200000"/>
                      </a:srgbClr>
                    </a:gs>
                    <a:gs pos="40000">
                      <a:srgbClr val="68007F">
                        <a:tint val="90000"/>
                        <a:satMod val="130000"/>
                      </a:srgbClr>
                    </a:gs>
                    <a:gs pos="50000">
                      <a:srgbClr val="68007F">
                        <a:tint val="90000"/>
                        <a:satMod val="130000"/>
                      </a:srgbClr>
                    </a:gs>
                    <a:gs pos="68000">
                      <a:srgbClr val="68007F">
                        <a:tint val="90000"/>
                        <a:satMod val="130000"/>
                      </a:srgbClr>
                    </a:gs>
                    <a:gs pos="100000">
                      <a:srgbClr val="68007F">
                        <a:tint val="70000"/>
                        <a:satMod val="200000"/>
                      </a:srgbClr>
                    </a:gs>
                  </a:gsLst>
                  <a:lin ang="5400000"/>
                </a:gradFill>
                <a:effectLst>
                  <a:outerShdw blurRad="88000" dist="50800" dir="5040000" algn="tl">
                    <a:srgbClr val="68007F">
                      <a:tint val="80000"/>
                      <a:satMod val="250000"/>
                      <a:alpha val="45000"/>
                    </a:srgbClr>
                  </a:outerShdw>
                </a:effectLst>
              </a:rPr>
              <a:t> </a:t>
            </a:r>
          </a:p>
        </p:txBody>
      </p:sp>
      <p:sp>
        <p:nvSpPr>
          <p:cNvPr id="7" name="6 Rectángulo"/>
          <p:cNvSpPr/>
          <p:nvPr/>
        </p:nvSpPr>
        <p:spPr>
          <a:xfrm>
            <a:off x="3500430" y="3500438"/>
            <a:ext cx="2490810" cy="830997"/>
          </a:xfrm>
          <a:prstGeom prst="rect">
            <a:avLst/>
          </a:prstGeom>
        </p:spPr>
        <p:txBody>
          <a:bodyPr wrap="none">
            <a:spAutoFit/>
          </a:bodyPr>
          <a:lstStyle/>
          <a:p>
            <a:r>
              <a:rPr lang="es-MX" sz="4800" b="1" dirty="0" smtClean="0">
                <a:ln>
                  <a:prstDash val="solid"/>
                </a:ln>
                <a:gradFill rotWithShape="1">
                  <a:gsLst>
                    <a:gs pos="0">
                      <a:srgbClr val="68007F">
                        <a:tint val="70000"/>
                        <a:satMod val="200000"/>
                      </a:srgbClr>
                    </a:gs>
                    <a:gs pos="40000">
                      <a:srgbClr val="68007F">
                        <a:tint val="90000"/>
                        <a:satMod val="130000"/>
                      </a:srgbClr>
                    </a:gs>
                    <a:gs pos="50000">
                      <a:srgbClr val="68007F">
                        <a:tint val="90000"/>
                        <a:satMod val="130000"/>
                      </a:srgbClr>
                    </a:gs>
                    <a:gs pos="68000">
                      <a:srgbClr val="68007F">
                        <a:tint val="90000"/>
                        <a:satMod val="130000"/>
                      </a:srgbClr>
                    </a:gs>
                    <a:gs pos="100000">
                      <a:srgbClr val="68007F">
                        <a:tint val="70000"/>
                        <a:satMod val="200000"/>
                      </a:srgbClr>
                    </a:gs>
                  </a:gsLst>
                  <a:lin ang="5400000"/>
                </a:gradFill>
                <a:effectLst>
                  <a:outerShdw blurRad="88000" dist="50800" dir="5040000" algn="tl">
                    <a:srgbClr val="68007F">
                      <a:tint val="80000"/>
                      <a:satMod val="250000"/>
                      <a:alpha val="45000"/>
                    </a:srgbClr>
                  </a:outerShdw>
                </a:effectLst>
              </a:rPr>
              <a:t> Perfume</a:t>
            </a:r>
            <a:endParaRPr lang="es-ES" sz="4800" dirty="0">
              <a:solidFill>
                <a:prstClr val="black"/>
              </a:solidFill>
            </a:endParaRPr>
          </a:p>
        </p:txBody>
      </p:sp>
      <p:sp>
        <p:nvSpPr>
          <p:cNvPr id="8" name="7 Rectángulo"/>
          <p:cNvSpPr/>
          <p:nvPr/>
        </p:nvSpPr>
        <p:spPr>
          <a:xfrm>
            <a:off x="6286512" y="5214950"/>
            <a:ext cx="2207977" cy="830997"/>
          </a:xfrm>
          <a:prstGeom prst="rect">
            <a:avLst/>
          </a:prstGeom>
        </p:spPr>
        <p:txBody>
          <a:bodyPr wrap="none">
            <a:spAutoFit/>
          </a:bodyPr>
          <a:lstStyle/>
          <a:p>
            <a:r>
              <a:rPr lang="es-MX" sz="4800" b="1" dirty="0" smtClean="0">
                <a:ln>
                  <a:prstDash val="solid"/>
                </a:ln>
                <a:gradFill rotWithShape="1">
                  <a:gsLst>
                    <a:gs pos="0">
                      <a:srgbClr val="68007F">
                        <a:tint val="70000"/>
                        <a:satMod val="200000"/>
                      </a:srgbClr>
                    </a:gs>
                    <a:gs pos="40000">
                      <a:srgbClr val="68007F">
                        <a:tint val="90000"/>
                        <a:satMod val="130000"/>
                      </a:srgbClr>
                    </a:gs>
                    <a:gs pos="50000">
                      <a:srgbClr val="68007F">
                        <a:tint val="90000"/>
                        <a:satMod val="130000"/>
                      </a:srgbClr>
                    </a:gs>
                    <a:gs pos="68000">
                      <a:srgbClr val="68007F">
                        <a:tint val="90000"/>
                        <a:satMod val="130000"/>
                      </a:srgbClr>
                    </a:gs>
                    <a:gs pos="100000">
                      <a:srgbClr val="68007F">
                        <a:tint val="70000"/>
                        <a:satMod val="200000"/>
                      </a:srgbClr>
                    </a:gs>
                  </a:gsLst>
                  <a:lin ang="5400000"/>
                </a:gradFill>
                <a:effectLst>
                  <a:outerShdw blurRad="88000" dist="50800" dir="5040000" algn="tl">
                    <a:srgbClr val="68007F">
                      <a:tint val="80000"/>
                      <a:satMod val="250000"/>
                      <a:alpha val="45000"/>
                    </a:srgbClr>
                  </a:outerShdw>
                </a:effectLst>
              </a:rPr>
              <a:t>Cabello</a:t>
            </a:r>
            <a:r>
              <a:rPr lang="es-MX" b="1" dirty="0" smtClean="0">
                <a:ln>
                  <a:prstDash val="solid"/>
                </a:ln>
                <a:gradFill rotWithShape="1">
                  <a:gsLst>
                    <a:gs pos="0">
                      <a:srgbClr val="68007F">
                        <a:tint val="70000"/>
                        <a:satMod val="200000"/>
                      </a:srgbClr>
                    </a:gs>
                    <a:gs pos="40000">
                      <a:srgbClr val="68007F">
                        <a:tint val="90000"/>
                        <a:satMod val="130000"/>
                      </a:srgbClr>
                    </a:gs>
                    <a:gs pos="50000">
                      <a:srgbClr val="68007F">
                        <a:tint val="90000"/>
                        <a:satMod val="130000"/>
                      </a:srgbClr>
                    </a:gs>
                    <a:gs pos="68000">
                      <a:srgbClr val="68007F">
                        <a:tint val="90000"/>
                        <a:satMod val="130000"/>
                      </a:srgbClr>
                    </a:gs>
                    <a:gs pos="100000">
                      <a:srgbClr val="68007F">
                        <a:tint val="70000"/>
                        <a:satMod val="200000"/>
                      </a:srgbClr>
                    </a:gs>
                  </a:gsLst>
                  <a:lin ang="5400000"/>
                </a:gradFill>
                <a:effectLst>
                  <a:outerShdw blurRad="88000" dist="50800" dir="5040000" algn="tl">
                    <a:srgbClr val="68007F">
                      <a:tint val="80000"/>
                      <a:satMod val="250000"/>
                      <a:alpha val="45000"/>
                    </a:srgbClr>
                  </a:outerShdw>
                </a:effectLst>
              </a:rPr>
              <a:t> </a:t>
            </a:r>
            <a:endParaRPr lang="es-ES" dirty="0">
              <a:solidFill>
                <a:prstClr val="black"/>
              </a:solidFill>
            </a:endParaRPr>
          </a:p>
        </p:txBody>
      </p:sp>
      <p:pic>
        <p:nvPicPr>
          <p:cNvPr id="3074" name="Picture 2" descr="http://t0.gstatic.com/images?q=tbn:ANd9GcQ7slhwnxnJfDIGk1SOkcheNfQaO_K_wR69bRPQ4BK7jcHSFgyqbA"/>
          <p:cNvPicPr>
            <a:picLocks noChangeAspect="1" noChangeArrowheads="1"/>
          </p:cNvPicPr>
          <p:nvPr/>
        </p:nvPicPr>
        <p:blipFill>
          <a:blip r:embed="rId3"/>
          <a:srcRect/>
          <a:stretch>
            <a:fillRect/>
          </a:stretch>
        </p:blipFill>
        <p:spPr bwMode="auto">
          <a:xfrm>
            <a:off x="714348" y="3643314"/>
            <a:ext cx="2143125" cy="2143125"/>
          </a:xfrm>
          <a:prstGeom prst="rect">
            <a:avLst/>
          </a:prstGeom>
          <a:noFill/>
        </p:spPr>
      </p:pic>
      <p:pic>
        <p:nvPicPr>
          <p:cNvPr id="3078" name="Picture 6" descr="http://t2.gstatic.com/images?q=tbn:ANd9GcQdQb9S1Ocnm71lVQVWH3dr-fAOWL0pKifX19YiTdZ3HAGHLUVd"/>
          <p:cNvPicPr>
            <a:picLocks noChangeAspect="1" noChangeArrowheads="1"/>
          </p:cNvPicPr>
          <p:nvPr/>
        </p:nvPicPr>
        <p:blipFill>
          <a:blip r:embed="rId4"/>
          <a:srcRect/>
          <a:stretch>
            <a:fillRect/>
          </a:stretch>
        </p:blipFill>
        <p:spPr bwMode="auto">
          <a:xfrm>
            <a:off x="3571868" y="4500570"/>
            <a:ext cx="2628900" cy="1743076"/>
          </a:xfrm>
          <a:prstGeom prst="rect">
            <a:avLst/>
          </a:prstGeom>
          <a:noFill/>
        </p:spPr>
      </p:pic>
    </p:spTree>
    <p:extLst>
      <p:ext uri="{BB962C8B-B14F-4D97-AF65-F5344CB8AC3E}">
        <p14:creationId xmlns:p14="http://schemas.microsoft.com/office/powerpoint/2010/main" val="62678167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285720" y="2143116"/>
            <a:ext cx="8604448" cy="2308324"/>
          </a:xfrm>
          <a:prstGeom prst="rect">
            <a:avLst/>
          </a:prstGeom>
          <a:noFill/>
        </p:spPr>
        <p:txBody>
          <a:bodyPr wrap="square" rtlCol="0">
            <a:spAutoFit/>
          </a:bodyPr>
          <a:lstStyle/>
          <a:p>
            <a:r>
              <a:rPr lang="es-MX" sz="4800" dirty="0" smtClean="0">
                <a:solidFill>
                  <a:prstClr val="black"/>
                </a:solidFill>
                <a:latin typeface="Eras Light ITC" pitchFamily="34" charset="0"/>
              </a:rPr>
              <a:t>“La calidad perdura mucho después de que se olvida el precio”…</a:t>
            </a:r>
            <a:endParaRPr lang="es-MX" sz="4800" dirty="0">
              <a:solidFill>
                <a:prstClr val="black"/>
              </a:solidFill>
              <a:latin typeface="Eras Light ITC" pitchFamily="34" charset="0"/>
            </a:endParaRPr>
          </a:p>
        </p:txBody>
      </p:sp>
      <p:sp>
        <p:nvSpPr>
          <p:cNvPr id="3" name="2 Rectángulo"/>
          <p:cNvSpPr/>
          <p:nvPr/>
        </p:nvSpPr>
        <p:spPr>
          <a:xfrm>
            <a:off x="2285984" y="357166"/>
            <a:ext cx="4243983" cy="1323439"/>
          </a:xfrm>
          <a:prstGeom prst="rect">
            <a:avLst/>
          </a:prstGeom>
          <a:noFill/>
        </p:spPr>
        <p:txBody>
          <a:bodyPr wrap="none" lIns="91440" tIns="45720" rIns="91440" bIns="45720">
            <a:spAutoFit/>
          </a:bodyPr>
          <a:lstStyle/>
          <a:p>
            <a:pPr algn="ctr"/>
            <a:r>
              <a:rPr lang="es-MX" sz="8000" b="1" dirty="0" smtClean="0">
                <a:ln w="19050">
                  <a:solidFill>
                    <a:srgbClr val="666666">
                      <a:tint val="1000"/>
                    </a:srgbClr>
                  </a:solidFill>
                  <a:prstDash val="solid"/>
                </a:ln>
                <a:solidFill>
                  <a:srgbClr val="9C007F"/>
                </a:solidFill>
                <a:effectLst>
                  <a:outerShdw blurRad="50000" dist="50800" dir="7500000" algn="tl">
                    <a:srgbClr val="000000">
                      <a:shade val="5000"/>
                      <a:alpha val="35000"/>
                    </a:srgbClr>
                  </a:outerShdw>
                </a:effectLst>
                <a:latin typeface="Broadway" pitchFamily="82" charset="0"/>
              </a:rPr>
              <a:t>AMBOS</a:t>
            </a:r>
            <a:r>
              <a:rPr lang="es-MX" sz="5400" b="1" dirty="0" smtClean="0">
                <a:ln w="19050">
                  <a:solidFill>
                    <a:srgbClr val="666666">
                      <a:tint val="1000"/>
                    </a:srgbClr>
                  </a:solidFill>
                  <a:prstDash val="solid"/>
                </a:ln>
                <a:solidFill>
                  <a:srgbClr val="9C007F"/>
                </a:solidFill>
                <a:effectLst>
                  <a:outerShdw blurRad="50000" dist="50800" dir="7500000" algn="tl">
                    <a:srgbClr val="000000">
                      <a:shade val="5000"/>
                      <a:alpha val="35000"/>
                    </a:srgbClr>
                  </a:outerShdw>
                </a:effectLst>
              </a:rPr>
              <a:t> </a:t>
            </a:r>
            <a:endParaRPr lang="es-ES" sz="5400" b="1" dirty="0">
              <a:ln w="19050">
                <a:solidFill>
                  <a:srgbClr val="666666">
                    <a:tint val="1000"/>
                  </a:srgbClr>
                </a:solidFill>
                <a:prstDash val="solid"/>
              </a:ln>
              <a:solidFill>
                <a:srgbClr val="9C007F"/>
              </a:solidFill>
              <a:effectLst>
                <a:outerShdw blurRad="50000" dist="50800" dir="7500000" algn="tl">
                  <a:srgbClr val="000000">
                    <a:shade val="5000"/>
                    <a:alpha val="35000"/>
                  </a:srgbClr>
                </a:outerShdw>
              </a:effectLst>
            </a:endParaRPr>
          </a:p>
        </p:txBody>
      </p:sp>
      <p:pic>
        <p:nvPicPr>
          <p:cNvPr id="4" name="Picture 4" descr="http://t1.gstatic.com/images?q=tbn:ANd9GcSoMZ0vZO3Xsd8FT9JuQffFqzgZo34m8L68w5IkknFPIzo4Z3dGOA"/>
          <p:cNvPicPr>
            <a:picLocks noChangeAspect="1" noChangeArrowheads="1"/>
          </p:cNvPicPr>
          <p:nvPr/>
        </p:nvPicPr>
        <p:blipFill>
          <a:blip r:embed="rId2"/>
          <a:srcRect/>
          <a:stretch>
            <a:fillRect/>
          </a:stretch>
        </p:blipFill>
        <p:spPr bwMode="auto">
          <a:xfrm>
            <a:off x="3571868" y="3857628"/>
            <a:ext cx="3852872" cy="2627688"/>
          </a:xfrm>
          <a:prstGeom prst="rect">
            <a:avLst/>
          </a:prstGeom>
          <a:noFill/>
        </p:spPr>
      </p:pic>
    </p:spTree>
    <p:extLst>
      <p:ext uri="{BB962C8B-B14F-4D97-AF65-F5344CB8AC3E}">
        <p14:creationId xmlns:p14="http://schemas.microsoft.com/office/powerpoint/2010/main" val="225976602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23528" y="404664"/>
            <a:ext cx="8532440" cy="2308324"/>
          </a:xfrm>
          <a:prstGeom prst="rect">
            <a:avLst/>
          </a:prstGeom>
          <a:noFill/>
        </p:spPr>
        <p:txBody>
          <a:bodyPr wrap="square" rtlCol="0">
            <a:spAutoFit/>
          </a:bodyPr>
          <a:lstStyle/>
          <a:p>
            <a:r>
              <a:rPr lang="es-MX" sz="4800" dirty="0" smtClean="0">
                <a:solidFill>
                  <a:prstClr val="black"/>
                </a:solidFill>
                <a:latin typeface="Broadway" pitchFamily="82" charset="0"/>
              </a:rPr>
              <a:t>Vístete de acuerdo con lo que quieres ser, a donde quieres llegar  …</a:t>
            </a:r>
          </a:p>
        </p:txBody>
      </p:sp>
      <p:sp>
        <p:nvSpPr>
          <p:cNvPr id="3" name="2 Rectángulo"/>
          <p:cNvSpPr/>
          <p:nvPr/>
        </p:nvSpPr>
        <p:spPr>
          <a:xfrm>
            <a:off x="285720" y="5500702"/>
            <a:ext cx="8062848" cy="707886"/>
          </a:xfrm>
          <a:prstGeom prst="rect">
            <a:avLst/>
          </a:prstGeom>
        </p:spPr>
        <p:txBody>
          <a:bodyPr wrap="none">
            <a:spAutoFit/>
          </a:bodyPr>
          <a:lstStyle/>
          <a:p>
            <a:r>
              <a:rPr lang="es-MX" sz="4000" dirty="0" smtClean="0">
                <a:solidFill>
                  <a:prstClr val="black"/>
                </a:solidFill>
                <a:latin typeface="Broadway" pitchFamily="82" charset="0"/>
              </a:rPr>
              <a:t>¡VISTETE PARA TRIUNFAR!...</a:t>
            </a:r>
            <a:endParaRPr lang="es-MX" sz="4000" dirty="0">
              <a:solidFill>
                <a:prstClr val="black"/>
              </a:solidFill>
              <a:latin typeface="Broadway" pitchFamily="82" charset="0"/>
            </a:endParaRPr>
          </a:p>
        </p:txBody>
      </p:sp>
      <p:pic>
        <p:nvPicPr>
          <p:cNvPr id="1026" name="Picture 2" descr="http://t2.gstatic.com/images?q=tbn:ANd9GcRHyn9_hsUJDEFRk7gCA_pnJWtnZB3b7unclMm2ZxcixpmrIszoqA"/>
          <p:cNvPicPr>
            <a:picLocks noChangeAspect="1" noChangeArrowheads="1"/>
          </p:cNvPicPr>
          <p:nvPr/>
        </p:nvPicPr>
        <p:blipFill>
          <a:blip r:embed="rId3"/>
          <a:srcRect/>
          <a:stretch>
            <a:fillRect/>
          </a:stretch>
        </p:blipFill>
        <p:spPr bwMode="auto">
          <a:xfrm>
            <a:off x="3993798" y="3071810"/>
            <a:ext cx="4221539" cy="2214578"/>
          </a:xfrm>
          <a:prstGeom prst="rect">
            <a:avLst/>
          </a:prstGeom>
          <a:noFill/>
        </p:spPr>
      </p:pic>
    </p:spTree>
    <p:extLst>
      <p:ext uri="{BB962C8B-B14F-4D97-AF65-F5344CB8AC3E}">
        <p14:creationId xmlns:p14="http://schemas.microsoft.com/office/powerpoint/2010/main" val="26301033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rot="360000">
            <a:off x="3339809" y="2165777"/>
            <a:ext cx="4847038" cy="1599722"/>
          </a:xfrm>
        </p:spPr>
        <p:txBody>
          <a:bodyPr/>
          <a:lstStyle/>
          <a:p>
            <a:r>
              <a:rPr lang="es-MX" sz="4400" dirty="0" smtClean="0">
                <a:latin typeface="Century Gothic" pitchFamily="34" charset="0"/>
              </a:rPr>
              <a:t>UNIDAD III</a:t>
            </a:r>
            <a:endParaRPr lang="es-MX" sz="4400" dirty="0">
              <a:latin typeface="Century Gothic" pitchFamily="34" charset="0"/>
            </a:endParaRPr>
          </a:p>
        </p:txBody>
      </p:sp>
      <p:sp>
        <p:nvSpPr>
          <p:cNvPr id="3" name="2 Subtítulo"/>
          <p:cNvSpPr>
            <a:spLocks noGrp="1"/>
          </p:cNvSpPr>
          <p:nvPr>
            <p:ph type="subTitle" idx="1"/>
          </p:nvPr>
        </p:nvSpPr>
        <p:spPr>
          <a:xfrm rot="360000">
            <a:off x="3191300" y="3706608"/>
            <a:ext cx="4901224" cy="2100671"/>
          </a:xfrm>
        </p:spPr>
        <p:txBody>
          <a:bodyPr>
            <a:normAutofit/>
          </a:bodyPr>
          <a:lstStyle/>
          <a:p>
            <a:r>
              <a:rPr lang="es-MX" sz="2000" dirty="0" smtClean="0">
                <a:latin typeface="Century Gothic" pitchFamily="34" charset="0"/>
              </a:rPr>
              <a:t>EJERCICIO PROFESIONAL Y DESARROLLO SUSTENTABLE </a:t>
            </a:r>
          </a:p>
          <a:p>
            <a:endParaRPr lang="es-MX" sz="2000" dirty="0" smtClean="0">
              <a:latin typeface="Century Gothic" pitchFamily="34" charset="0"/>
            </a:endParaRPr>
          </a:p>
          <a:p>
            <a:r>
              <a:rPr lang="es-MX" sz="1600" dirty="0" smtClean="0">
                <a:latin typeface="Century Gothic" pitchFamily="34" charset="0"/>
              </a:rPr>
              <a:t>Asume una actitud propositiva  de su ejercicio laboral que favorezca el desarrollo sustentable</a:t>
            </a:r>
            <a:r>
              <a:rPr lang="es-MX" dirty="0" smtClean="0"/>
              <a:t>.</a:t>
            </a:r>
            <a:endParaRPr lang="es-MX" dirty="0"/>
          </a:p>
        </p:txBody>
      </p:sp>
    </p:spTree>
    <p:extLst>
      <p:ext uri="{BB962C8B-B14F-4D97-AF65-F5344CB8AC3E}">
        <p14:creationId xmlns:p14="http://schemas.microsoft.com/office/powerpoint/2010/main" val="72655357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3568" y="188640"/>
            <a:ext cx="8064896" cy="4536504"/>
          </a:xfrm>
        </p:spPr>
        <p:txBody>
          <a:bodyPr>
            <a:normAutofit fontScale="90000"/>
          </a:bodyPr>
          <a:lstStyle/>
          <a:p>
            <a:r>
              <a:rPr lang="es-MX" sz="4000" dirty="0" smtClean="0">
                <a:latin typeface="Century Gothic" pitchFamily="34" charset="0"/>
              </a:rPr>
              <a:t>Rap 1</a:t>
            </a:r>
            <a:r>
              <a:rPr lang="es-MX" dirty="0" smtClean="0"/>
              <a:t> : </a:t>
            </a:r>
            <a:r>
              <a:rPr lang="es-MX" cap="none" dirty="0">
                <a:latin typeface="Century Gothic" pitchFamily="34" charset="0"/>
              </a:rPr>
              <a:t>A</a:t>
            </a:r>
            <a:r>
              <a:rPr lang="es-MX" cap="none" dirty="0" smtClean="0">
                <a:latin typeface="Century Gothic" pitchFamily="34" charset="0"/>
              </a:rPr>
              <a:t>naliza las políticas  sobre el desarrollo sustentable en el marco de su ejercicio profesional</a:t>
            </a:r>
            <a:br>
              <a:rPr lang="es-MX" cap="none" dirty="0" smtClean="0">
                <a:latin typeface="Century Gothic" pitchFamily="34" charset="0"/>
              </a:rPr>
            </a:br>
            <a:r>
              <a:rPr lang="es-MX" cap="none" dirty="0" smtClean="0">
                <a:latin typeface="Century Gothic" pitchFamily="34" charset="0"/>
              </a:rPr>
              <a:t/>
            </a:r>
            <a:br>
              <a:rPr lang="es-MX" cap="none" dirty="0" smtClean="0">
                <a:latin typeface="Century Gothic" pitchFamily="34" charset="0"/>
              </a:rPr>
            </a:br>
            <a:r>
              <a:rPr lang="es-MX" sz="4000" dirty="0" smtClean="0">
                <a:latin typeface="Century Gothic" pitchFamily="34" charset="0"/>
              </a:rPr>
              <a:t>Rap 2</a:t>
            </a:r>
            <a:r>
              <a:rPr lang="es-MX" dirty="0" smtClean="0"/>
              <a:t> : </a:t>
            </a:r>
            <a:r>
              <a:rPr lang="es-MX" cap="none" dirty="0">
                <a:latin typeface="Century Gothic" pitchFamily="34" charset="0"/>
              </a:rPr>
              <a:t>P</a:t>
            </a:r>
            <a:r>
              <a:rPr lang="es-MX" cap="none" dirty="0" smtClean="0">
                <a:latin typeface="Century Gothic" pitchFamily="34" charset="0"/>
              </a:rPr>
              <a:t>ropone estrategias  e iniciativas  en su ejercicio profesional , que favorezcan al desarrollo sustentable</a:t>
            </a:r>
            <a:r>
              <a:rPr lang="es-MX" dirty="0" smtClean="0"/>
              <a:t>.</a:t>
            </a:r>
            <a:endParaRPr lang="es-MX" dirty="0"/>
          </a:p>
        </p:txBody>
      </p:sp>
    </p:spTree>
    <p:extLst>
      <p:ext uri="{BB962C8B-B14F-4D97-AF65-F5344CB8AC3E}">
        <p14:creationId xmlns:p14="http://schemas.microsoft.com/office/powerpoint/2010/main" val="41256682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345976"/>
            <a:ext cx="8229600" cy="1066800"/>
          </a:xfrm>
        </p:spPr>
        <p:txBody>
          <a:bodyPr/>
          <a:lstStyle/>
          <a:p>
            <a:r>
              <a:rPr lang="es-MX" dirty="0" smtClean="0"/>
              <a:t>Características de un profesional</a:t>
            </a:r>
            <a:endParaRPr lang="es-MX" dirty="0"/>
          </a:p>
        </p:txBody>
      </p:sp>
      <p:sp>
        <p:nvSpPr>
          <p:cNvPr id="3" name="2 Marcador de contenido"/>
          <p:cNvSpPr>
            <a:spLocks noGrp="1"/>
          </p:cNvSpPr>
          <p:nvPr>
            <p:ph sz="half" idx="1"/>
          </p:nvPr>
        </p:nvSpPr>
        <p:spPr>
          <a:xfrm>
            <a:off x="457200" y="1412776"/>
            <a:ext cx="4038600" cy="4525963"/>
          </a:xfrm>
        </p:spPr>
        <p:txBody>
          <a:bodyPr/>
          <a:lstStyle/>
          <a:p>
            <a:pPr algn="just"/>
            <a:r>
              <a:rPr lang="es-MX" dirty="0" smtClean="0"/>
              <a:t>Tiene conocimientos especializados basados en una preparación muy amplia</a:t>
            </a:r>
          </a:p>
          <a:p>
            <a:pPr algn="just"/>
            <a:r>
              <a:rPr lang="es-MX" dirty="0" smtClean="0"/>
              <a:t>Tiene certificación y licencias  para practicar su profesión</a:t>
            </a:r>
          </a:p>
          <a:p>
            <a:pPr algn="just"/>
            <a:r>
              <a:rPr lang="es-MX" dirty="0" smtClean="0"/>
              <a:t>Participa en cursos de formación y desarrollo de habilidades </a:t>
            </a:r>
          </a:p>
          <a:p>
            <a:pPr algn="just"/>
            <a:r>
              <a:rPr lang="es-MX" dirty="0" smtClean="0"/>
              <a:t>Acepta las responsabilidades </a:t>
            </a:r>
          </a:p>
          <a:p>
            <a:pPr marL="109728" indent="0">
              <a:buNone/>
            </a:pPr>
            <a:endParaRPr lang="es-MX" dirty="0" smtClean="0"/>
          </a:p>
          <a:p>
            <a:endParaRPr lang="es-MX" dirty="0"/>
          </a:p>
        </p:txBody>
      </p:sp>
      <p:sp>
        <p:nvSpPr>
          <p:cNvPr id="4" name="3 Marcador de contenido"/>
          <p:cNvSpPr>
            <a:spLocks noGrp="1"/>
          </p:cNvSpPr>
          <p:nvPr>
            <p:ph sz="half" idx="2"/>
          </p:nvPr>
        </p:nvSpPr>
        <p:spPr>
          <a:xfrm>
            <a:off x="4648200" y="1351309"/>
            <a:ext cx="4038600" cy="4525963"/>
          </a:xfrm>
        </p:spPr>
        <p:txBody>
          <a:bodyPr/>
          <a:lstStyle/>
          <a:p>
            <a:pPr algn="just"/>
            <a:r>
              <a:rPr lang="es-MX" dirty="0"/>
              <a:t>Tiene sentido de propiedad de su </a:t>
            </a:r>
            <a:r>
              <a:rPr lang="es-MX" dirty="0" smtClean="0"/>
              <a:t>trabajo </a:t>
            </a:r>
            <a:r>
              <a:rPr lang="es-MX" dirty="0"/>
              <a:t>(orgullo </a:t>
            </a:r>
            <a:r>
              <a:rPr lang="es-MX" dirty="0" smtClean="0"/>
              <a:t>en </a:t>
            </a:r>
            <a:r>
              <a:rPr lang="es-MX" dirty="0"/>
              <a:t>todo lo que </a:t>
            </a:r>
            <a:r>
              <a:rPr lang="es-MX" dirty="0" smtClean="0"/>
              <a:t>hacen.</a:t>
            </a:r>
          </a:p>
          <a:p>
            <a:pPr algn="just"/>
            <a:r>
              <a:rPr lang="es-MX" dirty="0" smtClean="0"/>
              <a:t>Mantienen un espíritu de trabajo colectivo y fuera de la organización</a:t>
            </a:r>
          </a:p>
          <a:p>
            <a:pPr algn="just"/>
            <a:r>
              <a:rPr lang="es-MX" dirty="0" smtClean="0"/>
              <a:t>Conserva altos estándares de ética e integridad</a:t>
            </a:r>
          </a:p>
          <a:p>
            <a:pPr algn="just"/>
            <a:r>
              <a:rPr lang="es-MX" dirty="0" smtClean="0"/>
              <a:t>Sostiene un alto nivel de rendimiento. Están decididos a  hacer lo correcto y bien.</a:t>
            </a:r>
            <a:endParaRPr lang="es-MX" dirty="0"/>
          </a:p>
          <a:p>
            <a:pPr marL="109728" indent="0" algn="just">
              <a:buNone/>
            </a:pPr>
            <a:endParaRPr lang="es-MX"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4581128"/>
            <a:ext cx="1800200" cy="1599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4581128"/>
            <a:ext cx="1805136" cy="1553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4869160"/>
            <a:ext cx="2143522" cy="162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951086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16632"/>
            <a:ext cx="7239000" cy="1143000"/>
          </a:xfrm>
        </p:spPr>
        <p:txBody>
          <a:bodyPr>
            <a:normAutofit fontScale="90000"/>
          </a:bodyPr>
          <a:lstStyle/>
          <a:p>
            <a:r>
              <a:rPr lang="es-MX" cap="none" dirty="0" smtClean="0"/>
              <a:t>Políticas relacionadas con el Desarrollo </a:t>
            </a:r>
            <a:r>
              <a:rPr lang="es-MX" cap="none" dirty="0"/>
              <a:t>S</a:t>
            </a:r>
            <a:r>
              <a:rPr lang="es-MX" cap="none" dirty="0" smtClean="0"/>
              <a:t>ustentable</a:t>
            </a:r>
            <a:r>
              <a:rPr lang="es-MX" dirty="0" smtClean="0"/>
              <a:t>.</a:t>
            </a:r>
            <a:endParaRPr lang="es-MX" dirty="0"/>
          </a:p>
        </p:txBody>
      </p:sp>
      <p:sp>
        <p:nvSpPr>
          <p:cNvPr id="3" name="2 Marcador de contenido"/>
          <p:cNvSpPr>
            <a:spLocks noGrp="1"/>
          </p:cNvSpPr>
          <p:nvPr>
            <p:ph idx="1"/>
          </p:nvPr>
        </p:nvSpPr>
        <p:spPr>
          <a:xfrm>
            <a:off x="251520" y="1268760"/>
            <a:ext cx="7848872" cy="4846320"/>
          </a:xfrm>
        </p:spPr>
        <p:txBody>
          <a:bodyPr>
            <a:normAutofit/>
          </a:bodyPr>
          <a:lstStyle/>
          <a:p>
            <a:pPr marL="0" indent="0" algn="ctr">
              <a:buNone/>
            </a:pPr>
            <a:r>
              <a:rPr lang="es-MX" sz="2400" dirty="0" smtClean="0">
                <a:solidFill>
                  <a:schemeClr val="accent2">
                    <a:lumMod val="75000"/>
                  </a:schemeClr>
                </a:solidFill>
              </a:rPr>
              <a:t>Cumbre de la Tierra del Río ; Brasil ,septiembre, 1992</a:t>
            </a:r>
          </a:p>
          <a:p>
            <a:pPr marL="0" indent="0" algn="just">
              <a:buNone/>
            </a:pPr>
            <a:r>
              <a:rPr lang="es-MX" sz="1800" dirty="0" smtClean="0"/>
              <a:t>Participaron 172 gobiernos , organizaciones no gubernamentales , 10,000 periodistas</a:t>
            </a:r>
          </a:p>
          <a:p>
            <a:pPr marL="0" indent="0" algn="ctr">
              <a:buNone/>
            </a:pPr>
            <a:r>
              <a:rPr lang="es-MX" sz="2000" dirty="0" smtClean="0"/>
              <a:t>Resultados:</a:t>
            </a:r>
          </a:p>
          <a:p>
            <a:pPr marL="0" indent="0" algn="just">
              <a:buNone/>
            </a:pPr>
            <a:r>
              <a:rPr lang="es-MX" sz="2000" dirty="0" smtClean="0"/>
              <a:t/>
            </a:r>
            <a:br>
              <a:rPr lang="es-MX" sz="2000" dirty="0" smtClean="0"/>
            </a:br>
            <a:r>
              <a:rPr lang="es-MX" sz="2000" dirty="0" smtClean="0"/>
              <a:t>   * </a:t>
            </a:r>
            <a:r>
              <a:rPr lang="es-MX" sz="1600" dirty="0" smtClean="0"/>
              <a:t>La Declaración de Río sobre el Medio </a:t>
            </a:r>
            <a:r>
              <a:rPr lang="es-MX" sz="1600" dirty="0"/>
              <a:t>A</a:t>
            </a:r>
            <a:r>
              <a:rPr lang="es-MX" sz="1600" dirty="0" smtClean="0"/>
              <a:t>mbiente y Desarrrollo</a:t>
            </a:r>
          </a:p>
          <a:p>
            <a:pPr marL="0" indent="0" algn="just">
              <a:buNone/>
            </a:pPr>
            <a:r>
              <a:rPr lang="es-MX" sz="1600" dirty="0" smtClean="0"/>
              <a:t>   * La </a:t>
            </a:r>
            <a:r>
              <a:rPr lang="es-MX" sz="1600" dirty="0"/>
              <a:t>C</a:t>
            </a:r>
            <a:r>
              <a:rPr lang="es-MX" sz="1600" dirty="0" smtClean="0"/>
              <a:t>onvención Marco sobre el Cambio climático</a:t>
            </a:r>
          </a:p>
          <a:p>
            <a:pPr marL="0" indent="0" algn="just">
              <a:buNone/>
            </a:pPr>
            <a:r>
              <a:rPr lang="es-MX" sz="1600" dirty="0" smtClean="0"/>
              <a:t>   * La Convención de las Naciones Unidas sobre la </a:t>
            </a:r>
            <a:r>
              <a:rPr lang="es-MX" sz="1600" dirty="0"/>
              <a:t>D</a:t>
            </a:r>
            <a:r>
              <a:rPr lang="es-MX" sz="1600" dirty="0" smtClean="0"/>
              <a:t>iversidad  Biológica</a:t>
            </a:r>
          </a:p>
          <a:p>
            <a:pPr marL="0" indent="0" algn="just">
              <a:buNone/>
            </a:pPr>
            <a:r>
              <a:rPr lang="es-MX" sz="1600" dirty="0" smtClean="0"/>
              <a:t>   *  Acuerdos sobre la desertificación y la pesca en alta mar.</a:t>
            </a:r>
            <a:endParaRPr lang="es-MX" sz="16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4509120"/>
            <a:ext cx="3744416" cy="1959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62614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smtClean="0"/>
              <a:t>2000 </a:t>
            </a:r>
            <a:r>
              <a:rPr lang="es-MX" cap="none" dirty="0"/>
              <a:t>U</a:t>
            </a:r>
            <a:r>
              <a:rPr lang="es-MX" cap="none" dirty="0" smtClean="0"/>
              <a:t>na parte integral  de la Declaración del Milenio</a:t>
            </a:r>
            <a:endParaRPr lang="es-MX" cap="none" dirty="0"/>
          </a:p>
        </p:txBody>
      </p:sp>
      <p:sp>
        <p:nvSpPr>
          <p:cNvPr id="3" name="2 Marcador de contenido"/>
          <p:cNvSpPr>
            <a:spLocks noGrp="1"/>
          </p:cNvSpPr>
          <p:nvPr>
            <p:ph idx="1"/>
          </p:nvPr>
        </p:nvSpPr>
        <p:spPr/>
        <p:txBody>
          <a:bodyPr>
            <a:normAutofit/>
          </a:bodyPr>
          <a:lstStyle/>
          <a:p>
            <a:pPr marL="0" indent="0" algn="just">
              <a:buNone/>
            </a:pPr>
            <a:r>
              <a:rPr lang="es-MX" sz="1800" dirty="0" smtClean="0"/>
              <a:t>Los jefes de estado y de Gobierno de todo el mundo  , en asamblea solemne  en la cede en Nueva York para la cumbre del milenio  , aprobaron la Declaración del Milenio que reafirma el apoyo a la comunidad internacional de «un desarrollo verdaderamente sustentable»</a:t>
            </a:r>
          </a:p>
          <a:p>
            <a:pPr marL="0" indent="0" algn="just">
              <a:buNone/>
            </a:pPr>
            <a:endParaRPr lang="es-MX" sz="1800" dirty="0"/>
          </a:p>
          <a:p>
            <a:pPr marL="0" indent="0" algn="just">
              <a:buNone/>
            </a:pPr>
            <a:endParaRPr lang="es-MX" sz="18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3284984"/>
            <a:ext cx="3312368"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80946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059832" y="-1467544"/>
            <a:ext cx="5412436" cy="2868168"/>
          </a:xfrm>
        </p:spPr>
        <p:txBody>
          <a:bodyPr/>
          <a:lstStyle/>
          <a:p>
            <a:pPr algn="l"/>
            <a:r>
              <a:rPr lang="es-MX" sz="3200" dirty="0" smtClean="0"/>
              <a:t>2002 </a:t>
            </a:r>
            <a:r>
              <a:rPr lang="es-MX" sz="3200" cap="none" dirty="0"/>
              <a:t>C</a:t>
            </a:r>
            <a:r>
              <a:rPr lang="es-MX" sz="3200" cap="none" dirty="0" smtClean="0"/>
              <a:t>umbre mundial en </a:t>
            </a:r>
            <a:r>
              <a:rPr lang="es-MX" sz="3200" cap="none" dirty="0"/>
              <a:t>J</a:t>
            </a:r>
            <a:r>
              <a:rPr lang="es-MX" sz="3200" cap="none" dirty="0" smtClean="0"/>
              <a:t>ohannesburgo, Sudáfrica </a:t>
            </a:r>
            <a:endParaRPr lang="es-MX" sz="3200" cap="none" dirty="0"/>
          </a:p>
        </p:txBody>
      </p:sp>
      <p:sp>
        <p:nvSpPr>
          <p:cNvPr id="3" name="2 Subtítulo"/>
          <p:cNvSpPr>
            <a:spLocks noGrp="1"/>
          </p:cNvSpPr>
          <p:nvPr>
            <p:ph type="subTitle" idx="1"/>
          </p:nvPr>
        </p:nvSpPr>
        <p:spPr>
          <a:xfrm>
            <a:off x="3354442" y="3767912"/>
            <a:ext cx="5114778" cy="1533296"/>
          </a:xfrm>
        </p:spPr>
        <p:txBody>
          <a:bodyPr>
            <a:normAutofit/>
          </a:bodyPr>
          <a:lstStyle/>
          <a:p>
            <a:pPr algn="just"/>
            <a:r>
              <a:rPr lang="es-MX" dirty="0" smtClean="0"/>
              <a:t>Su objetivo es evaluar la Cumbre de la Tierra  y adoptar medidas para lograr un desarrollo apto para las futuras generaciones </a:t>
            </a:r>
            <a:endParaRPr lang="es-MX"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1612164"/>
            <a:ext cx="3960440"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77447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Program Files\Microsoft Office\MEDIA\CAGCAT10\j0293570.wmf"/>
          <p:cNvPicPr>
            <a:picLocks noChangeAspect="1" noChangeArrowheads="1"/>
          </p:cNvPicPr>
          <p:nvPr/>
        </p:nvPicPr>
        <p:blipFill>
          <a:blip r:embed="rId2"/>
          <a:srcRect/>
          <a:stretch>
            <a:fillRect/>
          </a:stretch>
        </p:blipFill>
        <p:spPr bwMode="auto">
          <a:xfrm>
            <a:off x="6156176" y="130906"/>
            <a:ext cx="1784124" cy="1785926"/>
          </a:xfrm>
          <a:prstGeom prst="rect">
            <a:avLst/>
          </a:prstGeom>
          <a:noFill/>
        </p:spPr>
      </p:pic>
      <p:pic>
        <p:nvPicPr>
          <p:cNvPr id="1027" name="Picture 3" descr="C:\Program Files\Microsoft Office\MEDIA\CAGCAT10\j0291984.wmf"/>
          <p:cNvPicPr>
            <a:picLocks noChangeAspect="1" noChangeArrowheads="1"/>
          </p:cNvPicPr>
          <p:nvPr/>
        </p:nvPicPr>
        <p:blipFill>
          <a:blip r:embed="rId3"/>
          <a:srcRect/>
          <a:stretch>
            <a:fillRect/>
          </a:stretch>
        </p:blipFill>
        <p:spPr bwMode="auto">
          <a:xfrm>
            <a:off x="611560" y="0"/>
            <a:ext cx="2275756" cy="2060848"/>
          </a:xfrm>
          <a:prstGeom prst="rect">
            <a:avLst/>
          </a:prstGeom>
          <a:noFill/>
        </p:spPr>
      </p:pic>
      <p:pic>
        <p:nvPicPr>
          <p:cNvPr id="1028" name="Picture 4" descr="C:\Program Files\Microsoft Office\MEDIA\CAGCAT10\j0285360.wmf"/>
          <p:cNvPicPr>
            <a:picLocks noChangeAspect="1" noChangeArrowheads="1"/>
          </p:cNvPicPr>
          <p:nvPr/>
        </p:nvPicPr>
        <p:blipFill>
          <a:blip r:embed="rId4"/>
          <a:srcRect/>
          <a:stretch>
            <a:fillRect/>
          </a:stretch>
        </p:blipFill>
        <p:spPr bwMode="auto">
          <a:xfrm>
            <a:off x="125206" y="4126911"/>
            <a:ext cx="2214546" cy="2731090"/>
          </a:xfrm>
          <a:prstGeom prst="rect">
            <a:avLst/>
          </a:prstGeom>
          <a:noFill/>
        </p:spPr>
      </p:pic>
      <p:sp>
        <p:nvSpPr>
          <p:cNvPr id="3" name="2 Marcador de contenido"/>
          <p:cNvSpPr>
            <a:spLocks noGrp="1"/>
          </p:cNvSpPr>
          <p:nvPr>
            <p:ph idx="1"/>
          </p:nvPr>
        </p:nvSpPr>
        <p:spPr>
          <a:xfrm>
            <a:off x="457200" y="1988840"/>
            <a:ext cx="7239000" cy="2376264"/>
          </a:xfrm>
        </p:spPr>
        <p:txBody>
          <a:bodyPr>
            <a:normAutofit fontScale="92500"/>
          </a:bodyPr>
          <a:lstStyle/>
          <a:p>
            <a:pPr>
              <a:buNone/>
            </a:pPr>
            <a:r>
              <a:rPr lang="es-MX" dirty="0" smtClean="0"/>
              <a:t>Algunos organismos en México que se encargan de regular la contaminación industrial son:</a:t>
            </a:r>
          </a:p>
          <a:p>
            <a:r>
              <a:rPr lang="es-MX" dirty="0" smtClean="0"/>
              <a:t>Secretaría de Recursos Naturales (SEMARNAT)</a:t>
            </a:r>
          </a:p>
          <a:p>
            <a:r>
              <a:rPr lang="es-MX" dirty="0" smtClean="0"/>
              <a:t>Comisión Nacional del Agua (CNA)</a:t>
            </a:r>
          </a:p>
          <a:p>
            <a:r>
              <a:rPr lang="es-MX" dirty="0" smtClean="0"/>
              <a:t>Instituto Mexicano de Tecnología del Agua (IMTA)</a:t>
            </a:r>
          </a:p>
          <a:p>
            <a:pPr>
              <a:buNone/>
            </a:pPr>
            <a:endParaRPr lang="es-MX" dirty="0" smtClean="0"/>
          </a:p>
          <a:p>
            <a:pPr>
              <a:buNone/>
            </a:pPr>
            <a:endParaRPr lang="es-MX" dirty="0" smtClean="0"/>
          </a:p>
          <a:p>
            <a:pPr>
              <a:buNone/>
            </a:pPr>
            <a:endParaRPr lang="es-MX" dirty="0"/>
          </a:p>
        </p:txBody>
      </p:sp>
      <p:pic>
        <p:nvPicPr>
          <p:cNvPr id="1026" name="Picture 2" descr="C:\Program Files\Microsoft Office\MEDIA\CAGCAT10\j0187423.wmf"/>
          <p:cNvPicPr>
            <a:picLocks noChangeAspect="1" noChangeArrowheads="1"/>
          </p:cNvPicPr>
          <p:nvPr/>
        </p:nvPicPr>
        <p:blipFill>
          <a:blip r:embed="rId5"/>
          <a:srcRect/>
          <a:stretch>
            <a:fillRect/>
          </a:stretch>
        </p:blipFill>
        <p:spPr bwMode="auto">
          <a:xfrm>
            <a:off x="5429256" y="4190141"/>
            <a:ext cx="2571768" cy="2667859"/>
          </a:xfrm>
          <a:prstGeom prst="rect">
            <a:avLst/>
          </a:prstGeom>
          <a:noFill/>
        </p:spPr>
      </p:pic>
    </p:spTree>
    <p:extLst>
      <p:ext uri="{BB962C8B-B14F-4D97-AF65-F5344CB8AC3E}">
        <p14:creationId xmlns:p14="http://schemas.microsoft.com/office/powerpoint/2010/main" val="2068839362"/>
      </p:ext>
    </p:extLst>
  </p:cSld>
  <p:clrMapOvr>
    <a:masterClrMapping/>
  </p:clrMapOvr>
  <p:transition>
    <p:strips dir="ru"/>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00034" y="188640"/>
            <a:ext cx="7239000" cy="4657680"/>
          </a:xfrm>
        </p:spPr>
        <p:txBody>
          <a:bodyPr/>
          <a:lstStyle/>
          <a:p>
            <a:r>
              <a:rPr lang="es-MX" dirty="0" smtClean="0"/>
              <a:t>La ley con mayor trascendencia de la SEMARNAT es la Ley General de Equilibrio y Protección al Ambiente (LGEEPA).</a:t>
            </a:r>
            <a:endParaRPr lang="es-MX" dirty="0"/>
          </a:p>
        </p:txBody>
      </p:sp>
      <p:pic>
        <p:nvPicPr>
          <p:cNvPr id="4" name="Picture 4"/>
          <p:cNvPicPr>
            <a:picLocks noChangeAspect="1" noChangeArrowheads="1"/>
          </p:cNvPicPr>
          <p:nvPr/>
        </p:nvPicPr>
        <p:blipFill>
          <a:blip r:embed="rId2" cstate="print"/>
          <a:srcRect/>
          <a:stretch>
            <a:fillRect/>
          </a:stretch>
        </p:blipFill>
        <p:spPr bwMode="auto">
          <a:xfrm>
            <a:off x="3714743" y="2214553"/>
            <a:ext cx="5429257" cy="4643447"/>
          </a:xfrm>
          <a:prstGeom prst="rect">
            <a:avLst/>
          </a:prstGeom>
          <a:noFill/>
          <a:ln w="9525">
            <a:noFill/>
            <a:miter lim="800000"/>
            <a:headEnd/>
            <a:tailEnd/>
          </a:ln>
          <a:effectLst/>
        </p:spPr>
      </p:pic>
      <p:sp>
        <p:nvSpPr>
          <p:cNvPr id="5" name="4 Pergamino vertical"/>
          <p:cNvSpPr/>
          <p:nvPr/>
        </p:nvSpPr>
        <p:spPr>
          <a:xfrm rot="244355">
            <a:off x="500034" y="2714620"/>
            <a:ext cx="1928826" cy="2571768"/>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prstClr val="white"/>
                </a:solidFill>
              </a:rPr>
              <a:t>LGEEPA</a:t>
            </a:r>
            <a:endParaRPr lang="es-MX" dirty="0">
              <a:solidFill>
                <a:prstClr val="white"/>
              </a:solidFill>
            </a:endParaRPr>
          </a:p>
        </p:txBody>
      </p:sp>
    </p:spTree>
    <p:extLst>
      <p:ext uri="{BB962C8B-B14F-4D97-AF65-F5344CB8AC3E}">
        <p14:creationId xmlns:p14="http://schemas.microsoft.com/office/powerpoint/2010/main" val="983444863"/>
      </p:ext>
    </p:extLst>
  </p:cSld>
  <p:clrMapOvr>
    <a:masterClrMapping/>
  </p:clrMapOvr>
  <p:transition>
    <p:plus/>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2833683"/>
            <a:ext cx="3714744" cy="4024317"/>
          </a:xfrm>
          <a:prstGeom prst="rect">
            <a:avLst/>
          </a:prstGeom>
          <a:noFill/>
          <a:ln w="9525">
            <a:noFill/>
            <a:miter lim="800000"/>
            <a:headEnd/>
            <a:tailEnd/>
          </a:ln>
          <a:effectLst/>
        </p:spPr>
      </p:pic>
      <p:pic>
        <p:nvPicPr>
          <p:cNvPr id="5" name="Picture 3" descr="E:\reciclaje1.jpg"/>
          <p:cNvPicPr>
            <a:picLocks noChangeAspect="1" noChangeArrowheads="1"/>
          </p:cNvPicPr>
          <p:nvPr/>
        </p:nvPicPr>
        <p:blipFill>
          <a:blip r:embed="rId3" cstate="print"/>
          <a:srcRect/>
          <a:stretch>
            <a:fillRect/>
          </a:stretch>
        </p:blipFill>
        <p:spPr bwMode="auto">
          <a:xfrm>
            <a:off x="3888842" y="3286124"/>
            <a:ext cx="5255157" cy="3571876"/>
          </a:xfrm>
          <a:prstGeom prst="rect">
            <a:avLst/>
          </a:prstGeom>
          <a:noFill/>
        </p:spPr>
      </p:pic>
      <p:pic>
        <p:nvPicPr>
          <p:cNvPr id="6" name="Picture 4" descr="E:\clip_image003.jpg"/>
          <p:cNvPicPr>
            <a:picLocks noChangeAspect="1" noChangeArrowheads="1"/>
          </p:cNvPicPr>
          <p:nvPr/>
        </p:nvPicPr>
        <p:blipFill>
          <a:blip r:embed="rId4" cstate="print"/>
          <a:srcRect/>
          <a:stretch>
            <a:fillRect/>
          </a:stretch>
        </p:blipFill>
        <p:spPr bwMode="auto">
          <a:xfrm>
            <a:off x="642910" y="0"/>
            <a:ext cx="7072362" cy="2658820"/>
          </a:xfrm>
          <a:prstGeom prst="rect">
            <a:avLst/>
          </a:prstGeom>
          <a:noFill/>
        </p:spPr>
      </p:pic>
      <p:sp>
        <p:nvSpPr>
          <p:cNvPr id="3" name="2 Marcador de contenido"/>
          <p:cNvSpPr>
            <a:spLocks noGrp="1"/>
          </p:cNvSpPr>
          <p:nvPr>
            <p:ph idx="1"/>
          </p:nvPr>
        </p:nvSpPr>
        <p:spPr>
          <a:xfrm>
            <a:off x="2301552" y="2780928"/>
            <a:ext cx="7239000" cy="1152128"/>
          </a:xfrm>
        </p:spPr>
        <p:txBody>
          <a:bodyPr>
            <a:normAutofit fontScale="92500" lnSpcReduction="10000"/>
          </a:bodyPr>
          <a:lstStyle/>
          <a:p>
            <a:r>
              <a:rPr lang="es-MX" b="1" dirty="0" smtClean="0"/>
              <a:t>El principal responsable del control y supervisión de procesos de deterioro ambiental es el propio gobierno federal</a:t>
            </a:r>
          </a:p>
          <a:p>
            <a:endParaRPr lang="es-MX" dirty="0" smtClean="0"/>
          </a:p>
          <a:p>
            <a:pPr>
              <a:buNone/>
            </a:pPr>
            <a:endParaRPr lang="es-MX" dirty="0" smtClean="0"/>
          </a:p>
          <a:p>
            <a:endParaRPr lang="es-MX" dirty="0"/>
          </a:p>
        </p:txBody>
      </p:sp>
    </p:spTree>
    <p:extLst>
      <p:ext uri="{BB962C8B-B14F-4D97-AF65-F5344CB8AC3E}">
        <p14:creationId xmlns:p14="http://schemas.microsoft.com/office/powerpoint/2010/main" val="1724807285"/>
      </p:ext>
    </p:extLst>
  </p:cSld>
  <p:clrMapOvr>
    <a:masterClrMapping/>
  </p:clrMapOvr>
  <p:transition>
    <p:dissolv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57158" y="0"/>
            <a:ext cx="7239000" cy="4846320"/>
          </a:xfrm>
        </p:spPr>
        <p:txBody>
          <a:bodyPr/>
          <a:lstStyle/>
          <a:p>
            <a:pPr algn="ctr"/>
            <a:r>
              <a:rPr lang="es-MX" dirty="0" smtClean="0"/>
              <a:t>Programas ambientales</a:t>
            </a:r>
            <a:endParaRPr lang="es-MX" dirty="0"/>
          </a:p>
        </p:txBody>
      </p:sp>
      <p:pic>
        <p:nvPicPr>
          <p:cNvPr id="4" name="Picture 3" descr="E:\images (1).jpg"/>
          <p:cNvPicPr>
            <a:picLocks noChangeAspect="1" noChangeArrowheads="1"/>
          </p:cNvPicPr>
          <p:nvPr/>
        </p:nvPicPr>
        <p:blipFill>
          <a:blip r:embed="rId2" cstate="print"/>
          <a:srcRect/>
          <a:stretch>
            <a:fillRect/>
          </a:stretch>
        </p:blipFill>
        <p:spPr bwMode="auto">
          <a:xfrm>
            <a:off x="1" y="785794"/>
            <a:ext cx="4429124" cy="5214974"/>
          </a:xfrm>
          <a:prstGeom prst="rect">
            <a:avLst/>
          </a:prstGeom>
          <a:noFill/>
        </p:spPr>
      </p:pic>
      <p:pic>
        <p:nvPicPr>
          <p:cNvPr id="5" name="Picture 2" descr="E:\images.jpg"/>
          <p:cNvPicPr>
            <a:picLocks noChangeAspect="1" noChangeArrowheads="1"/>
          </p:cNvPicPr>
          <p:nvPr/>
        </p:nvPicPr>
        <p:blipFill>
          <a:blip r:embed="rId3" cstate="print"/>
          <a:srcRect/>
          <a:stretch>
            <a:fillRect/>
          </a:stretch>
        </p:blipFill>
        <p:spPr bwMode="auto">
          <a:xfrm>
            <a:off x="4500562" y="1071546"/>
            <a:ext cx="4262987" cy="4659544"/>
          </a:xfrm>
          <a:prstGeom prst="rect">
            <a:avLst/>
          </a:prstGeom>
          <a:noFill/>
        </p:spPr>
      </p:pic>
    </p:spTree>
    <p:extLst>
      <p:ext uri="{BB962C8B-B14F-4D97-AF65-F5344CB8AC3E}">
        <p14:creationId xmlns:p14="http://schemas.microsoft.com/office/powerpoint/2010/main" val="2535165877"/>
      </p:ext>
    </p:extLst>
  </p:cSld>
  <p:clrMapOvr>
    <a:masterClrMapping/>
  </p:clrMapOvr>
  <p:transition>
    <p:zoom/>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rotutort\Downloads\Basura (3).jpg"/>
          <p:cNvPicPr>
            <a:picLocks noChangeAspect="1" noChangeArrowheads="1"/>
          </p:cNvPicPr>
          <p:nvPr/>
        </p:nvPicPr>
        <p:blipFill>
          <a:blip r:embed="rId2" cstate="print"/>
          <a:srcRect/>
          <a:stretch>
            <a:fillRect/>
          </a:stretch>
        </p:blipFill>
        <p:spPr bwMode="auto">
          <a:xfrm>
            <a:off x="211016" y="2428868"/>
            <a:ext cx="8095559" cy="4429132"/>
          </a:xfrm>
          <a:prstGeom prst="rect">
            <a:avLst/>
          </a:prstGeom>
          <a:noFill/>
        </p:spPr>
      </p:pic>
      <p:sp>
        <p:nvSpPr>
          <p:cNvPr id="3" name="2 Marcador de contenido"/>
          <p:cNvSpPr>
            <a:spLocks noGrp="1"/>
          </p:cNvSpPr>
          <p:nvPr>
            <p:ph idx="1"/>
          </p:nvPr>
        </p:nvSpPr>
        <p:spPr>
          <a:xfrm>
            <a:off x="395536" y="116632"/>
            <a:ext cx="7344816" cy="2312236"/>
          </a:xfrm>
        </p:spPr>
        <p:txBody>
          <a:bodyPr/>
          <a:lstStyle/>
          <a:p>
            <a:pPr>
              <a:buNone/>
            </a:pPr>
            <a:r>
              <a:rPr lang="es-MX" b="1" dirty="0" smtClean="0">
                <a:solidFill>
                  <a:schemeClr val="accent6">
                    <a:lumMod val="75000"/>
                  </a:schemeClr>
                </a:solidFill>
              </a:rPr>
              <a:t>La política ambiental abarca tres áreas primordiales:</a:t>
            </a:r>
          </a:p>
          <a:p>
            <a:r>
              <a:rPr lang="es-MX" b="1" dirty="0" smtClean="0">
                <a:solidFill>
                  <a:schemeClr val="accent6">
                    <a:lumMod val="75000"/>
                  </a:schemeClr>
                </a:solidFill>
              </a:rPr>
              <a:t>Conciencia cívica y educación ambiental</a:t>
            </a:r>
          </a:p>
          <a:p>
            <a:r>
              <a:rPr lang="es-MX" b="1" dirty="0" smtClean="0">
                <a:solidFill>
                  <a:schemeClr val="accent6">
                    <a:lumMod val="75000"/>
                  </a:schemeClr>
                </a:solidFill>
              </a:rPr>
              <a:t>Inversión</a:t>
            </a:r>
          </a:p>
          <a:p>
            <a:r>
              <a:rPr lang="es-MX" b="1" dirty="0" smtClean="0">
                <a:solidFill>
                  <a:schemeClr val="accent6">
                    <a:lumMod val="75000"/>
                  </a:schemeClr>
                </a:solidFill>
              </a:rPr>
              <a:t>Tecnología</a:t>
            </a:r>
          </a:p>
          <a:p>
            <a:endParaRPr lang="es-MX" dirty="0"/>
          </a:p>
        </p:txBody>
      </p:sp>
    </p:spTree>
    <p:extLst>
      <p:ext uri="{BB962C8B-B14F-4D97-AF65-F5344CB8AC3E}">
        <p14:creationId xmlns:p14="http://schemas.microsoft.com/office/powerpoint/2010/main" val="481817086"/>
      </p:ext>
    </p:extLst>
  </p:cSld>
  <p:clrMapOvr>
    <a:masterClrMapping/>
  </p:clrMapOvr>
  <p:transition>
    <p:plus/>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Conciencia cívica</a:t>
            </a:r>
            <a:endParaRPr lang="es-MX" dirty="0"/>
          </a:p>
        </p:txBody>
      </p:sp>
      <p:sp>
        <p:nvSpPr>
          <p:cNvPr id="3" name="2 Marcador de contenido"/>
          <p:cNvSpPr>
            <a:spLocks noGrp="1"/>
          </p:cNvSpPr>
          <p:nvPr>
            <p:ph idx="1"/>
          </p:nvPr>
        </p:nvSpPr>
        <p:spPr/>
        <p:txBody>
          <a:bodyPr/>
          <a:lstStyle/>
          <a:p>
            <a:pPr marL="0" indent="0" algn="just">
              <a:buNone/>
            </a:pPr>
            <a:r>
              <a:rPr lang="es-MX" dirty="0" smtClean="0"/>
              <a:t>Se debe evaluar los niveles de conciencia cívica de la población , se debe prestar especial atención  ala educación ambiental .</a:t>
            </a:r>
            <a:endParaRPr lang="es-MX"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3068960"/>
            <a:ext cx="2640707"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9478" y="4257092"/>
            <a:ext cx="2372882" cy="1993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316158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inversión</a:t>
            </a:r>
            <a:endParaRPr lang="es-MX" dirty="0"/>
          </a:p>
        </p:txBody>
      </p:sp>
      <p:sp>
        <p:nvSpPr>
          <p:cNvPr id="3" name="2 Marcador de contenido"/>
          <p:cNvSpPr>
            <a:spLocks noGrp="1"/>
          </p:cNvSpPr>
          <p:nvPr>
            <p:ph idx="1"/>
          </p:nvPr>
        </p:nvSpPr>
        <p:spPr/>
        <p:txBody>
          <a:bodyPr/>
          <a:lstStyle/>
          <a:p>
            <a:pPr marL="0" indent="0" algn="just">
              <a:buNone/>
            </a:pPr>
            <a:r>
              <a:rPr lang="es-MX" dirty="0" smtClean="0"/>
              <a:t>Podemos incorporar las cuestiones de desarrollo sustentable  a los fenómenos de la inversión a través de los programas  nacionales de inversión y gasto público , donde se evalúa , si realmente  , se da un verdadero equilibrio entre los planes y programas  de inversión y el medio ambiente. </a:t>
            </a:r>
            <a:endParaRPr lang="es-MX"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221088"/>
            <a:ext cx="2860923" cy="2121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573487"/>
            <a:ext cx="2160240" cy="168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84000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81000" y="908720"/>
            <a:ext cx="8382000" cy="576064"/>
          </a:xfrm>
        </p:spPr>
        <p:style>
          <a:lnRef idx="2">
            <a:schemeClr val="accent2"/>
          </a:lnRef>
          <a:fillRef idx="1">
            <a:schemeClr val="lt1"/>
          </a:fillRef>
          <a:effectRef idx="0">
            <a:schemeClr val="accent2"/>
          </a:effectRef>
          <a:fontRef idx="minor">
            <a:schemeClr val="dk1"/>
          </a:fontRef>
        </p:style>
        <p:txBody>
          <a:bodyPr>
            <a:normAutofit/>
          </a:bodyPr>
          <a:lstStyle/>
          <a:p>
            <a:pPr algn="ctr"/>
            <a:r>
              <a:rPr lang="es-MX" sz="2400" b="1" dirty="0" smtClean="0"/>
              <a:t>SEIS CARACTERISTICAS  DE UNA PROFESION </a:t>
            </a:r>
            <a:endParaRPr lang="es-MX" sz="2400" b="1" dirty="0"/>
          </a:p>
        </p:txBody>
      </p:sp>
      <p:sp>
        <p:nvSpPr>
          <p:cNvPr id="4" name="3 Marcador de texto"/>
          <p:cNvSpPr>
            <a:spLocks noGrp="1"/>
          </p:cNvSpPr>
          <p:nvPr>
            <p:ph type="body" idx="1"/>
          </p:nvPr>
        </p:nvSpPr>
        <p:spPr>
          <a:xfrm>
            <a:off x="381000" y="1700808"/>
            <a:ext cx="4041648" cy="457200"/>
          </a:xfrm>
        </p:spPr>
        <p:txBody>
          <a:bodyPr/>
          <a:lstStyle/>
          <a:p>
            <a:endParaRPr lang="es-MX" dirty="0" smtClean="0"/>
          </a:p>
          <a:p>
            <a:pPr algn="ctr"/>
            <a:r>
              <a:rPr lang="es-MX" dirty="0" smtClean="0"/>
              <a:t>Estilo </a:t>
            </a:r>
            <a:r>
              <a:rPr lang="es-MX" dirty="0"/>
              <a:t>Ético:</a:t>
            </a:r>
          </a:p>
          <a:p>
            <a:endParaRPr lang="es-MX" dirty="0"/>
          </a:p>
        </p:txBody>
      </p:sp>
      <p:sp>
        <p:nvSpPr>
          <p:cNvPr id="5" name="4 Marcador de texto"/>
          <p:cNvSpPr>
            <a:spLocks noGrp="1"/>
          </p:cNvSpPr>
          <p:nvPr>
            <p:ph type="body" sz="half" idx="3"/>
          </p:nvPr>
        </p:nvSpPr>
        <p:spPr>
          <a:xfrm>
            <a:off x="4721225" y="1700808"/>
            <a:ext cx="4041775" cy="457200"/>
          </a:xfrm>
        </p:spPr>
        <p:txBody>
          <a:bodyPr/>
          <a:lstStyle/>
          <a:p>
            <a:pPr algn="ctr"/>
            <a:r>
              <a:rPr lang="es-MX" dirty="0" smtClean="0"/>
              <a:t>Estilo Altruista</a:t>
            </a:r>
            <a:endParaRPr lang="es-MX" dirty="0"/>
          </a:p>
        </p:txBody>
      </p:sp>
      <p:sp>
        <p:nvSpPr>
          <p:cNvPr id="3" name="2 Marcador de contenido"/>
          <p:cNvSpPr>
            <a:spLocks noGrp="1"/>
          </p:cNvSpPr>
          <p:nvPr>
            <p:ph sz="quarter" idx="2"/>
          </p:nvPr>
        </p:nvSpPr>
        <p:spPr>
          <a:xfrm>
            <a:off x="458344" y="2204864"/>
            <a:ext cx="4041648" cy="3886200"/>
          </a:xfrm>
        </p:spPr>
        <p:txBody>
          <a:bodyPr>
            <a:normAutofit/>
          </a:bodyPr>
          <a:lstStyle/>
          <a:p>
            <a:pPr>
              <a:buFont typeface="Wingdings" pitchFamily="2" charset="2"/>
              <a:buChar char="q"/>
            </a:pPr>
            <a:r>
              <a:rPr lang="es-MX" sz="1800" dirty="0" smtClean="0"/>
              <a:t>Trata honestamente  con los demás.</a:t>
            </a:r>
          </a:p>
          <a:p>
            <a:pPr>
              <a:buFont typeface="Wingdings" pitchFamily="2" charset="2"/>
              <a:buChar char="q"/>
            </a:pPr>
            <a:r>
              <a:rPr lang="es-MX" sz="1800" dirty="0" smtClean="0"/>
              <a:t>Mantiene confidencialidad profesional</a:t>
            </a:r>
          </a:p>
          <a:p>
            <a:pPr>
              <a:buFont typeface="Wingdings" pitchFamily="2" charset="2"/>
              <a:buChar char="q"/>
            </a:pPr>
            <a:r>
              <a:rPr lang="es-MX" sz="1800" dirty="0" smtClean="0"/>
              <a:t>Reconoce los prejuicios  y tiene una actitud profesional en su acción</a:t>
            </a:r>
          </a:p>
          <a:p>
            <a:pPr>
              <a:buFont typeface="Wingdings" pitchFamily="2" charset="2"/>
              <a:buChar char="q"/>
            </a:pPr>
            <a:r>
              <a:rPr lang="es-MX" sz="1800" dirty="0" smtClean="0"/>
              <a:t>No comenta sobre las habilidades personales que no tiene.</a:t>
            </a:r>
          </a:p>
          <a:p>
            <a:pPr>
              <a:buFont typeface="Wingdings" pitchFamily="2" charset="2"/>
              <a:buChar char="q"/>
            </a:pPr>
            <a:r>
              <a:rPr lang="es-MX" sz="1800" dirty="0" smtClean="0"/>
              <a:t>Es honesto en la calificación de si mismo. </a:t>
            </a:r>
          </a:p>
        </p:txBody>
      </p:sp>
      <p:sp>
        <p:nvSpPr>
          <p:cNvPr id="6" name="5 Marcador de contenido"/>
          <p:cNvSpPr>
            <a:spLocks noGrp="1"/>
          </p:cNvSpPr>
          <p:nvPr>
            <p:ph sz="quarter" idx="4"/>
          </p:nvPr>
        </p:nvSpPr>
        <p:spPr>
          <a:xfrm>
            <a:off x="4718304" y="2204864"/>
            <a:ext cx="4041775" cy="3886200"/>
          </a:xfrm>
        </p:spPr>
        <p:txBody>
          <a:bodyPr/>
          <a:lstStyle/>
          <a:p>
            <a:pPr>
              <a:buFont typeface="Wingdings" pitchFamily="2" charset="2"/>
              <a:buChar char="q"/>
            </a:pPr>
            <a:r>
              <a:rPr lang="es-MX" dirty="0" smtClean="0"/>
              <a:t>Se comporta de forma desinteresada</a:t>
            </a:r>
          </a:p>
          <a:p>
            <a:pPr>
              <a:buFont typeface="Wingdings" pitchFamily="2" charset="2"/>
              <a:buChar char="q"/>
            </a:pPr>
            <a:r>
              <a:rPr lang="es-MX" dirty="0" smtClean="0"/>
              <a:t>Muestra respeto por los demás </a:t>
            </a:r>
          </a:p>
          <a:p>
            <a:pPr>
              <a:buFont typeface="Wingdings" pitchFamily="2" charset="2"/>
              <a:buChar char="q"/>
            </a:pPr>
            <a:r>
              <a:rPr lang="es-MX" dirty="0" smtClean="0"/>
              <a:t>Muestra una actitud positiva hacia los compañeros de trabajo , los niños ,adultos y miembros de su comunidad.</a:t>
            </a:r>
          </a:p>
          <a:p>
            <a:pPr>
              <a:buFont typeface="Wingdings" pitchFamily="2" charset="2"/>
              <a:buChar char="q"/>
            </a:pPr>
            <a:r>
              <a:rPr lang="es-MX" dirty="0" smtClean="0"/>
              <a:t>Muestra que los motivos para la practica profesional no son egoístas.</a:t>
            </a:r>
            <a:endParaRPr lang="es-MX"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5373216"/>
            <a:ext cx="2016224"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697" y="5373216"/>
            <a:ext cx="2030735"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071651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419872" y="-1035496"/>
            <a:ext cx="5105400" cy="2868168"/>
          </a:xfrm>
        </p:spPr>
        <p:txBody>
          <a:bodyPr/>
          <a:lstStyle/>
          <a:p>
            <a:r>
              <a:rPr lang="es-MX" dirty="0" smtClean="0"/>
              <a:t>Tecnología</a:t>
            </a:r>
            <a:br>
              <a:rPr lang="es-MX" dirty="0" smtClean="0"/>
            </a:br>
            <a:endParaRPr lang="es-MX" dirty="0"/>
          </a:p>
        </p:txBody>
      </p:sp>
      <p:sp>
        <p:nvSpPr>
          <p:cNvPr id="3" name="2 Subtítulo"/>
          <p:cNvSpPr>
            <a:spLocks noGrp="1"/>
          </p:cNvSpPr>
          <p:nvPr>
            <p:ph type="subTitle" idx="1"/>
          </p:nvPr>
        </p:nvSpPr>
        <p:spPr>
          <a:xfrm>
            <a:off x="3354442" y="4632008"/>
            <a:ext cx="5114778" cy="1101248"/>
          </a:xfrm>
        </p:spPr>
        <p:txBody>
          <a:bodyPr>
            <a:normAutofit fontScale="77500" lnSpcReduction="20000"/>
          </a:bodyPr>
          <a:lstStyle/>
          <a:p>
            <a:pPr algn="just"/>
            <a:r>
              <a:rPr lang="es-MX" dirty="0" smtClean="0"/>
              <a:t>La incorporación y difusión tanto de la técnica  como de la tecnología  , deben de contribuir  a compatibilizar los objetivos  del crecimiento económico  en donde se integren  progreso técnico , recursos naturales y medio ambiente.</a:t>
            </a:r>
            <a:endParaRPr lang="es-MX"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2132856"/>
            <a:ext cx="2200275" cy="207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404664"/>
            <a:ext cx="2036241"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1772816"/>
            <a:ext cx="2590800"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495810"/>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1.jpeg"/></Relationships>
</file>

<file path=ppt/theme/_rels/theme12.xml.rels><?xml version="1.0" encoding="UTF-8" standalone="yes"?>
<Relationships xmlns="http://schemas.openxmlformats.org/package/2006/relationships"><Relationship Id="rId1" Type="http://schemas.openxmlformats.org/officeDocument/2006/relationships/image" Target="../media/image13.jpeg"/></Relationships>
</file>

<file path=ppt/theme/_rels/theme13.xml.rels><?xml version="1.0" encoding="UTF-8" standalone="yes"?>
<Relationships xmlns="http://schemas.openxmlformats.org/package/2006/relationships"><Relationship Id="rId1" Type="http://schemas.openxmlformats.org/officeDocument/2006/relationships/image" Target="../media/image14.jpeg"/></Relationships>
</file>

<file path=ppt/theme/_rels/theme14.xml.rels><?xml version="1.0" encoding="UTF-8" standalone="yes"?>
<Relationships xmlns="http://schemas.openxmlformats.org/package/2006/relationships"><Relationship Id="rId1" Type="http://schemas.openxmlformats.org/officeDocument/2006/relationships/image" Target="../media/image15.jpeg"/></Relationships>
</file>

<file path=ppt/theme/_rels/them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0.jpeg"/></Relationships>
</file>

<file path=ppt/theme/_rels/theme6.xml.rels><?xml version="1.0" encoding="UTF-8" standalone="yes"?>
<Relationships xmlns="http://schemas.openxmlformats.org/package/2006/relationships"><Relationship Id="rId1" Type="http://schemas.openxmlformats.org/officeDocument/2006/relationships/image" Target="../media/image11.jpeg"/></Relationships>
</file>

<file path=ppt/theme/theme1.xml><?xml version="1.0" encoding="utf-8"?>
<a:theme xmlns:a="http://schemas.openxmlformats.org/drawingml/2006/main" name="Sketchbook">
  <a:themeElements>
    <a:clrScheme name="Sketchbook">
      <a:dk1>
        <a:sysClr val="windowText" lastClr="000000"/>
      </a:dk1>
      <a:lt1>
        <a:sysClr val="window" lastClr="FFFFFF"/>
      </a:lt1>
      <a:dk2>
        <a:srgbClr val="4C1304"/>
      </a:dk2>
      <a:lt2>
        <a:srgbClr val="FFFEE6"/>
      </a:lt2>
      <a:accent1>
        <a:srgbClr val="A63212"/>
      </a:accent1>
      <a:accent2>
        <a:srgbClr val="E68230"/>
      </a:accent2>
      <a:accent3>
        <a:srgbClr val="9BB05E"/>
      </a:accent3>
      <a:accent4>
        <a:srgbClr val="6B9BC7"/>
      </a:accent4>
      <a:accent5>
        <a:srgbClr val="4E66B2"/>
      </a:accent5>
      <a:accent6>
        <a:srgbClr val="8976AC"/>
      </a:accent6>
      <a:hlink>
        <a:srgbClr val="942408"/>
      </a:hlink>
      <a:folHlink>
        <a:srgbClr val="B34F17"/>
      </a:folHlink>
    </a:clrScheme>
    <a:fontScheme name="Sketchbook">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ketchbook">
      <a:fillStyleLst>
        <a:solidFill>
          <a:schemeClr val="phClr"/>
        </a:solidFill>
        <a:gradFill rotWithShape="1">
          <a:gsLst>
            <a:gs pos="0">
              <a:schemeClr val="phClr">
                <a:tint val="10000"/>
                <a:alpha val="94000"/>
                <a:satMod val="120000"/>
                <a:lumMod val="110000"/>
              </a:schemeClr>
            </a:gs>
            <a:gs pos="100000">
              <a:schemeClr val="phClr">
                <a:tint val="80000"/>
                <a:shade val="100000"/>
                <a:satMod val="140000"/>
                <a:lumMod val="120000"/>
              </a:schemeClr>
            </a:gs>
          </a:gsLst>
          <a:lin ang="5400000" scaled="0"/>
        </a:gradFill>
        <a:gradFill rotWithShape="1">
          <a:gsLst>
            <a:gs pos="0">
              <a:schemeClr val="phClr">
                <a:tint val="100000"/>
                <a:shade val="100000"/>
                <a:satMod val="100000"/>
                <a:lumMod val="90000"/>
              </a:schemeClr>
            </a:gs>
            <a:gs pos="100000">
              <a:schemeClr val="phClr">
                <a:tint val="95000"/>
                <a:shade val="100000"/>
                <a:satMod val="110000"/>
                <a:lumMod val="105000"/>
              </a:schemeClr>
            </a:gs>
          </a:gsLst>
          <a:path path="circle">
            <a:fillToRect l="40000" t="100000" r="40000" b="100000"/>
          </a:path>
        </a:gradFill>
      </a:fillStyleLst>
      <a:lnStyleLst>
        <a:ln w="9525" cap="flat" cmpd="sng" algn="ctr">
          <a:solidFill>
            <a:schemeClr val="phClr"/>
          </a:solidFill>
          <a:prstDash val="solid"/>
        </a:ln>
        <a:ln w="19050"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outerShdw blurRad="50800" dist="12700" dir="5400000" rotWithShape="0">
              <a:srgbClr val="000000">
                <a:alpha val="37000"/>
              </a:srgbClr>
            </a:outerShdw>
          </a:effectLst>
        </a:effectStyle>
        <a:effectStyle>
          <a:effectLst>
            <a:outerShdw blurRad="50800" dist="25400" dir="5040000" rotWithShape="0">
              <a:srgbClr val="000000">
                <a:alpha val="44000"/>
              </a:srgbClr>
            </a:outerShdw>
          </a:effectLst>
          <a:scene3d>
            <a:camera prst="orthographicFront">
              <a:rot lat="0" lon="0" rev="0"/>
            </a:camera>
            <a:lightRig rig="threePt" dir="tl"/>
          </a:scene3d>
          <a:sp3d prstMaterial="dkEdge">
            <a:bevelT w="38100" h="25400" prst="coolSlant"/>
          </a:sp3d>
        </a:effectStyle>
      </a:effectStyleLst>
      <a:bgFillStyleLst>
        <a:solidFill>
          <a:schemeClr val="phClr"/>
        </a:solidFill>
        <a:blipFill rotWithShape="1">
          <a:blip xmlns:r="http://schemas.openxmlformats.org/officeDocument/2006/relationships" r:embed="rId1">
            <a:duotone>
              <a:schemeClr val="phClr">
                <a:shade val="55000"/>
                <a:lumMod val="90000"/>
              </a:schemeClr>
              <a:schemeClr val="phClr">
                <a:tint val="92000"/>
                <a:satMod val="120000"/>
                <a:lumMod val="103000"/>
              </a:schemeClr>
            </a:duotone>
          </a:blip>
          <a:stretch/>
        </a:blipFill>
        <a:blipFill rotWithShape="1">
          <a:blip xmlns:r="http://schemas.openxmlformats.org/officeDocument/2006/relationships" r:embed="rId2">
            <a:duotone>
              <a:schemeClr val="phClr">
                <a:shade val="96000"/>
              </a:schemeClr>
              <a:schemeClr val="phClr">
                <a:tint val="98000"/>
              </a:schemeClr>
            </a:duotone>
          </a:blip>
          <a:tile tx="0" ty="0" sx="50000" sy="50000" flip="none" algn="tl"/>
        </a:blipFill>
      </a:bgFillStyleLst>
    </a:fmtScheme>
  </a:themeElements>
  <a:objectDefaults/>
  <a:extraClrSchemeLst/>
</a:theme>
</file>

<file path=ppt/theme/theme10.xml><?xml version="1.0" encoding="utf-8"?>
<a:theme xmlns:a="http://schemas.openxmlformats.org/drawingml/2006/main" name="126">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12.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13.xml><?xml version="1.0" encoding="utf-8"?>
<a:theme xmlns:a="http://schemas.openxmlformats.org/drawingml/2006/main" name="Concurrencia">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Concurrencia">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urrencia">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4.xml><?xml version="1.0" encoding="utf-8"?>
<a:theme xmlns:a="http://schemas.openxmlformats.org/drawingml/2006/main" name="Equidad">
  <a:themeElements>
    <a:clrScheme name="Brío">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Equidad">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dad">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15.xml><?xml version="1.0" encoding="utf-8"?>
<a:theme xmlns:a="http://schemas.openxmlformats.org/drawingml/2006/main" name="3_Sketchbook">
  <a:themeElements>
    <a:clrScheme name="Sketchbook">
      <a:dk1>
        <a:sysClr val="windowText" lastClr="000000"/>
      </a:dk1>
      <a:lt1>
        <a:sysClr val="window" lastClr="FFFFFF"/>
      </a:lt1>
      <a:dk2>
        <a:srgbClr val="4C1304"/>
      </a:dk2>
      <a:lt2>
        <a:srgbClr val="FFFEE6"/>
      </a:lt2>
      <a:accent1>
        <a:srgbClr val="A63212"/>
      </a:accent1>
      <a:accent2>
        <a:srgbClr val="E68230"/>
      </a:accent2>
      <a:accent3>
        <a:srgbClr val="9BB05E"/>
      </a:accent3>
      <a:accent4>
        <a:srgbClr val="6B9BC7"/>
      </a:accent4>
      <a:accent5>
        <a:srgbClr val="4E66B2"/>
      </a:accent5>
      <a:accent6>
        <a:srgbClr val="8976AC"/>
      </a:accent6>
      <a:hlink>
        <a:srgbClr val="942408"/>
      </a:hlink>
      <a:folHlink>
        <a:srgbClr val="B34F17"/>
      </a:folHlink>
    </a:clrScheme>
    <a:fontScheme name="Sketchbook">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ketchbook">
      <a:fillStyleLst>
        <a:solidFill>
          <a:schemeClr val="phClr"/>
        </a:solidFill>
        <a:gradFill rotWithShape="1">
          <a:gsLst>
            <a:gs pos="0">
              <a:schemeClr val="phClr">
                <a:tint val="10000"/>
                <a:alpha val="94000"/>
                <a:satMod val="120000"/>
                <a:lumMod val="110000"/>
              </a:schemeClr>
            </a:gs>
            <a:gs pos="100000">
              <a:schemeClr val="phClr">
                <a:tint val="80000"/>
                <a:shade val="100000"/>
                <a:satMod val="140000"/>
                <a:lumMod val="120000"/>
              </a:schemeClr>
            </a:gs>
          </a:gsLst>
          <a:lin ang="5400000" scaled="0"/>
        </a:gradFill>
        <a:gradFill rotWithShape="1">
          <a:gsLst>
            <a:gs pos="0">
              <a:schemeClr val="phClr">
                <a:tint val="100000"/>
                <a:shade val="100000"/>
                <a:satMod val="100000"/>
                <a:lumMod val="90000"/>
              </a:schemeClr>
            </a:gs>
            <a:gs pos="100000">
              <a:schemeClr val="phClr">
                <a:tint val="95000"/>
                <a:shade val="100000"/>
                <a:satMod val="110000"/>
                <a:lumMod val="105000"/>
              </a:schemeClr>
            </a:gs>
          </a:gsLst>
          <a:path path="circle">
            <a:fillToRect l="40000" t="100000" r="40000" b="100000"/>
          </a:path>
        </a:gradFill>
      </a:fillStyleLst>
      <a:lnStyleLst>
        <a:ln w="9525" cap="flat" cmpd="sng" algn="ctr">
          <a:solidFill>
            <a:schemeClr val="phClr"/>
          </a:solidFill>
          <a:prstDash val="solid"/>
        </a:ln>
        <a:ln w="19050"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outerShdw blurRad="50800" dist="12700" dir="5400000" rotWithShape="0">
              <a:srgbClr val="000000">
                <a:alpha val="37000"/>
              </a:srgbClr>
            </a:outerShdw>
          </a:effectLst>
        </a:effectStyle>
        <a:effectStyle>
          <a:effectLst>
            <a:outerShdw blurRad="50800" dist="25400" dir="5040000" rotWithShape="0">
              <a:srgbClr val="000000">
                <a:alpha val="44000"/>
              </a:srgbClr>
            </a:outerShdw>
          </a:effectLst>
          <a:scene3d>
            <a:camera prst="orthographicFront">
              <a:rot lat="0" lon="0" rev="0"/>
            </a:camera>
            <a:lightRig rig="threePt" dir="tl"/>
          </a:scene3d>
          <a:sp3d prstMaterial="dkEdge">
            <a:bevelT w="38100" h="25400" prst="coolSlant"/>
          </a:sp3d>
        </a:effectStyle>
      </a:effectStyleLst>
      <a:bgFillStyleLst>
        <a:solidFill>
          <a:schemeClr val="phClr"/>
        </a:solidFill>
        <a:blipFill rotWithShape="1">
          <a:blip xmlns:r="http://schemas.openxmlformats.org/officeDocument/2006/relationships" r:embed="rId1">
            <a:duotone>
              <a:schemeClr val="phClr">
                <a:shade val="55000"/>
                <a:lumMod val="90000"/>
              </a:schemeClr>
              <a:schemeClr val="phClr">
                <a:tint val="92000"/>
                <a:satMod val="120000"/>
                <a:lumMod val="103000"/>
              </a:schemeClr>
            </a:duotone>
          </a:blip>
          <a:stretch/>
        </a:blipFill>
        <a:blipFill rotWithShape="1">
          <a:blip xmlns:r="http://schemas.openxmlformats.org/officeDocument/2006/relationships" r:embed="rId2">
            <a:duotone>
              <a:schemeClr val="phClr">
                <a:shade val="96000"/>
              </a:schemeClr>
              <a:schemeClr val="phClr">
                <a:tint val="98000"/>
              </a:schemeClr>
            </a:duotone>
          </a:blip>
          <a:tile tx="0" ty="0" sx="50000" sy="50000" flip="none" algn="tl"/>
        </a:blipFill>
      </a:bgFillStyleLst>
    </a:fmtScheme>
  </a:themeElements>
  <a:objectDefaults/>
  <a:extraClrSchemeLst/>
</a:theme>
</file>

<file path=ppt/theme/theme16.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ketchbook">
  <a:themeElements>
    <a:clrScheme name="Sketchbook">
      <a:dk1>
        <a:sysClr val="windowText" lastClr="000000"/>
      </a:dk1>
      <a:lt1>
        <a:sysClr val="window" lastClr="FFFFFF"/>
      </a:lt1>
      <a:dk2>
        <a:srgbClr val="4C1304"/>
      </a:dk2>
      <a:lt2>
        <a:srgbClr val="FFFEE6"/>
      </a:lt2>
      <a:accent1>
        <a:srgbClr val="A63212"/>
      </a:accent1>
      <a:accent2>
        <a:srgbClr val="E68230"/>
      </a:accent2>
      <a:accent3>
        <a:srgbClr val="9BB05E"/>
      </a:accent3>
      <a:accent4>
        <a:srgbClr val="6B9BC7"/>
      </a:accent4>
      <a:accent5>
        <a:srgbClr val="4E66B2"/>
      </a:accent5>
      <a:accent6>
        <a:srgbClr val="8976AC"/>
      </a:accent6>
      <a:hlink>
        <a:srgbClr val="942408"/>
      </a:hlink>
      <a:folHlink>
        <a:srgbClr val="B34F17"/>
      </a:folHlink>
    </a:clrScheme>
    <a:fontScheme name="Sketchbook">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ketchbook">
      <a:fillStyleLst>
        <a:solidFill>
          <a:schemeClr val="phClr"/>
        </a:solidFill>
        <a:gradFill rotWithShape="1">
          <a:gsLst>
            <a:gs pos="0">
              <a:schemeClr val="phClr">
                <a:tint val="10000"/>
                <a:alpha val="94000"/>
                <a:satMod val="120000"/>
                <a:lumMod val="110000"/>
              </a:schemeClr>
            </a:gs>
            <a:gs pos="100000">
              <a:schemeClr val="phClr">
                <a:tint val="80000"/>
                <a:shade val="100000"/>
                <a:satMod val="140000"/>
                <a:lumMod val="120000"/>
              </a:schemeClr>
            </a:gs>
          </a:gsLst>
          <a:lin ang="5400000" scaled="0"/>
        </a:gradFill>
        <a:gradFill rotWithShape="1">
          <a:gsLst>
            <a:gs pos="0">
              <a:schemeClr val="phClr">
                <a:tint val="100000"/>
                <a:shade val="100000"/>
                <a:satMod val="100000"/>
                <a:lumMod val="90000"/>
              </a:schemeClr>
            </a:gs>
            <a:gs pos="100000">
              <a:schemeClr val="phClr">
                <a:tint val="95000"/>
                <a:shade val="100000"/>
                <a:satMod val="110000"/>
                <a:lumMod val="105000"/>
              </a:schemeClr>
            </a:gs>
          </a:gsLst>
          <a:path path="circle">
            <a:fillToRect l="40000" t="100000" r="40000" b="100000"/>
          </a:path>
        </a:gradFill>
      </a:fillStyleLst>
      <a:lnStyleLst>
        <a:ln w="9525" cap="flat" cmpd="sng" algn="ctr">
          <a:solidFill>
            <a:schemeClr val="phClr"/>
          </a:solidFill>
          <a:prstDash val="solid"/>
        </a:ln>
        <a:ln w="19050"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outerShdw blurRad="50800" dist="12700" dir="5400000" rotWithShape="0">
              <a:srgbClr val="000000">
                <a:alpha val="37000"/>
              </a:srgbClr>
            </a:outerShdw>
          </a:effectLst>
        </a:effectStyle>
        <a:effectStyle>
          <a:effectLst>
            <a:outerShdw blurRad="50800" dist="25400" dir="5040000" rotWithShape="0">
              <a:srgbClr val="000000">
                <a:alpha val="44000"/>
              </a:srgbClr>
            </a:outerShdw>
          </a:effectLst>
          <a:scene3d>
            <a:camera prst="orthographicFront">
              <a:rot lat="0" lon="0" rev="0"/>
            </a:camera>
            <a:lightRig rig="threePt" dir="tl"/>
          </a:scene3d>
          <a:sp3d prstMaterial="dkEdge">
            <a:bevelT w="38100" h="25400" prst="coolSlant"/>
          </a:sp3d>
        </a:effectStyle>
      </a:effectStyleLst>
      <a:bgFillStyleLst>
        <a:solidFill>
          <a:schemeClr val="phClr"/>
        </a:solidFill>
        <a:blipFill rotWithShape="1">
          <a:blip xmlns:r="http://schemas.openxmlformats.org/officeDocument/2006/relationships" r:embed="rId1">
            <a:duotone>
              <a:schemeClr val="phClr">
                <a:shade val="55000"/>
                <a:lumMod val="90000"/>
              </a:schemeClr>
              <a:schemeClr val="phClr">
                <a:tint val="92000"/>
                <a:satMod val="120000"/>
                <a:lumMod val="103000"/>
              </a:schemeClr>
            </a:duotone>
          </a:blip>
          <a:stretch/>
        </a:blipFill>
        <a:blipFill rotWithShape="1">
          <a:blip xmlns:r="http://schemas.openxmlformats.org/officeDocument/2006/relationships" r:embed="rId2">
            <a:duotone>
              <a:schemeClr val="phClr">
                <a:shade val="96000"/>
              </a:schemeClr>
              <a:schemeClr val="phClr">
                <a:tint val="98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pop urbano">
  <a:themeElements>
    <a:clrScheme name="pop urbano">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fontScheme name="pop urbano">
      <a:maj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op urbano">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2700" cap="flat" cmpd="sng" algn="ctr">
          <a:solidFill>
            <a:schemeClr val="phClr"/>
          </a:solidFill>
          <a:prstDash val="solid"/>
        </a:ln>
        <a:ln w="15875"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phClr">
                <a:shade val="30000"/>
              </a:schemeClr>
            </a:contourClr>
          </a:sp3d>
        </a:effectStyle>
      </a:effectStyleLst>
      <a:bgFillStyleLst>
        <a:solidFill>
          <a:schemeClr val="phClr"/>
        </a:solidFill>
        <a:gradFill rotWithShape="1">
          <a:gsLst>
            <a:gs pos="0">
              <a:schemeClr val="phClr">
                <a:tint val="95000"/>
                <a:shade val="100000"/>
                <a:alpha val="100000"/>
                <a:satMod val="100000"/>
                <a:lumMod val="100000"/>
              </a:schemeClr>
            </a:gs>
            <a:gs pos="9000">
              <a:schemeClr val="phClr">
                <a:tint val="90000"/>
                <a:shade val="100000"/>
                <a:alpha val="100000"/>
                <a:satMod val="100000"/>
                <a:lumMod val="100000"/>
              </a:schemeClr>
            </a:gs>
            <a:gs pos="34000">
              <a:schemeClr val="phClr">
                <a:tint val="83000"/>
                <a:shade val="100000"/>
                <a:alpha val="100000"/>
                <a:satMod val="100000"/>
                <a:lumMod val="100000"/>
              </a:schemeClr>
            </a:gs>
            <a:gs pos="62000">
              <a:schemeClr val="phClr">
                <a:tint val="85000"/>
                <a:shade val="100000"/>
                <a:alpha val="100000"/>
                <a:satMod val="100000"/>
                <a:lumMod val="100000"/>
              </a:schemeClr>
            </a:gs>
            <a:gs pos="90000">
              <a:schemeClr val="phClr">
                <a:tint val="92000"/>
                <a:shade val="100000"/>
                <a:alpha val="100000"/>
                <a:satMod val="100000"/>
                <a:lumMod val="90000"/>
              </a:schemeClr>
            </a:gs>
            <a:gs pos="100000">
              <a:schemeClr val="phClr">
                <a:tint val="85000"/>
                <a:shade val="100000"/>
                <a:alpha val="100000"/>
                <a:satMod val="100000"/>
                <a:lumMod val="100000"/>
              </a:schemeClr>
            </a:gs>
          </a:gsLst>
          <a:lin ang="5400000" scaled="1"/>
        </a:gradFill>
        <a:gradFill rotWithShape="1">
          <a:gsLst>
            <a:gs pos="0">
              <a:schemeClr val="phClr">
                <a:tint val="78000"/>
              </a:schemeClr>
            </a:gs>
            <a:gs pos="100000">
              <a:schemeClr val="phClr">
                <a:tint val="95000"/>
                <a:shade val="98000"/>
                <a:lumMod val="80000"/>
              </a:schemeClr>
            </a:gs>
          </a:gsLst>
          <a:path path="circle">
            <a:fillToRect l="50000" t="100000" r="100000" b="50000"/>
          </a:path>
        </a:gradFill>
      </a:bgFillStyleLst>
    </a:fmtScheme>
  </a:themeElements>
  <a:objectDefaults/>
  <a:extraClrSchemeLst/>
</a:theme>
</file>

<file path=ppt/theme/theme4.xml><?xml version="1.0" encoding="utf-8"?>
<a:theme xmlns:a="http://schemas.openxmlformats.org/drawingml/2006/main" name="2_Sketchbook">
  <a:themeElements>
    <a:clrScheme name="Sketchbook">
      <a:dk1>
        <a:sysClr val="windowText" lastClr="000000"/>
      </a:dk1>
      <a:lt1>
        <a:sysClr val="window" lastClr="FFFFFF"/>
      </a:lt1>
      <a:dk2>
        <a:srgbClr val="4C1304"/>
      </a:dk2>
      <a:lt2>
        <a:srgbClr val="FFFEE6"/>
      </a:lt2>
      <a:accent1>
        <a:srgbClr val="A63212"/>
      </a:accent1>
      <a:accent2>
        <a:srgbClr val="E68230"/>
      </a:accent2>
      <a:accent3>
        <a:srgbClr val="9BB05E"/>
      </a:accent3>
      <a:accent4>
        <a:srgbClr val="6B9BC7"/>
      </a:accent4>
      <a:accent5>
        <a:srgbClr val="4E66B2"/>
      </a:accent5>
      <a:accent6>
        <a:srgbClr val="8976AC"/>
      </a:accent6>
      <a:hlink>
        <a:srgbClr val="942408"/>
      </a:hlink>
      <a:folHlink>
        <a:srgbClr val="B34F17"/>
      </a:folHlink>
    </a:clrScheme>
    <a:fontScheme name="Sketchbook">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ketchbook">
      <a:fillStyleLst>
        <a:solidFill>
          <a:schemeClr val="phClr"/>
        </a:solidFill>
        <a:gradFill rotWithShape="1">
          <a:gsLst>
            <a:gs pos="0">
              <a:schemeClr val="phClr">
                <a:tint val="10000"/>
                <a:alpha val="94000"/>
                <a:satMod val="120000"/>
                <a:lumMod val="110000"/>
              </a:schemeClr>
            </a:gs>
            <a:gs pos="100000">
              <a:schemeClr val="phClr">
                <a:tint val="80000"/>
                <a:shade val="100000"/>
                <a:satMod val="140000"/>
                <a:lumMod val="120000"/>
              </a:schemeClr>
            </a:gs>
          </a:gsLst>
          <a:lin ang="5400000" scaled="0"/>
        </a:gradFill>
        <a:gradFill rotWithShape="1">
          <a:gsLst>
            <a:gs pos="0">
              <a:schemeClr val="phClr">
                <a:tint val="100000"/>
                <a:shade val="100000"/>
                <a:satMod val="100000"/>
                <a:lumMod val="90000"/>
              </a:schemeClr>
            </a:gs>
            <a:gs pos="100000">
              <a:schemeClr val="phClr">
                <a:tint val="95000"/>
                <a:shade val="100000"/>
                <a:satMod val="110000"/>
                <a:lumMod val="105000"/>
              </a:schemeClr>
            </a:gs>
          </a:gsLst>
          <a:path path="circle">
            <a:fillToRect l="40000" t="100000" r="40000" b="100000"/>
          </a:path>
        </a:gradFill>
      </a:fillStyleLst>
      <a:lnStyleLst>
        <a:ln w="9525" cap="flat" cmpd="sng" algn="ctr">
          <a:solidFill>
            <a:schemeClr val="phClr"/>
          </a:solidFill>
          <a:prstDash val="solid"/>
        </a:ln>
        <a:ln w="19050"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outerShdw blurRad="50800" dist="12700" dir="5400000" rotWithShape="0">
              <a:srgbClr val="000000">
                <a:alpha val="37000"/>
              </a:srgbClr>
            </a:outerShdw>
          </a:effectLst>
        </a:effectStyle>
        <a:effectStyle>
          <a:effectLst>
            <a:outerShdw blurRad="50800" dist="25400" dir="5040000" rotWithShape="0">
              <a:srgbClr val="000000">
                <a:alpha val="44000"/>
              </a:srgbClr>
            </a:outerShdw>
          </a:effectLst>
          <a:scene3d>
            <a:camera prst="orthographicFront">
              <a:rot lat="0" lon="0" rev="0"/>
            </a:camera>
            <a:lightRig rig="threePt" dir="tl"/>
          </a:scene3d>
          <a:sp3d prstMaterial="dkEdge">
            <a:bevelT w="38100" h="25400" prst="coolSlant"/>
          </a:sp3d>
        </a:effectStyle>
      </a:effectStyleLst>
      <a:bgFillStyleLst>
        <a:solidFill>
          <a:schemeClr val="phClr"/>
        </a:solidFill>
        <a:blipFill rotWithShape="1">
          <a:blip xmlns:r="http://schemas.openxmlformats.org/officeDocument/2006/relationships" r:embed="rId1">
            <a:duotone>
              <a:schemeClr val="phClr">
                <a:shade val="55000"/>
                <a:lumMod val="90000"/>
              </a:schemeClr>
              <a:schemeClr val="phClr">
                <a:tint val="92000"/>
                <a:satMod val="120000"/>
                <a:lumMod val="103000"/>
              </a:schemeClr>
            </a:duotone>
          </a:blip>
          <a:stretch/>
        </a:blipFill>
        <a:blipFill rotWithShape="1">
          <a:blip xmlns:r="http://schemas.openxmlformats.org/officeDocument/2006/relationships" r:embed="rId2">
            <a:duotone>
              <a:schemeClr val="phClr">
                <a:shade val="96000"/>
              </a:schemeClr>
              <a:schemeClr val="phClr">
                <a:tint val="98000"/>
              </a:schemeClr>
            </a:duotone>
          </a:blip>
          <a:tile tx="0" ty="0" sx="50000" sy="50000" flip="none" algn="tl"/>
        </a:blipFill>
      </a:bgFillStyleLst>
    </a:fmtScheme>
  </a:themeElements>
  <a:objectDefaults/>
  <a:extraClrSchemeLst/>
</a:theme>
</file>

<file path=ppt/theme/theme5.xml><?xml version="1.0" encoding="utf-8"?>
<a:theme xmlns:a="http://schemas.openxmlformats.org/drawingml/2006/main" name="Urbano">
  <a:themeElements>
    <a:clrScheme name="Urbano">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o">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o">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6.xml><?xml version="1.0" encoding="utf-8"?>
<a:theme xmlns:a="http://schemas.openxmlformats.org/drawingml/2006/main" name="Opulento">
  <a:themeElements>
    <a:clrScheme name="Opulento">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o">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ulento">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12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4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themeOverride>
</file>

<file path=ppt/theme/themeOverride14.xml><?xml version="1.0" encoding="utf-8"?>
<a:themeOverride xmlns:a="http://schemas.openxmlformats.org/drawingml/2006/main">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themeOverride>
</file>

<file path=ppt/theme/themeOverride15.xml><?xml version="1.0" encoding="utf-8"?>
<a:themeOverride xmlns:a="http://schemas.openxmlformats.org/drawingml/2006/main">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1.xml><?xml version="1.0" encoding="utf-8"?>
<a:themeOverride xmlns:a="http://schemas.openxmlformats.org/drawingml/2006/main">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TC101790492[[fn=Cuaderno de dibujo]]</Template>
  <TotalTime>164</TotalTime>
  <Words>3470</Words>
  <Application>Microsoft Office PowerPoint</Application>
  <PresentationFormat>Presentación en pantalla (4:3)</PresentationFormat>
  <Paragraphs>472</Paragraphs>
  <Slides>90</Slides>
  <Notes>1</Notes>
  <HiddenSlides>0</HiddenSlides>
  <MMClips>0</MMClips>
  <ScaleCrop>false</ScaleCrop>
  <HeadingPairs>
    <vt:vector size="4" baseType="variant">
      <vt:variant>
        <vt:lpstr>Tema</vt:lpstr>
      </vt:variant>
      <vt:variant>
        <vt:i4>15</vt:i4>
      </vt:variant>
      <vt:variant>
        <vt:lpstr>Títulos de diapositiva</vt:lpstr>
      </vt:variant>
      <vt:variant>
        <vt:i4>90</vt:i4>
      </vt:variant>
    </vt:vector>
  </HeadingPairs>
  <TitlesOfParts>
    <vt:vector size="105" baseType="lpstr">
      <vt:lpstr>Sketchbook</vt:lpstr>
      <vt:lpstr>1_Sketchbook</vt:lpstr>
      <vt:lpstr>pop urbano</vt:lpstr>
      <vt:lpstr>2_Sketchbook</vt:lpstr>
      <vt:lpstr>Urbano</vt:lpstr>
      <vt:lpstr>Opulento</vt:lpstr>
      <vt:lpstr>Thème Office</vt:lpstr>
      <vt:lpstr>1_126</vt:lpstr>
      <vt:lpstr>147</vt:lpstr>
      <vt:lpstr>126</vt:lpstr>
      <vt:lpstr>Opulent</vt:lpstr>
      <vt:lpstr>Austin</vt:lpstr>
      <vt:lpstr>Concurrencia</vt:lpstr>
      <vt:lpstr>Equidad</vt:lpstr>
      <vt:lpstr>3_Sketchbook</vt:lpstr>
      <vt:lpstr>ORIENTACION JUVENIL Y PROFESIONAL IV </vt:lpstr>
      <vt:lpstr>UNIDAD I</vt:lpstr>
      <vt:lpstr>Rap 1 : Identifica las características actuales del profesionalismo para ejercerlas en su ejercicio laboral  Rap 2 : Asume una postura profesional que le permita insertarse en el mercado laboral</vt:lpstr>
      <vt:lpstr>Profesión</vt:lpstr>
      <vt:lpstr>Presentación de PowerPoint</vt:lpstr>
      <vt:lpstr>Presentación de PowerPoint</vt:lpstr>
      <vt:lpstr>Características  del profesional </vt:lpstr>
      <vt:lpstr>Características de un profesional</vt:lpstr>
      <vt:lpstr>SEIS CARACTERISTICAS  DE UNA PROFESION </vt:lpstr>
      <vt:lpstr>Presentación de PowerPoint</vt:lpstr>
      <vt:lpstr>Presentación de PowerPoint</vt:lpstr>
      <vt:lpstr>Competencias profesionales</vt:lpstr>
      <vt:lpstr>Lo que puedes incluir en tu Perfil profesional es:</vt:lpstr>
      <vt:lpstr>UNIDAD II </vt:lpstr>
      <vt:lpstr>   Rap 1: Identifica la oferta laboral mediante la revisión de distintas fuentes de información.  Rap 2: Utiliza estrategias para la solicitud de empleo de acuerdo a las exigencias actuales  del mercado laboral.   </vt:lpstr>
      <vt:lpstr>¿ Que debemos tomar en cuenta cuando solicitamos empleo?</vt:lpstr>
      <vt:lpstr>Comunicación</vt:lpstr>
      <vt:lpstr>Comunicación </vt:lpstr>
      <vt:lpstr>Presentación de PowerPoint</vt:lpstr>
      <vt:lpstr>Presentación de PowerPoint</vt:lpstr>
      <vt:lpstr>La comunicación nos aporta materia prima para desarrollar habilidad en ir y venir de nuestra existencia y conseguir nuestro objetivo:</vt:lpstr>
      <vt:lpstr>La comunicación nos ayudará a conocer a nuestro interlocutor, ya que involucra de lleno las personalidades de quienes interactúan pues no se puede separa a la persona de su forma de comunicarse.</vt:lpstr>
      <vt:lpstr>Las ciencias psicológicas atestiguan que en todos los niveles, superficiales y profundos, los adultos reflejamos las influencias tempranas.    </vt:lpstr>
      <vt:lpstr>Los hombres no somos islas, por esencia intima somos animales sociales, nuestra condición humana es de “individuos en sociedad”. </vt:lpstr>
      <vt:lpstr>Cuando vivimos nos comunicamos, los interlocutores nos ubicamos en un sistema social y dentro de nuestra circunstancias personales, que son únicas.  Debemos entender que no ha existido ni existirá jamás una persona igual a mí. </vt:lpstr>
      <vt:lpstr>¿Cómo comunicamos?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Estilos de Comunicación</vt:lpstr>
      <vt:lpstr>Presentación de PowerPoint</vt:lpstr>
      <vt:lpstr>Persuasión</vt:lpstr>
      <vt:lpstr>Presentación de PowerPoint</vt:lpstr>
      <vt:lpstr>Consejos para persuadir</vt:lpstr>
      <vt:lpstr>Presentación de PowerPoint</vt:lpstr>
      <vt:lpstr>Currículum Vitae</vt:lpstr>
      <vt:lpstr>Tipos de Curriculum Vitae</vt:lpstr>
      <vt:lpstr>Presentación de PowerPoint</vt:lpstr>
      <vt:lpstr>¿Cómo se elabora?</vt:lpstr>
      <vt:lpstr>Datos del currículum</vt:lpstr>
      <vt:lpstr>Datos del currículum</vt:lpstr>
      <vt:lpstr>Datos del currículum</vt:lpstr>
      <vt:lpstr>Datos del currículum</vt:lpstr>
      <vt:lpstr>CONSEJOS BÁSICOS PARA ELABORAR UN CURRICULUM</vt:lpstr>
      <vt:lpstr>Errores comunes</vt:lpstr>
      <vt:lpstr>OBJETIVOS DE UNA ENTREVISTA</vt:lpstr>
      <vt:lpstr>¿Debo prepararme anticipadamente para una entrevista?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SUGERENCIAS PARA ÉL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UNIDAD III</vt:lpstr>
      <vt:lpstr>Rap 1 : Analiza las políticas  sobre el desarrollo sustentable en el marco de su ejercicio profesional  Rap 2 : Propone estrategias  e iniciativas  en su ejercicio profesional , que favorezcan al desarrollo sustentable.</vt:lpstr>
      <vt:lpstr>Políticas relacionadas con el Desarrollo Sustentable.</vt:lpstr>
      <vt:lpstr>2000 Una parte integral  de la Declaración del Milenio</vt:lpstr>
      <vt:lpstr>2002 Cumbre mundial en Johannesburgo, Sudáfrica </vt:lpstr>
      <vt:lpstr>Presentación de PowerPoint</vt:lpstr>
      <vt:lpstr>Presentación de PowerPoint</vt:lpstr>
      <vt:lpstr>Presentación de PowerPoint</vt:lpstr>
      <vt:lpstr>Presentación de PowerPoint</vt:lpstr>
      <vt:lpstr>Presentación de PowerPoint</vt:lpstr>
      <vt:lpstr>Conciencia cívica</vt:lpstr>
      <vt:lpstr>inversión</vt:lpstr>
      <vt:lpstr>Tecnología </vt:lpstr>
    </vt:vector>
  </TitlesOfParts>
  <Company>PERSONAL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ORIENTACION JUVENIL Y PROFESIONAL IV</dc:title>
  <dc:creator>LAURA LEON</dc:creator>
  <cp:lastModifiedBy>Laura</cp:lastModifiedBy>
  <cp:revision>26</cp:revision>
  <dcterms:created xsi:type="dcterms:W3CDTF">2012-06-20T17:22:05Z</dcterms:created>
  <dcterms:modified xsi:type="dcterms:W3CDTF">2012-06-27T01:21:18Z</dcterms:modified>
</cp:coreProperties>
</file>