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321" r:id="rId2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0000"/>
    <a:srgbClr val="666633"/>
    <a:srgbClr val="090983"/>
    <a:srgbClr val="800000"/>
    <a:srgbClr val="B00000"/>
    <a:srgbClr val="794B19"/>
    <a:srgbClr val="4A2612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4" autoAdjust="0"/>
  </p:normalViewPr>
  <p:slideViewPr>
    <p:cSldViewPr>
      <p:cViewPr varScale="1">
        <p:scale>
          <a:sx n="85" d="100"/>
          <a:sy n="85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uroris\ECSO2013\11_IPN\11_IPN_fa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72000">
                  <a:srgbClr val="983030"/>
                </a:gs>
                <a:gs pos="93000">
                  <a:srgbClr val="800000"/>
                </a:gs>
                <a:gs pos="0">
                  <a:srgbClr val="C0504D">
                    <a:lumMod val="0"/>
                    <a:lumOff val="100000"/>
                  </a:srgbClr>
                </a:gs>
                <a:gs pos="100000">
                  <a:srgbClr val="800000"/>
                </a:gs>
              </a:gsLst>
              <a:path path="rect">
                <a:fillToRect l="100000" t="100000"/>
              </a:path>
              <a:tileRect r="-100000" b="-100000"/>
            </a:gradFill>
          </c:spPr>
          <c:invertIfNegative val="0"/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3.3333333333333333E-2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555555555555555E-2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444444444444543E-2"/>
                  <c:y val="2.351590564011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000000000000102E-2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333333333333333E-2"/>
                  <c:y val="8.62239912801798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16666666666666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'WFServlet-21'!$H$47:$Y$47</c:f>
              <c:numCache>
                <c:formatCode>0</c:formatCode>
                <c:ptCount val="18"/>
                <c:pt idx="0">
                  <c:v>84.908000000000001</c:v>
                </c:pt>
                <c:pt idx="1">
                  <c:v>85.238100000000003</c:v>
                </c:pt>
                <c:pt idx="2">
                  <c:v>86.219499999999996</c:v>
                </c:pt>
                <c:pt idx="3">
                  <c:v>86.060599999999994</c:v>
                </c:pt>
                <c:pt idx="4">
                  <c:v>85.346500000000006</c:v>
                </c:pt>
                <c:pt idx="5">
                  <c:v>83.064499999999995</c:v>
                </c:pt>
                <c:pt idx="6">
                  <c:v>84.64</c:v>
                </c:pt>
                <c:pt idx="7">
                  <c:v>88.658500000000004</c:v>
                </c:pt>
                <c:pt idx="8">
                  <c:v>90.731700000000004</c:v>
                </c:pt>
                <c:pt idx="9">
                  <c:v>85.662700000000001</c:v>
                </c:pt>
                <c:pt idx="10">
                  <c:v>84.563100000000006</c:v>
                </c:pt>
                <c:pt idx="11">
                  <c:v>89.902900000000002</c:v>
                </c:pt>
                <c:pt idx="12">
                  <c:v>83.3</c:v>
                </c:pt>
                <c:pt idx="13">
                  <c:v>88.316800000000001</c:v>
                </c:pt>
                <c:pt idx="14">
                  <c:v>86.666700000000006</c:v>
                </c:pt>
                <c:pt idx="15">
                  <c:v>82.767300000000006</c:v>
                </c:pt>
                <c:pt idx="16">
                  <c:v>85.081999999999994</c:v>
                </c:pt>
                <c:pt idx="17">
                  <c:v>86.043111111111102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4924288"/>
        <c:axId val="37735808"/>
        <c:axId val="0"/>
      </c:bar3DChart>
      <c:catAx>
        <c:axId val="94924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7735808"/>
        <c:crosses val="autoZero"/>
        <c:auto val="1"/>
        <c:lblAlgn val="ctr"/>
        <c:lblOffset val="100"/>
        <c:noMultiLvlLbl val="0"/>
      </c:catAx>
      <c:valAx>
        <c:axId val="37735808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one"/>
        <c:crossAx val="949242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3509" tIns="46755" rIns="93509" bIns="4675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3509" tIns="46755" rIns="93509" bIns="46755" rtlCol="0"/>
          <a:lstStyle>
            <a:lvl1pPr algn="r">
              <a:defRPr sz="1200"/>
            </a:lvl1pPr>
          </a:lstStyle>
          <a:p>
            <a:fld id="{232DE7BF-21BA-4CFB-9697-5CDF375723EF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09" tIns="46755" rIns="93509" bIns="46755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509" tIns="46755" rIns="93509" bIns="4675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3509" tIns="46755" rIns="93509" bIns="4675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3509" tIns="46755" rIns="93509" bIns="46755" rtlCol="0" anchor="b"/>
          <a:lstStyle>
            <a:lvl1pPr algn="r">
              <a:defRPr sz="1200"/>
            </a:lvl1pPr>
          </a:lstStyle>
          <a:p>
            <a:fld id="{D44EA300-34E9-4DF8-8359-9A74516ED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78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52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98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32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09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34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08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9742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0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52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96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363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14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06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74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1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5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  <a:alpha val="48000"/>
              </a:schemeClr>
            </a:gs>
            <a:gs pos="100000">
              <a:srgbClr val="73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21A77B-F991-4599-8A22-DF34347274DA}" type="datetimeFigureOut">
              <a:rPr lang="es-MX" smtClean="0"/>
              <a:t>03/12/2013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268E9D-A649-429B-8BAD-5ECF6C790B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22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ozapping.com.mx/wp-content/uploads/2011/07/Logo-IP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6" y="0"/>
            <a:ext cx="720080" cy="10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14896" y="3356992"/>
            <a:ext cx="18473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MX" sz="2800" b="1" i="1" spc="50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21207"/>
              </p:ext>
            </p:extLst>
          </p:nvPr>
        </p:nvGraphicFramePr>
        <p:xfrm>
          <a:off x="539552" y="1020160"/>
          <a:ext cx="2919184" cy="550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9184"/>
              </a:tblGrid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I. Reconocimiento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Laboral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II. Capacitación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desarrollo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III. Mejora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cambio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IV. Calidad y orientación al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usuario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V. Equidad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género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VI.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Comunicación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VII. Disponibilidad de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recursos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VIII. Calidad de vida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laboral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IX. Balance trabajo -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familia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X. Colaboración y trabajo en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equipo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XI. Liderazgo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participación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XII. Identidad con la institución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valores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XIII. Austeridad y Combate a la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corrupción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XIV. Enfoque a resultados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productividad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XV. Normatividad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procesos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XVI. Profesionalización de la APF y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SPC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u="none" strike="noStrike" cap="none" spc="0" dirty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XVII. Impacto de la encuesta en mi </a:t>
                      </a:r>
                      <a:r>
                        <a:rPr lang="es-MX" sz="1400" b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Institución</a:t>
                      </a:r>
                      <a:endParaRPr lang="es-MX" sz="1400" b="0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cap="none" spc="0" dirty="0" smtClean="0">
                          <a:ln w="1905"/>
                          <a:solidFill>
                            <a:srgbClr val="8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</a:rPr>
                        <a:t>TOTAL GLOBAL </a:t>
                      </a:r>
                      <a:endParaRPr lang="es-MX" sz="1400" b="1" i="0" u="none" strike="noStrike" cap="none" spc="0" dirty="0">
                        <a:ln w="1905"/>
                        <a:solidFill>
                          <a:srgbClr val="8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881304"/>
              </p:ext>
            </p:extLst>
          </p:nvPr>
        </p:nvGraphicFramePr>
        <p:xfrm>
          <a:off x="3563888" y="738282"/>
          <a:ext cx="5328592" cy="600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4 Rectángulo"/>
          <p:cNvSpPr/>
          <p:nvPr/>
        </p:nvSpPr>
        <p:spPr>
          <a:xfrm>
            <a:off x="1763688" y="207394"/>
            <a:ext cx="707813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000" b="1" cap="small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Resultados encuesta de clima y cultura organizacional</a:t>
            </a:r>
            <a:endParaRPr lang="es-MX" sz="2000" b="1" cap="small" spc="50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2000" b="1" cap="small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Dirección </a:t>
            </a:r>
            <a:r>
              <a:rPr lang="es-MX" sz="2000" b="1" cap="small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Programación y Presupuesto</a:t>
            </a:r>
            <a:endParaRPr lang="es-MX" sz="2000" b="1" cap="small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1 Elipse"/>
          <p:cNvSpPr/>
          <p:nvPr/>
        </p:nvSpPr>
        <p:spPr>
          <a:xfrm>
            <a:off x="5652120" y="2420888"/>
            <a:ext cx="507878" cy="51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1" name="1 Elipse"/>
          <p:cNvSpPr/>
          <p:nvPr/>
        </p:nvSpPr>
        <p:spPr>
          <a:xfrm>
            <a:off x="5661290" y="4581128"/>
            <a:ext cx="507878" cy="51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12" name="1 Elipse"/>
          <p:cNvSpPr/>
          <p:nvPr/>
        </p:nvSpPr>
        <p:spPr>
          <a:xfrm>
            <a:off x="7497814" y="3356992"/>
            <a:ext cx="507878" cy="5163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8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2482</TotalTime>
  <Words>123</Words>
  <Application>Microsoft Office PowerPoint</Application>
  <PresentationFormat>Presentación en pantalla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Gota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purlove</dc:creator>
  <cp:lastModifiedBy>Ge</cp:lastModifiedBy>
  <cp:revision>275</cp:revision>
  <cp:lastPrinted>2013-11-15T18:31:51Z</cp:lastPrinted>
  <dcterms:created xsi:type="dcterms:W3CDTF">2012-11-12T06:06:50Z</dcterms:created>
  <dcterms:modified xsi:type="dcterms:W3CDTF">2013-12-03T15:38:44Z</dcterms:modified>
</cp:coreProperties>
</file>