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85" r:id="rId7"/>
    <p:sldId id="282" r:id="rId8"/>
    <p:sldId id="283" r:id="rId9"/>
    <p:sldId id="284" r:id="rId10"/>
    <p:sldId id="280" r:id="rId11"/>
    <p:sldId id="279" r:id="rId12"/>
    <p:sldId id="278" r:id="rId13"/>
    <p:sldId id="262" r:id="rId14"/>
    <p:sldId id="264" r:id="rId15"/>
    <p:sldId id="263" r:id="rId16"/>
    <p:sldId id="281" r:id="rId17"/>
    <p:sldId id="265" r:id="rId18"/>
    <p:sldId id="267" r:id="rId19"/>
    <p:sldId id="268" r:id="rId20"/>
    <p:sldId id="269" r:id="rId21"/>
    <p:sldId id="270" r:id="rId22"/>
    <p:sldId id="274" r:id="rId23"/>
    <p:sldId id="275" r:id="rId24"/>
    <p:sldId id="276" r:id="rId25"/>
    <p:sldId id="277" r:id="rId26"/>
  </p:sldIdLst>
  <p:sldSz cx="9144000" cy="6858000" type="screen4x3"/>
  <p:notesSz cx="6858000" cy="9077325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00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2F2933-F26C-4496-9DCF-2472C6346EAC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11650"/>
            <a:ext cx="5486400" cy="4084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3A84EE-6969-48DD-B31A-D4873F81123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0738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A101F-0B5F-4B44-B846-C21966387B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A101F-0B5F-4B44-B846-C21966387B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9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561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1702-4F43-47B9-81E6-6F2779066B0D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CE7B-0DFD-44E6-A759-E301418913D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801043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4BA6-788C-4013-B02A-A518BFF9D016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5039A-C2E9-4A13-A733-3125A9B49B1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913006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7FC2-6E3D-4522-ACA4-B8EDE54F8ECA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5215-4BCA-44FF-A0CE-A948B2A3504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586272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3FE4-CDE8-4F0B-98E4-2C03FB46DA04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D26D-A456-41C1-8D06-C144147D090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768424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724A-2DD0-467E-9E4B-425F28284521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4C86-0FBF-45C5-BBA1-56B3DEABBC3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471228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2614-1475-4BC7-B45D-3D9E99BAA497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9AA5-816F-4365-82D8-0033F1304AA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841659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DF86-03E7-4AC5-8540-2FEABE7BD003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73D6-A6AF-4D77-A291-539F6CF23E6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29827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7863-6BCB-41A3-BA3C-A69A47AC5115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487C-F627-4E09-AC1A-801B777FD25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299787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2FD1-7F82-4DDE-8900-6896CEAC8CAA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2B89-E8AF-4BA7-98C5-F83F12DD82A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604272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D954-8D33-41FD-BC3A-00C1213557EE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53BB-BEA5-4BA7-8598-73392AB1D59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565138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9BE867-319C-4293-A50C-9D9C55C5A9A5}" type="datetimeFigureOut">
              <a:rPr lang="es-MX"/>
              <a:pPr>
                <a:defRPr/>
              </a:pPr>
              <a:t>23/10/2014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A94287-911D-4658-80D5-8970BDCDF68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magen" descr="ident DGE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1" y="446173"/>
            <a:ext cx="1488451" cy="90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4 CuadroTexto"/>
          <p:cNvSpPr txBox="1">
            <a:spLocks noChangeArrowheads="1"/>
          </p:cNvSpPr>
          <p:nvPr/>
        </p:nvSpPr>
        <p:spPr bwMode="auto">
          <a:xfrm>
            <a:off x="834641" y="2564904"/>
            <a:ext cx="71287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</a:rPr>
              <a:t>SERVICIO SOCIAL COMUNITARIO PARA EL </a:t>
            </a:r>
          </a:p>
          <a:p>
            <a:pPr algn="ctr" eaLnBrk="1" hangingPunct="1"/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</a:rPr>
              <a:t>FORTALECIMIENTO DE LA CRUZADA NACIONAL </a:t>
            </a:r>
          </a:p>
          <a:p>
            <a:pPr algn="ctr" eaLnBrk="1" hangingPunct="1"/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</a:rPr>
              <a:t>CONTRA EL HAMBRE EN </a:t>
            </a:r>
          </a:p>
          <a:p>
            <a:pPr algn="ctr" eaLnBrk="1" hangingPunct="1"/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</a:rPr>
              <a:t>MUNICIPIOS MARGINADOS DE CHIAPAS</a:t>
            </a:r>
            <a:endParaRPr lang="es-MX" sz="28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077" name="4 CuadroTexto"/>
          <p:cNvSpPr txBox="1">
            <a:spLocks noChangeArrowheads="1"/>
          </p:cNvSpPr>
          <p:nvPr/>
        </p:nvSpPr>
        <p:spPr bwMode="auto">
          <a:xfrm>
            <a:off x="5004048" y="5876925"/>
            <a:ext cx="2519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sz="2000" b="1" smtClean="0">
                <a:solidFill>
                  <a:schemeClr val="tx2"/>
                </a:solidFill>
                <a:latin typeface="Rockwell Condensed" pitchFamily="18" charset="0"/>
              </a:rPr>
              <a:t>Agosto  2014</a:t>
            </a:r>
            <a:endParaRPr lang="es-MX" sz="20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pic>
        <p:nvPicPr>
          <p:cNvPr id="6" name="Imagen 1" descr="cier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2" t="22535" r="36480" b="29112"/>
          <a:stretch/>
        </p:blipFill>
        <p:spPr bwMode="auto">
          <a:xfrm>
            <a:off x="3236913" y="188640"/>
            <a:ext cx="1162124" cy="15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 descr="portada_morada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t="78611" r="29271"/>
          <a:stretch/>
        </p:blipFill>
        <p:spPr bwMode="auto">
          <a:xfrm>
            <a:off x="5076055" y="620688"/>
            <a:ext cx="2321595" cy="90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7" y="958416"/>
            <a:ext cx="7309377" cy="5648156"/>
          </a:xfrm>
          <a:prstGeom prst="rect">
            <a:avLst/>
          </a:prstGeom>
        </p:spPr>
      </p:pic>
      <p:pic>
        <p:nvPicPr>
          <p:cNvPr id="5122" name="Picture 3" descr="hoja_membretada2"/>
          <p:cNvPicPr>
            <a:picLocks noChangeAspect="1" noChangeArrowheads="1"/>
          </p:cNvPicPr>
          <p:nvPr/>
        </p:nvPicPr>
        <p:blipFill>
          <a:blip r:embed="rId4" cstate="print"/>
          <a:srcRect r="82283" b="2109"/>
          <a:stretch>
            <a:fillRect/>
          </a:stretch>
        </p:blipFill>
        <p:spPr bwMode="auto">
          <a:xfrm>
            <a:off x="0" y="0"/>
            <a:ext cx="7858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2"/>
          <p:cNvSpPr txBox="1">
            <a:spLocks noChangeArrowheads="1"/>
          </p:cNvSpPr>
          <p:nvPr/>
        </p:nvSpPr>
        <p:spPr>
          <a:xfrm>
            <a:off x="1331640" y="360541"/>
            <a:ext cx="5904656" cy="52253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M</a:t>
            </a: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UNICIPIOS PRIORITARIOS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614190" y="1235385"/>
            <a:ext cx="2082109" cy="5011616"/>
            <a:chOff x="614190" y="1235385"/>
            <a:chExt cx="2082109" cy="5011616"/>
          </a:xfrm>
        </p:grpSpPr>
        <p:sp>
          <p:nvSpPr>
            <p:cNvPr id="25" name="Elipse 24"/>
            <p:cNvSpPr/>
            <p:nvPr/>
          </p:nvSpPr>
          <p:spPr>
            <a:xfrm>
              <a:off x="614190" y="1268760"/>
              <a:ext cx="213394" cy="216024"/>
            </a:xfrm>
            <a:prstGeom prst="ellipse">
              <a:avLst/>
            </a:prstGeom>
            <a:solidFill>
              <a:srgbClr val="04E1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847735" y="1235385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Santiago el Pinar</a:t>
              </a:r>
            </a:p>
            <a:p>
              <a:endPara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r>
                <a:rPr lang="es-MX" sz="1200" b="1" dirty="0" smtClean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Aldama</a:t>
              </a:r>
            </a:p>
            <a:p>
              <a:endPara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>
              <a:off x="614190" y="4653136"/>
              <a:ext cx="213394" cy="216024"/>
            </a:xfrm>
            <a:prstGeom prst="ellipse">
              <a:avLst/>
            </a:prstGeom>
            <a:solidFill>
              <a:srgbClr val="3FB0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Elipse 35"/>
            <p:cNvSpPr/>
            <p:nvPr/>
          </p:nvSpPr>
          <p:spPr>
            <a:xfrm>
              <a:off x="614190" y="5949280"/>
              <a:ext cx="213394" cy="216024"/>
            </a:xfrm>
            <a:prstGeom prst="ellipse">
              <a:avLst/>
            </a:prstGeom>
            <a:solidFill>
              <a:srgbClr val="FDE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Elipse 36"/>
            <p:cNvSpPr/>
            <p:nvPr/>
          </p:nvSpPr>
          <p:spPr>
            <a:xfrm>
              <a:off x="614190" y="4221088"/>
              <a:ext cx="213394" cy="216024"/>
            </a:xfrm>
            <a:prstGeom prst="ellipse">
              <a:avLst/>
            </a:prstGeom>
            <a:solidFill>
              <a:srgbClr val="FD7D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Elipse 37"/>
            <p:cNvSpPr/>
            <p:nvPr/>
          </p:nvSpPr>
          <p:spPr>
            <a:xfrm>
              <a:off x="614190" y="5085184"/>
              <a:ext cx="213394" cy="216024"/>
            </a:xfrm>
            <a:prstGeom prst="ellipse">
              <a:avLst/>
            </a:prstGeom>
            <a:solidFill>
              <a:srgbClr val="FD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Elipse 39"/>
            <p:cNvSpPr/>
            <p:nvPr/>
          </p:nvSpPr>
          <p:spPr>
            <a:xfrm>
              <a:off x="614190" y="2924944"/>
              <a:ext cx="213394" cy="216024"/>
            </a:xfrm>
            <a:prstGeom prst="ellipse">
              <a:avLst/>
            </a:prstGeom>
            <a:solidFill>
              <a:srgbClr val="0030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Elipse 40"/>
            <p:cNvSpPr/>
            <p:nvPr/>
          </p:nvSpPr>
          <p:spPr>
            <a:xfrm>
              <a:off x="614190" y="5517232"/>
              <a:ext cx="213394" cy="216024"/>
            </a:xfrm>
            <a:prstGeom prst="ellipse">
              <a:avLst/>
            </a:prstGeom>
            <a:solidFill>
              <a:srgbClr val="96989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Elipse 42"/>
            <p:cNvSpPr/>
            <p:nvPr/>
          </p:nvSpPr>
          <p:spPr>
            <a:xfrm>
              <a:off x="614190" y="1628800"/>
              <a:ext cx="213394" cy="216024"/>
            </a:xfrm>
            <a:prstGeom prst="ellipse">
              <a:avLst/>
            </a:prstGeom>
            <a:solidFill>
              <a:srgbClr val="E5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Elipse 43"/>
            <p:cNvSpPr/>
            <p:nvPr/>
          </p:nvSpPr>
          <p:spPr>
            <a:xfrm>
              <a:off x="614190" y="2060848"/>
              <a:ext cx="213394" cy="216024"/>
            </a:xfrm>
            <a:prstGeom prst="ellipse">
              <a:avLst/>
            </a:prstGeom>
            <a:solidFill>
              <a:srgbClr val="7100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Elipse 44"/>
            <p:cNvSpPr/>
            <p:nvPr/>
          </p:nvSpPr>
          <p:spPr>
            <a:xfrm>
              <a:off x="614190" y="3356992"/>
              <a:ext cx="213394" cy="216024"/>
            </a:xfrm>
            <a:prstGeom prst="ellipse">
              <a:avLst/>
            </a:prstGeom>
            <a:solidFill>
              <a:srgbClr val="9B89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Elipse 45"/>
            <p:cNvSpPr/>
            <p:nvPr/>
          </p:nvSpPr>
          <p:spPr>
            <a:xfrm>
              <a:off x="614190" y="3789040"/>
              <a:ext cx="213394" cy="216024"/>
            </a:xfrm>
            <a:prstGeom prst="ellipse">
              <a:avLst/>
            </a:prstGeom>
            <a:solidFill>
              <a:srgbClr val="C6AA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Elipse 46"/>
            <p:cNvSpPr/>
            <p:nvPr/>
          </p:nvSpPr>
          <p:spPr>
            <a:xfrm>
              <a:off x="614190" y="2492896"/>
              <a:ext cx="213394" cy="216024"/>
            </a:xfrm>
            <a:prstGeom prst="ellipse">
              <a:avLst/>
            </a:prstGeom>
            <a:solidFill>
              <a:srgbClr val="50FF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899592" y="2031231"/>
              <a:ext cx="956255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San Lucas</a:t>
              </a:r>
            </a:p>
            <a:p>
              <a:endParaRPr lang="es-MX" sz="16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r>
                <a:rPr lang="es-MX" sz="1200" b="1" dirty="0" err="1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Mitontic</a:t>
              </a:r>
              <a:endPara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endParaRPr lang="es-MX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896100" y="2892760"/>
              <a:ext cx="95974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b="1" dirty="0" err="1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Zinacantán</a:t>
              </a:r>
              <a:endPara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endParaRPr lang="es-MX" sz="16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r>
                <a:rPr lang="es-MX" sz="1200" b="1" dirty="0" err="1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Ocotepec</a:t>
              </a:r>
              <a:endPara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endParaRPr lang="es-MX" sz="16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r>
                <a:rPr lang="es-MX" sz="1200" b="1" dirty="0" err="1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Sitalá</a:t>
              </a:r>
              <a:endPara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endPara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896099" y="4184898"/>
              <a:ext cx="18002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b="1" dirty="0" err="1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Chanal</a:t>
              </a:r>
              <a:endPara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endParaRPr lang="es-MX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r>
                <a:rPr lang="es-MX" sz="1200" b="1" dirty="0" err="1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Amatenango</a:t>
              </a:r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 del Valle</a:t>
              </a:r>
            </a:p>
            <a:p>
              <a:endParaRPr lang="es-MX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r>
                <a:rPr lang="es-MX" sz="1200" b="1" dirty="0" err="1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Chalchihuitán</a:t>
              </a:r>
              <a:endPara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endParaRPr lang="es-MX" sz="16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Maravilla </a:t>
              </a:r>
              <a:r>
                <a:rPr lang="es-MX" sz="1200" b="1" dirty="0" err="1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Tenejapa</a:t>
              </a:r>
              <a:endPara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endParaRPr lang="es-MX" sz="15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endParaRPr>
            </a:p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Las Margaritas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0834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1" y="435289"/>
            <a:ext cx="8280920" cy="6398893"/>
          </a:xfrm>
          <a:prstGeom prst="rect">
            <a:avLst/>
          </a:prstGeom>
        </p:spPr>
      </p:pic>
      <p:pic>
        <p:nvPicPr>
          <p:cNvPr id="5122" name="Picture 3" descr="hoja_membretada2"/>
          <p:cNvPicPr>
            <a:picLocks noChangeAspect="1" noChangeArrowheads="1"/>
          </p:cNvPicPr>
          <p:nvPr/>
        </p:nvPicPr>
        <p:blipFill>
          <a:blip r:embed="rId4" cstate="print"/>
          <a:srcRect r="82283" b="2109"/>
          <a:stretch>
            <a:fillRect/>
          </a:stretch>
        </p:blipFill>
        <p:spPr bwMode="auto">
          <a:xfrm>
            <a:off x="0" y="0"/>
            <a:ext cx="7858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ctor recto 3"/>
          <p:cNvCxnSpPr/>
          <p:nvPr/>
        </p:nvCxnSpPr>
        <p:spPr>
          <a:xfrm>
            <a:off x="3503361" y="2924944"/>
            <a:ext cx="576064" cy="0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575369" y="26668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190</a:t>
            </a:r>
            <a:endParaRPr lang="es-MX" sz="120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3791393" y="2924944"/>
            <a:ext cx="0" cy="216024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3719385" y="310791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101</a:t>
            </a:r>
            <a:endParaRPr lang="es-MX" sz="1200" dirty="0"/>
          </a:p>
        </p:txBody>
      </p:sp>
      <p:cxnSp>
        <p:nvCxnSpPr>
          <p:cNvPr id="28" name="Conector recto 27"/>
          <p:cNvCxnSpPr/>
          <p:nvPr/>
        </p:nvCxnSpPr>
        <p:spPr>
          <a:xfrm>
            <a:off x="3791393" y="3140968"/>
            <a:ext cx="360040" cy="0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 flipV="1">
            <a:off x="3427161" y="2132856"/>
            <a:ext cx="129743" cy="810971"/>
          </a:xfrm>
          <a:prstGeom prst="line">
            <a:avLst/>
          </a:prstGeom>
          <a:ln w="412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999305" y="243030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102</a:t>
            </a:r>
            <a:endParaRPr lang="es-MX" sz="1200" dirty="0"/>
          </a:p>
        </p:txBody>
      </p:sp>
      <p:sp>
        <p:nvSpPr>
          <p:cNvPr id="15" name="Forma libre 14"/>
          <p:cNvSpPr/>
          <p:nvPr/>
        </p:nvSpPr>
        <p:spPr>
          <a:xfrm>
            <a:off x="3950219" y="2924944"/>
            <a:ext cx="686284" cy="310101"/>
          </a:xfrm>
          <a:custGeom>
            <a:avLst/>
            <a:gdLst>
              <a:gd name="connsiteX0" fmla="*/ 10423 w 686284"/>
              <a:gd name="connsiteY0" fmla="*/ 0 h 310101"/>
              <a:gd name="connsiteX1" fmla="*/ 14399 w 686284"/>
              <a:gd name="connsiteY1" fmla="*/ 99392 h 310101"/>
              <a:gd name="connsiteX2" fmla="*/ 292695 w 686284"/>
              <a:gd name="connsiteY2" fmla="*/ 91440 h 310101"/>
              <a:gd name="connsiteX3" fmla="*/ 404013 w 686284"/>
              <a:gd name="connsiteY3" fmla="*/ 95416 h 310101"/>
              <a:gd name="connsiteX4" fmla="*/ 467623 w 686284"/>
              <a:gd name="connsiteY4" fmla="*/ 103367 h 310101"/>
              <a:gd name="connsiteX5" fmla="*/ 511356 w 686284"/>
              <a:gd name="connsiteY5" fmla="*/ 107343 h 310101"/>
              <a:gd name="connsiteX6" fmla="*/ 535209 w 686284"/>
              <a:gd name="connsiteY6" fmla="*/ 115294 h 310101"/>
              <a:gd name="connsiteX7" fmla="*/ 563039 w 686284"/>
              <a:gd name="connsiteY7" fmla="*/ 139148 h 310101"/>
              <a:gd name="connsiteX8" fmla="*/ 570990 w 686284"/>
              <a:gd name="connsiteY8" fmla="*/ 151075 h 310101"/>
              <a:gd name="connsiteX9" fmla="*/ 578942 w 686284"/>
              <a:gd name="connsiteY9" fmla="*/ 159026 h 310101"/>
              <a:gd name="connsiteX10" fmla="*/ 582917 w 686284"/>
              <a:gd name="connsiteY10" fmla="*/ 174929 h 310101"/>
              <a:gd name="connsiteX11" fmla="*/ 590869 w 686284"/>
              <a:gd name="connsiteY11" fmla="*/ 182880 h 310101"/>
              <a:gd name="connsiteX12" fmla="*/ 606771 w 686284"/>
              <a:gd name="connsiteY12" fmla="*/ 206734 h 310101"/>
              <a:gd name="connsiteX13" fmla="*/ 606771 w 686284"/>
              <a:gd name="connsiteY13" fmla="*/ 206734 h 310101"/>
              <a:gd name="connsiteX14" fmla="*/ 610747 w 686284"/>
              <a:gd name="connsiteY14" fmla="*/ 218661 h 310101"/>
              <a:gd name="connsiteX15" fmla="*/ 622674 w 686284"/>
              <a:gd name="connsiteY15" fmla="*/ 230588 h 310101"/>
              <a:gd name="connsiteX16" fmla="*/ 638576 w 686284"/>
              <a:gd name="connsiteY16" fmla="*/ 254442 h 310101"/>
              <a:gd name="connsiteX17" fmla="*/ 646528 w 686284"/>
              <a:gd name="connsiteY17" fmla="*/ 266369 h 310101"/>
              <a:gd name="connsiteX18" fmla="*/ 662430 w 686284"/>
              <a:gd name="connsiteY18" fmla="*/ 282272 h 310101"/>
              <a:gd name="connsiteX19" fmla="*/ 678333 w 686284"/>
              <a:gd name="connsiteY19" fmla="*/ 302150 h 310101"/>
              <a:gd name="connsiteX20" fmla="*/ 686284 w 686284"/>
              <a:gd name="connsiteY20" fmla="*/ 310101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284" h="310101">
                <a:moveTo>
                  <a:pt x="10423" y="0"/>
                </a:moveTo>
                <a:cubicBezTo>
                  <a:pt x="11748" y="33131"/>
                  <a:pt x="-16239" y="86714"/>
                  <a:pt x="14399" y="99392"/>
                </a:cubicBezTo>
                <a:cubicBezTo>
                  <a:pt x="43913" y="111605"/>
                  <a:pt x="214715" y="97439"/>
                  <a:pt x="292695" y="91440"/>
                </a:cubicBezTo>
                <a:cubicBezTo>
                  <a:pt x="329801" y="92765"/>
                  <a:pt x="366969" y="92890"/>
                  <a:pt x="404013" y="95416"/>
                </a:cubicBezTo>
                <a:cubicBezTo>
                  <a:pt x="425332" y="96870"/>
                  <a:pt x="446342" y="101432"/>
                  <a:pt x="467623" y="103367"/>
                </a:cubicBezTo>
                <a:lnTo>
                  <a:pt x="511356" y="107343"/>
                </a:lnTo>
                <a:cubicBezTo>
                  <a:pt x="519307" y="109993"/>
                  <a:pt x="529283" y="109368"/>
                  <a:pt x="535209" y="115294"/>
                </a:cubicBezTo>
                <a:cubicBezTo>
                  <a:pt x="554491" y="134576"/>
                  <a:pt x="544874" y="127039"/>
                  <a:pt x="563039" y="139148"/>
                </a:cubicBezTo>
                <a:cubicBezTo>
                  <a:pt x="565689" y="143124"/>
                  <a:pt x="568005" y="147344"/>
                  <a:pt x="570990" y="151075"/>
                </a:cubicBezTo>
                <a:cubicBezTo>
                  <a:pt x="573332" y="154002"/>
                  <a:pt x="577266" y="155673"/>
                  <a:pt x="578942" y="159026"/>
                </a:cubicBezTo>
                <a:cubicBezTo>
                  <a:pt x="581386" y="163913"/>
                  <a:pt x="580473" y="170042"/>
                  <a:pt x="582917" y="174929"/>
                </a:cubicBezTo>
                <a:cubicBezTo>
                  <a:pt x="584593" y="178282"/>
                  <a:pt x="588620" y="179881"/>
                  <a:pt x="590869" y="182880"/>
                </a:cubicBezTo>
                <a:cubicBezTo>
                  <a:pt x="596603" y="190525"/>
                  <a:pt x="601470" y="198783"/>
                  <a:pt x="606771" y="206734"/>
                </a:cubicBezTo>
                <a:lnTo>
                  <a:pt x="606771" y="206734"/>
                </a:lnTo>
                <a:cubicBezTo>
                  <a:pt x="608096" y="210710"/>
                  <a:pt x="608422" y="215174"/>
                  <a:pt x="610747" y="218661"/>
                </a:cubicBezTo>
                <a:cubicBezTo>
                  <a:pt x="613866" y="223339"/>
                  <a:pt x="619222" y="226150"/>
                  <a:pt x="622674" y="230588"/>
                </a:cubicBezTo>
                <a:cubicBezTo>
                  <a:pt x="628541" y="238131"/>
                  <a:pt x="633275" y="246491"/>
                  <a:pt x="638576" y="254442"/>
                </a:cubicBezTo>
                <a:lnTo>
                  <a:pt x="646528" y="266369"/>
                </a:lnTo>
                <a:cubicBezTo>
                  <a:pt x="653594" y="287571"/>
                  <a:pt x="644761" y="271671"/>
                  <a:pt x="662430" y="282272"/>
                </a:cubicBezTo>
                <a:cubicBezTo>
                  <a:pt x="669817" y="286704"/>
                  <a:pt x="673330" y="295896"/>
                  <a:pt x="678333" y="302150"/>
                </a:cubicBezTo>
                <a:cubicBezTo>
                  <a:pt x="680674" y="305077"/>
                  <a:pt x="683634" y="307451"/>
                  <a:pt x="686284" y="310101"/>
                </a:cubicBezTo>
              </a:path>
            </a:pathLst>
          </a:cu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CuadroTexto 38"/>
          <p:cNvSpPr txBox="1"/>
          <p:nvPr/>
        </p:nvSpPr>
        <p:spPr>
          <a:xfrm>
            <a:off x="4184806" y="2984800"/>
            <a:ext cx="532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190</a:t>
            </a:r>
            <a:endParaRPr lang="es-MX" sz="1100" dirty="0"/>
          </a:p>
        </p:txBody>
      </p:sp>
      <p:sp>
        <p:nvSpPr>
          <p:cNvPr id="16" name="Forma libre 15"/>
          <p:cNvSpPr/>
          <p:nvPr/>
        </p:nvSpPr>
        <p:spPr>
          <a:xfrm>
            <a:off x="3976545" y="2965837"/>
            <a:ext cx="970059" cy="107508"/>
          </a:xfrm>
          <a:custGeom>
            <a:avLst/>
            <a:gdLst>
              <a:gd name="connsiteX0" fmla="*/ 0 w 970059"/>
              <a:gd name="connsiteY0" fmla="*/ 0 h 107508"/>
              <a:gd name="connsiteX1" fmla="*/ 345882 w 970059"/>
              <a:gd name="connsiteY1" fmla="*/ 0 h 107508"/>
              <a:gd name="connsiteX2" fmla="*/ 632129 w 970059"/>
              <a:gd name="connsiteY2" fmla="*/ 3975 h 107508"/>
              <a:gd name="connsiteX3" fmla="*/ 667910 w 970059"/>
              <a:gd name="connsiteY3" fmla="*/ 7951 h 107508"/>
              <a:gd name="connsiteX4" fmla="*/ 687788 w 970059"/>
              <a:gd name="connsiteY4" fmla="*/ 11926 h 107508"/>
              <a:gd name="connsiteX5" fmla="*/ 723569 w 970059"/>
              <a:gd name="connsiteY5" fmla="*/ 15902 h 107508"/>
              <a:gd name="connsiteX6" fmla="*/ 755374 w 970059"/>
              <a:gd name="connsiteY6" fmla="*/ 23853 h 107508"/>
              <a:gd name="connsiteX7" fmla="*/ 767301 w 970059"/>
              <a:gd name="connsiteY7" fmla="*/ 27829 h 107508"/>
              <a:gd name="connsiteX8" fmla="*/ 791155 w 970059"/>
              <a:gd name="connsiteY8" fmla="*/ 31805 h 107508"/>
              <a:gd name="connsiteX9" fmla="*/ 826936 w 970059"/>
              <a:gd name="connsiteY9" fmla="*/ 47707 h 107508"/>
              <a:gd name="connsiteX10" fmla="*/ 854765 w 970059"/>
              <a:gd name="connsiteY10" fmla="*/ 55659 h 107508"/>
              <a:gd name="connsiteX11" fmla="*/ 866692 w 970059"/>
              <a:gd name="connsiteY11" fmla="*/ 63610 h 107508"/>
              <a:gd name="connsiteX12" fmla="*/ 890546 w 970059"/>
              <a:gd name="connsiteY12" fmla="*/ 71561 h 107508"/>
              <a:gd name="connsiteX13" fmla="*/ 902473 w 970059"/>
              <a:gd name="connsiteY13" fmla="*/ 75537 h 107508"/>
              <a:gd name="connsiteX14" fmla="*/ 930303 w 970059"/>
              <a:gd name="connsiteY14" fmla="*/ 91440 h 107508"/>
              <a:gd name="connsiteX15" fmla="*/ 970059 w 970059"/>
              <a:gd name="connsiteY15" fmla="*/ 107342 h 10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0059" h="107508">
                <a:moveTo>
                  <a:pt x="0" y="0"/>
                </a:moveTo>
                <a:cubicBezTo>
                  <a:pt x="154834" y="12901"/>
                  <a:pt x="-18509" y="0"/>
                  <a:pt x="345882" y="0"/>
                </a:cubicBezTo>
                <a:cubicBezTo>
                  <a:pt x="441307" y="0"/>
                  <a:pt x="536713" y="2650"/>
                  <a:pt x="632129" y="3975"/>
                </a:cubicBezTo>
                <a:cubicBezTo>
                  <a:pt x="644056" y="5300"/>
                  <a:pt x="656030" y="6254"/>
                  <a:pt x="667910" y="7951"/>
                </a:cubicBezTo>
                <a:cubicBezTo>
                  <a:pt x="674599" y="8907"/>
                  <a:pt x="681099" y="10970"/>
                  <a:pt x="687788" y="11926"/>
                </a:cubicBezTo>
                <a:cubicBezTo>
                  <a:pt x="699668" y="13623"/>
                  <a:pt x="711642" y="14577"/>
                  <a:pt x="723569" y="15902"/>
                </a:cubicBezTo>
                <a:cubicBezTo>
                  <a:pt x="750833" y="24991"/>
                  <a:pt x="716994" y="14258"/>
                  <a:pt x="755374" y="23853"/>
                </a:cubicBezTo>
                <a:cubicBezTo>
                  <a:pt x="759440" y="24869"/>
                  <a:pt x="763210" y="26920"/>
                  <a:pt x="767301" y="27829"/>
                </a:cubicBezTo>
                <a:cubicBezTo>
                  <a:pt x="775170" y="29578"/>
                  <a:pt x="783335" y="29850"/>
                  <a:pt x="791155" y="31805"/>
                </a:cubicBezTo>
                <a:cubicBezTo>
                  <a:pt x="850494" y="46640"/>
                  <a:pt x="790390" y="32044"/>
                  <a:pt x="826936" y="47707"/>
                </a:cubicBezTo>
                <a:cubicBezTo>
                  <a:pt x="844772" y="55351"/>
                  <a:pt x="839289" y="47921"/>
                  <a:pt x="854765" y="55659"/>
                </a:cubicBezTo>
                <a:cubicBezTo>
                  <a:pt x="859039" y="57796"/>
                  <a:pt x="862326" y="61669"/>
                  <a:pt x="866692" y="63610"/>
                </a:cubicBezTo>
                <a:cubicBezTo>
                  <a:pt x="874351" y="67014"/>
                  <a:pt x="882595" y="68911"/>
                  <a:pt x="890546" y="71561"/>
                </a:cubicBezTo>
                <a:cubicBezTo>
                  <a:pt x="894522" y="72886"/>
                  <a:pt x="898986" y="73212"/>
                  <a:pt x="902473" y="75537"/>
                </a:cubicBezTo>
                <a:cubicBezTo>
                  <a:pt x="943730" y="103041"/>
                  <a:pt x="879862" y="61176"/>
                  <a:pt x="930303" y="91440"/>
                </a:cubicBezTo>
                <a:cubicBezTo>
                  <a:pt x="961707" y="110282"/>
                  <a:pt x="942859" y="107342"/>
                  <a:pt x="970059" y="107342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CuadroTexto 41"/>
          <p:cNvSpPr txBox="1"/>
          <p:nvPr/>
        </p:nvSpPr>
        <p:spPr>
          <a:xfrm>
            <a:off x="4384729" y="2754358"/>
            <a:ext cx="50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199</a:t>
            </a:r>
            <a:endParaRPr lang="es-MX" sz="1100" dirty="0"/>
          </a:p>
        </p:txBody>
      </p:sp>
      <p:sp>
        <p:nvSpPr>
          <p:cNvPr id="17" name="Elipse 16"/>
          <p:cNvSpPr/>
          <p:nvPr/>
        </p:nvSpPr>
        <p:spPr>
          <a:xfrm>
            <a:off x="3945794" y="2902080"/>
            <a:ext cx="152867" cy="1475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D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orma libre 17"/>
          <p:cNvSpPr/>
          <p:nvPr/>
        </p:nvSpPr>
        <p:spPr>
          <a:xfrm>
            <a:off x="4636503" y="3246410"/>
            <a:ext cx="880552" cy="303240"/>
          </a:xfrm>
          <a:custGeom>
            <a:avLst/>
            <a:gdLst>
              <a:gd name="connsiteX0" fmla="*/ 0 w 844550"/>
              <a:gd name="connsiteY0" fmla="*/ 0 h 254000"/>
              <a:gd name="connsiteX1" fmla="*/ 19050 w 844550"/>
              <a:gd name="connsiteY1" fmla="*/ 31750 h 254000"/>
              <a:gd name="connsiteX2" fmla="*/ 25400 w 844550"/>
              <a:gd name="connsiteY2" fmla="*/ 50800 h 254000"/>
              <a:gd name="connsiteX3" fmla="*/ 57150 w 844550"/>
              <a:gd name="connsiteY3" fmla="*/ 88900 h 254000"/>
              <a:gd name="connsiteX4" fmla="*/ 88900 w 844550"/>
              <a:gd name="connsiteY4" fmla="*/ 120650 h 254000"/>
              <a:gd name="connsiteX5" fmla="*/ 101600 w 844550"/>
              <a:gd name="connsiteY5" fmla="*/ 139700 h 254000"/>
              <a:gd name="connsiteX6" fmla="*/ 120650 w 844550"/>
              <a:gd name="connsiteY6" fmla="*/ 152400 h 254000"/>
              <a:gd name="connsiteX7" fmla="*/ 158750 w 844550"/>
              <a:gd name="connsiteY7" fmla="*/ 165100 h 254000"/>
              <a:gd name="connsiteX8" fmla="*/ 203200 w 844550"/>
              <a:gd name="connsiteY8" fmla="*/ 177800 h 254000"/>
              <a:gd name="connsiteX9" fmla="*/ 241300 w 844550"/>
              <a:gd name="connsiteY9" fmla="*/ 196850 h 254000"/>
              <a:gd name="connsiteX10" fmla="*/ 266700 w 844550"/>
              <a:gd name="connsiteY10" fmla="*/ 203200 h 254000"/>
              <a:gd name="connsiteX11" fmla="*/ 330200 w 844550"/>
              <a:gd name="connsiteY11" fmla="*/ 228600 h 254000"/>
              <a:gd name="connsiteX12" fmla="*/ 419100 w 844550"/>
              <a:gd name="connsiteY12" fmla="*/ 234950 h 254000"/>
              <a:gd name="connsiteX13" fmla="*/ 444500 w 844550"/>
              <a:gd name="connsiteY13" fmla="*/ 241300 h 254000"/>
              <a:gd name="connsiteX14" fmla="*/ 501650 w 844550"/>
              <a:gd name="connsiteY14" fmla="*/ 254000 h 254000"/>
              <a:gd name="connsiteX15" fmla="*/ 800100 w 844550"/>
              <a:gd name="connsiteY15" fmla="*/ 247650 h 254000"/>
              <a:gd name="connsiteX16" fmla="*/ 819150 w 844550"/>
              <a:gd name="connsiteY16" fmla="*/ 241300 h 254000"/>
              <a:gd name="connsiteX17" fmla="*/ 844550 w 844550"/>
              <a:gd name="connsiteY17" fmla="*/ 23495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4550" h="254000">
                <a:moveTo>
                  <a:pt x="0" y="0"/>
                </a:moveTo>
                <a:cubicBezTo>
                  <a:pt x="6350" y="10583"/>
                  <a:pt x="13530" y="20711"/>
                  <a:pt x="19050" y="31750"/>
                </a:cubicBezTo>
                <a:cubicBezTo>
                  <a:pt x="22043" y="37737"/>
                  <a:pt x="22407" y="44813"/>
                  <a:pt x="25400" y="50800"/>
                </a:cubicBezTo>
                <a:cubicBezTo>
                  <a:pt x="37224" y="74449"/>
                  <a:pt x="39595" y="67834"/>
                  <a:pt x="57150" y="88900"/>
                </a:cubicBezTo>
                <a:cubicBezTo>
                  <a:pt x="83608" y="120650"/>
                  <a:pt x="53975" y="97367"/>
                  <a:pt x="88900" y="120650"/>
                </a:cubicBezTo>
                <a:cubicBezTo>
                  <a:pt x="93133" y="127000"/>
                  <a:pt x="96204" y="134304"/>
                  <a:pt x="101600" y="139700"/>
                </a:cubicBezTo>
                <a:cubicBezTo>
                  <a:pt x="106996" y="145096"/>
                  <a:pt x="113676" y="149300"/>
                  <a:pt x="120650" y="152400"/>
                </a:cubicBezTo>
                <a:cubicBezTo>
                  <a:pt x="132883" y="157837"/>
                  <a:pt x="145763" y="161853"/>
                  <a:pt x="158750" y="165100"/>
                </a:cubicBezTo>
                <a:cubicBezTo>
                  <a:pt x="170282" y="167983"/>
                  <a:pt x="191487" y="172594"/>
                  <a:pt x="203200" y="177800"/>
                </a:cubicBezTo>
                <a:cubicBezTo>
                  <a:pt x="216175" y="183567"/>
                  <a:pt x="228117" y="191577"/>
                  <a:pt x="241300" y="196850"/>
                </a:cubicBezTo>
                <a:cubicBezTo>
                  <a:pt x="249403" y="200091"/>
                  <a:pt x="258528" y="200136"/>
                  <a:pt x="266700" y="203200"/>
                </a:cubicBezTo>
                <a:cubicBezTo>
                  <a:pt x="290741" y="212216"/>
                  <a:pt x="301974" y="226584"/>
                  <a:pt x="330200" y="228600"/>
                </a:cubicBezTo>
                <a:lnTo>
                  <a:pt x="419100" y="234950"/>
                </a:lnTo>
                <a:cubicBezTo>
                  <a:pt x="427567" y="237067"/>
                  <a:pt x="435981" y="239407"/>
                  <a:pt x="444500" y="241300"/>
                </a:cubicBezTo>
                <a:cubicBezTo>
                  <a:pt x="517054" y="257423"/>
                  <a:pt x="439705" y="238514"/>
                  <a:pt x="501650" y="254000"/>
                </a:cubicBezTo>
                <a:lnTo>
                  <a:pt x="800100" y="247650"/>
                </a:lnTo>
                <a:cubicBezTo>
                  <a:pt x="806788" y="247382"/>
                  <a:pt x="812714" y="243139"/>
                  <a:pt x="819150" y="241300"/>
                </a:cubicBezTo>
                <a:cubicBezTo>
                  <a:pt x="827541" y="238902"/>
                  <a:pt x="844550" y="234950"/>
                  <a:pt x="844550" y="23495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CuadroTexto 47"/>
          <p:cNvSpPr txBox="1"/>
          <p:nvPr/>
        </p:nvSpPr>
        <p:spPr>
          <a:xfrm>
            <a:off x="5094780" y="3306068"/>
            <a:ext cx="50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218</a:t>
            </a:r>
            <a:endParaRPr lang="es-MX" sz="1100" dirty="0"/>
          </a:p>
        </p:txBody>
      </p:sp>
      <p:sp>
        <p:nvSpPr>
          <p:cNvPr id="19" name="Forma libre 18"/>
          <p:cNvSpPr/>
          <p:nvPr/>
        </p:nvSpPr>
        <p:spPr>
          <a:xfrm>
            <a:off x="4577255" y="3219222"/>
            <a:ext cx="114300" cy="51028"/>
          </a:xfrm>
          <a:custGeom>
            <a:avLst/>
            <a:gdLst>
              <a:gd name="connsiteX0" fmla="*/ 0 w 114300"/>
              <a:gd name="connsiteY0" fmla="*/ 51028 h 51028"/>
              <a:gd name="connsiteX1" fmla="*/ 107950 w 114300"/>
              <a:gd name="connsiteY1" fmla="*/ 228 h 51028"/>
              <a:gd name="connsiteX2" fmla="*/ 114300 w 114300"/>
              <a:gd name="connsiteY2" fmla="*/ 228 h 5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1028">
                <a:moveTo>
                  <a:pt x="0" y="51028"/>
                </a:moveTo>
                <a:cubicBezTo>
                  <a:pt x="11598" y="45229"/>
                  <a:pt x="74296" y="8641"/>
                  <a:pt x="107950" y="228"/>
                </a:cubicBezTo>
                <a:cubicBezTo>
                  <a:pt x="110003" y="-285"/>
                  <a:pt x="112183" y="228"/>
                  <a:pt x="114300" y="22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orma libre 19"/>
          <p:cNvSpPr/>
          <p:nvPr/>
        </p:nvSpPr>
        <p:spPr>
          <a:xfrm>
            <a:off x="5523405" y="3524250"/>
            <a:ext cx="946150" cy="317500"/>
          </a:xfrm>
          <a:custGeom>
            <a:avLst/>
            <a:gdLst>
              <a:gd name="connsiteX0" fmla="*/ 0 w 946150"/>
              <a:gd name="connsiteY0" fmla="*/ 0 h 317500"/>
              <a:gd name="connsiteX1" fmla="*/ 730250 w 946150"/>
              <a:gd name="connsiteY1" fmla="*/ 152400 h 317500"/>
              <a:gd name="connsiteX2" fmla="*/ 793750 w 946150"/>
              <a:gd name="connsiteY2" fmla="*/ 177800 h 317500"/>
              <a:gd name="connsiteX3" fmla="*/ 838200 w 946150"/>
              <a:gd name="connsiteY3" fmla="*/ 209550 h 317500"/>
              <a:gd name="connsiteX4" fmla="*/ 882650 w 946150"/>
              <a:gd name="connsiteY4" fmla="*/ 234950 h 317500"/>
              <a:gd name="connsiteX5" fmla="*/ 901700 w 946150"/>
              <a:gd name="connsiteY5" fmla="*/ 254000 h 317500"/>
              <a:gd name="connsiteX6" fmla="*/ 927100 w 946150"/>
              <a:gd name="connsiteY6" fmla="*/ 292100 h 317500"/>
              <a:gd name="connsiteX7" fmla="*/ 946150 w 946150"/>
              <a:gd name="connsiteY7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6150" h="317500">
                <a:moveTo>
                  <a:pt x="0" y="0"/>
                </a:moveTo>
                <a:lnTo>
                  <a:pt x="730250" y="152400"/>
                </a:lnTo>
                <a:cubicBezTo>
                  <a:pt x="747623" y="156133"/>
                  <a:pt x="777383" y="167570"/>
                  <a:pt x="793750" y="177800"/>
                </a:cubicBezTo>
                <a:cubicBezTo>
                  <a:pt x="830094" y="200515"/>
                  <a:pt x="806855" y="191639"/>
                  <a:pt x="838200" y="209550"/>
                </a:cubicBezTo>
                <a:cubicBezTo>
                  <a:pt x="857962" y="220842"/>
                  <a:pt x="865773" y="220886"/>
                  <a:pt x="882650" y="234950"/>
                </a:cubicBezTo>
                <a:cubicBezTo>
                  <a:pt x="889549" y="240699"/>
                  <a:pt x="895350" y="247650"/>
                  <a:pt x="901700" y="254000"/>
                </a:cubicBezTo>
                <a:cubicBezTo>
                  <a:pt x="912859" y="287478"/>
                  <a:pt x="900674" y="260389"/>
                  <a:pt x="927100" y="292100"/>
                </a:cubicBezTo>
                <a:cubicBezTo>
                  <a:pt x="963001" y="335181"/>
                  <a:pt x="925955" y="297305"/>
                  <a:pt x="946150" y="31750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Forma libre 48"/>
          <p:cNvSpPr/>
          <p:nvPr/>
        </p:nvSpPr>
        <p:spPr>
          <a:xfrm>
            <a:off x="5517055" y="3476933"/>
            <a:ext cx="45719" cy="132375"/>
          </a:xfrm>
          <a:custGeom>
            <a:avLst/>
            <a:gdLst>
              <a:gd name="connsiteX0" fmla="*/ 0 w 114300"/>
              <a:gd name="connsiteY0" fmla="*/ 51028 h 51028"/>
              <a:gd name="connsiteX1" fmla="*/ 107950 w 114300"/>
              <a:gd name="connsiteY1" fmla="*/ 228 h 51028"/>
              <a:gd name="connsiteX2" fmla="*/ 114300 w 114300"/>
              <a:gd name="connsiteY2" fmla="*/ 228 h 5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1028">
                <a:moveTo>
                  <a:pt x="0" y="51028"/>
                </a:moveTo>
                <a:cubicBezTo>
                  <a:pt x="11598" y="45229"/>
                  <a:pt x="74296" y="8641"/>
                  <a:pt x="107950" y="228"/>
                </a:cubicBezTo>
                <a:cubicBezTo>
                  <a:pt x="110003" y="-285"/>
                  <a:pt x="112183" y="228"/>
                  <a:pt x="114300" y="22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CuadroTexto 49"/>
          <p:cNvSpPr txBox="1"/>
          <p:nvPr/>
        </p:nvSpPr>
        <p:spPr>
          <a:xfrm>
            <a:off x="5744706" y="3412315"/>
            <a:ext cx="50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307</a:t>
            </a:r>
            <a:endParaRPr lang="es-MX" sz="1100" dirty="0"/>
          </a:p>
        </p:txBody>
      </p:sp>
      <p:sp>
        <p:nvSpPr>
          <p:cNvPr id="56" name="Elipse 55"/>
          <p:cNvSpPr/>
          <p:nvPr/>
        </p:nvSpPr>
        <p:spPr>
          <a:xfrm>
            <a:off x="3470637" y="2837277"/>
            <a:ext cx="152867" cy="147523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467544" y="3121223"/>
            <a:ext cx="1351189" cy="1686382"/>
            <a:chOff x="467544" y="3121223"/>
            <a:chExt cx="1351189" cy="1686382"/>
          </a:xfrm>
        </p:grpSpPr>
        <p:cxnSp>
          <p:nvCxnSpPr>
            <p:cNvPr id="22" name="Conector recto 21"/>
            <p:cNvCxnSpPr/>
            <p:nvPr/>
          </p:nvCxnSpPr>
          <p:spPr>
            <a:xfrm>
              <a:off x="479025" y="3284984"/>
              <a:ext cx="216024" cy="0"/>
            </a:xfrm>
            <a:prstGeom prst="line">
              <a:avLst/>
            </a:prstGeom>
            <a:ln w="38100">
              <a:solidFill>
                <a:srgbClr val="FD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668522" y="3121223"/>
              <a:ext cx="10346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Conexión</a:t>
              </a:r>
            </a:p>
          </p:txBody>
        </p:sp>
        <p:sp>
          <p:nvSpPr>
            <p:cNvPr id="52" name="Elipse 51"/>
            <p:cNvSpPr/>
            <p:nvPr/>
          </p:nvSpPr>
          <p:spPr>
            <a:xfrm>
              <a:off x="474600" y="3569509"/>
              <a:ext cx="152867" cy="1475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D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668391" y="3481844"/>
              <a:ext cx="115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Punto Sede</a:t>
              </a:r>
            </a:p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SCLC</a:t>
              </a:r>
            </a:p>
          </p:txBody>
        </p:sp>
        <p:cxnSp>
          <p:nvCxnSpPr>
            <p:cNvPr id="30" name="Conector recto 29"/>
            <p:cNvCxnSpPr/>
            <p:nvPr/>
          </p:nvCxnSpPr>
          <p:spPr>
            <a:xfrm>
              <a:off x="474600" y="4149080"/>
              <a:ext cx="19392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uadroTexto 54"/>
            <p:cNvSpPr txBox="1"/>
            <p:nvPr/>
          </p:nvSpPr>
          <p:spPr>
            <a:xfrm>
              <a:off x="668522" y="3985319"/>
              <a:ext cx="1150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Rutas</a:t>
              </a:r>
            </a:p>
          </p:txBody>
        </p:sp>
        <p:sp>
          <p:nvSpPr>
            <p:cNvPr id="57" name="Elipse 56"/>
            <p:cNvSpPr/>
            <p:nvPr/>
          </p:nvSpPr>
          <p:spPr>
            <a:xfrm>
              <a:off x="467544" y="4433605"/>
              <a:ext cx="152867" cy="147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646059" y="4345940"/>
              <a:ext cx="1150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Punto Sede</a:t>
              </a:r>
            </a:p>
            <a:p>
              <a:r>
                <a:rPr lang="es-MX" sz="1200" b="1" dirty="0">
                  <a:solidFill>
                    <a:schemeClr val="accent1">
                      <a:lumMod val="75000"/>
                    </a:schemeClr>
                  </a:solidFill>
                  <a:latin typeface="Rockwell Condensed" pitchFamily="18" charset="0"/>
                </a:rPr>
                <a:t>Tuxtla</a:t>
              </a:r>
            </a:p>
          </p:txBody>
        </p:sp>
      </p:grpSp>
      <p:sp>
        <p:nvSpPr>
          <p:cNvPr id="34" name="Forma libre 33"/>
          <p:cNvSpPr/>
          <p:nvPr/>
        </p:nvSpPr>
        <p:spPr>
          <a:xfrm>
            <a:off x="4018455" y="2721895"/>
            <a:ext cx="347038" cy="240379"/>
          </a:xfrm>
          <a:custGeom>
            <a:avLst/>
            <a:gdLst>
              <a:gd name="connsiteX0" fmla="*/ 0 w 438150"/>
              <a:gd name="connsiteY0" fmla="*/ 266700 h 266700"/>
              <a:gd name="connsiteX1" fmla="*/ 19050 w 438150"/>
              <a:gd name="connsiteY1" fmla="*/ 190500 h 266700"/>
              <a:gd name="connsiteX2" fmla="*/ 47625 w 438150"/>
              <a:gd name="connsiteY2" fmla="*/ 171450 h 266700"/>
              <a:gd name="connsiteX3" fmla="*/ 95250 w 438150"/>
              <a:gd name="connsiteY3" fmla="*/ 133350 h 266700"/>
              <a:gd name="connsiteX4" fmla="*/ 123825 w 438150"/>
              <a:gd name="connsiteY4" fmla="*/ 114300 h 266700"/>
              <a:gd name="connsiteX5" fmla="*/ 180975 w 438150"/>
              <a:gd name="connsiteY5" fmla="*/ 95250 h 266700"/>
              <a:gd name="connsiteX6" fmla="*/ 209550 w 438150"/>
              <a:gd name="connsiteY6" fmla="*/ 76200 h 266700"/>
              <a:gd name="connsiteX7" fmla="*/ 238125 w 438150"/>
              <a:gd name="connsiteY7" fmla="*/ 66675 h 266700"/>
              <a:gd name="connsiteX8" fmla="*/ 323850 w 438150"/>
              <a:gd name="connsiteY8" fmla="*/ 47625 h 266700"/>
              <a:gd name="connsiteX9" fmla="*/ 409575 w 438150"/>
              <a:gd name="connsiteY9" fmla="*/ 9525 h 266700"/>
              <a:gd name="connsiteX10" fmla="*/ 438150 w 438150"/>
              <a:gd name="connsiteY10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50" h="266700">
                <a:moveTo>
                  <a:pt x="0" y="266700"/>
                </a:moveTo>
                <a:cubicBezTo>
                  <a:pt x="474" y="264328"/>
                  <a:pt x="11240" y="200263"/>
                  <a:pt x="19050" y="190500"/>
                </a:cubicBezTo>
                <a:cubicBezTo>
                  <a:pt x="26201" y="181561"/>
                  <a:pt x="38100" y="177800"/>
                  <a:pt x="47625" y="171450"/>
                </a:cubicBezTo>
                <a:cubicBezTo>
                  <a:pt x="79738" y="123280"/>
                  <a:pt x="49242" y="156354"/>
                  <a:pt x="95250" y="133350"/>
                </a:cubicBezTo>
                <a:cubicBezTo>
                  <a:pt x="105489" y="128230"/>
                  <a:pt x="113364" y="118949"/>
                  <a:pt x="123825" y="114300"/>
                </a:cubicBezTo>
                <a:cubicBezTo>
                  <a:pt x="142175" y="106145"/>
                  <a:pt x="164267" y="106389"/>
                  <a:pt x="180975" y="95250"/>
                </a:cubicBezTo>
                <a:cubicBezTo>
                  <a:pt x="190500" y="88900"/>
                  <a:pt x="199311" y="81320"/>
                  <a:pt x="209550" y="76200"/>
                </a:cubicBezTo>
                <a:cubicBezTo>
                  <a:pt x="218530" y="71710"/>
                  <a:pt x="228385" y="69110"/>
                  <a:pt x="238125" y="66675"/>
                </a:cubicBezTo>
                <a:cubicBezTo>
                  <a:pt x="266523" y="59575"/>
                  <a:pt x="295566" y="55167"/>
                  <a:pt x="323850" y="47625"/>
                </a:cubicBezTo>
                <a:cubicBezTo>
                  <a:pt x="429166" y="19541"/>
                  <a:pt x="343025" y="42800"/>
                  <a:pt x="409575" y="9525"/>
                </a:cubicBezTo>
                <a:cubicBezTo>
                  <a:pt x="418555" y="5035"/>
                  <a:pt x="438150" y="0"/>
                  <a:pt x="438150" y="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0" name="Conector recto 59"/>
          <p:cNvCxnSpPr/>
          <p:nvPr/>
        </p:nvCxnSpPr>
        <p:spPr>
          <a:xfrm>
            <a:off x="4384729" y="2636912"/>
            <a:ext cx="54736" cy="875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rma libre 60"/>
          <p:cNvSpPr/>
          <p:nvPr/>
        </p:nvSpPr>
        <p:spPr>
          <a:xfrm>
            <a:off x="4389930" y="2447925"/>
            <a:ext cx="38100" cy="219075"/>
          </a:xfrm>
          <a:custGeom>
            <a:avLst/>
            <a:gdLst>
              <a:gd name="connsiteX0" fmla="*/ 38100 w 38100"/>
              <a:gd name="connsiteY0" fmla="*/ 219075 h 219075"/>
              <a:gd name="connsiteX1" fmla="*/ 28575 w 38100"/>
              <a:gd name="connsiteY1" fmla="*/ 47625 h 219075"/>
              <a:gd name="connsiteX2" fmla="*/ 9525 w 38100"/>
              <a:gd name="connsiteY2" fmla="*/ 19050 h 219075"/>
              <a:gd name="connsiteX3" fmla="*/ 0 w 38100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" h="219075">
                <a:moveTo>
                  <a:pt x="38100" y="219075"/>
                </a:moveTo>
                <a:cubicBezTo>
                  <a:pt x="34925" y="161925"/>
                  <a:pt x="36670" y="104288"/>
                  <a:pt x="28575" y="47625"/>
                </a:cubicBezTo>
                <a:cubicBezTo>
                  <a:pt x="26956" y="36292"/>
                  <a:pt x="15415" y="28866"/>
                  <a:pt x="9525" y="19050"/>
                </a:cubicBezTo>
                <a:cubicBezTo>
                  <a:pt x="5872" y="12962"/>
                  <a:pt x="3175" y="6350"/>
                  <a:pt x="0" y="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Forma libre 61"/>
          <p:cNvSpPr/>
          <p:nvPr/>
        </p:nvSpPr>
        <p:spPr>
          <a:xfrm>
            <a:off x="4075605" y="2428875"/>
            <a:ext cx="704850" cy="504825"/>
          </a:xfrm>
          <a:custGeom>
            <a:avLst/>
            <a:gdLst>
              <a:gd name="connsiteX0" fmla="*/ 0 w 704850"/>
              <a:gd name="connsiteY0" fmla="*/ 504825 h 504825"/>
              <a:gd name="connsiteX1" fmla="*/ 133350 w 704850"/>
              <a:gd name="connsiteY1" fmla="*/ 476250 h 504825"/>
              <a:gd name="connsiteX2" fmla="*/ 219075 w 704850"/>
              <a:gd name="connsiteY2" fmla="*/ 447675 h 504825"/>
              <a:gd name="connsiteX3" fmla="*/ 285750 w 704850"/>
              <a:gd name="connsiteY3" fmla="*/ 428625 h 504825"/>
              <a:gd name="connsiteX4" fmla="*/ 342900 w 704850"/>
              <a:gd name="connsiteY4" fmla="*/ 409575 h 504825"/>
              <a:gd name="connsiteX5" fmla="*/ 428625 w 704850"/>
              <a:gd name="connsiteY5" fmla="*/ 381000 h 504825"/>
              <a:gd name="connsiteX6" fmla="*/ 457200 w 704850"/>
              <a:gd name="connsiteY6" fmla="*/ 371475 h 504825"/>
              <a:gd name="connsiteX7" fmla="*/ 485775 w 704850"/>
              <a:gd name="connsiteY7" fmla="*/ 352425 h 504825"/>
              <a:gd name="connsiteX8" fmla="*/ 542925 w 704850"/>
              <a:gd name="connsiteY8" fmla="*/ 323850 h 504825"/>
              <a:gd name="connsiteX9" fmla="*/ 581025 w 704850"/>
              <a:gd name="connsiteY9" fmla="*/ 295275 h 504825"/>
              <a:gd name="connsiteX10" fmla="*/ 628650 w 704850"/>
              <a:gd name="connsiteY10" fmla="*/ 247650 h 504825"/>
              <a:gd name="connsiteX11" fmla="*/ 657225 w 704850"/>
              <a:gd name="connsiteY11" fmla="*/ 190500 h 504825"/>
              <a:gd name="connsiteX12" fmla="*/ 685800 w 704850"/>
              <a:gd name="connsiteY12" fmla="*/ 133350 h 504825"/>
              <a:gd name="connsiteX13" fmla="*/ 704850 w 704850"/>
              <a:gd name="connsiteY13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4850" h="504825">
                <a:moveTo>
                  <a:pt x="0" y="504825"/>
                </a:moveTo>
                <a:cubicBezTo>
                  <a:pt x="137989" y="458829"/>
                  <a:pt x="-34869" y="512297"/>
                  <a:pt x="133350" y="476250"/>
                </a:cubicBezTo>
                <a:lnTo>
                  <a:pt x="219075" y="447675"/>
                </a:lnTo>
                <a:cubicBezTo>
                  <a:pt x="315107" y="415664"/>
                  <a:pt x="166149" y="464505"/>
                  <a:pt x="285750" y="428625"/>
                </a:cubicBezTo>
                <a:cubicBezTo>
                  <a:pt x="304984" y="422855"/>
                  <a:pt x="323850" y="415925"/>
                  <a:pt x="342900" y="409575"/>
                </a:cubicBezTo>
                <a:lnTo>
                  <a:pt x="428625" y="381000"/>
                </a:lnTo>
                <a:cubicBezTo>
                  <a:pt x="438150" y="377825"/>
                  <a:pt x="448846" y="377044"/>
                  <a:pt x="457200" y="371475"/>
                </a:cubicBezTo>
                <a:cubicBezTo>
                  <a:pt x="466725" y="365125"/>
                  <a:pt x="475536" y="357545"/>
                  <a:pt x="485775" y="352425"/>
                </a:cubicBezTo>
                <a:cubicBezTo>
                  <a:pt x="548684" y="320970"/>
                  <a:pt x="479231" y="369346"/>
                  <a:pt x="542925" y="323850"/>
                </a:cubicBezTo>
                <a:cubicBezTo>
                  <a:pt x="555843" y="314623"/>
                  <a:pt x="569800" y="306500"/>
                  <a:pt x="581025" y="295275"/>
                </a:cubicBezTo>
                <a:cubicBezTo>
                  <a:pt x="644525" y="231775"/>
                  <a:pt x="552450" y="298450"/>
                  <a:pt x="628650" y="247650"/>
                </a:cubicBezTo>
                <a:cubicBezTo>
                  <a:pt x="683245" y="165758"/>
                  <a:pt x="617790" y="269370"/>
                  <a:pt x="657225" y="190500"/>
                </a:cubicBezTo>
                <a:cubicBezTo>
                  <a:pt x="694154" y="116642"/>
                  <a:pt x="661859" y="205174"/>
                  <a:pt x="685800" y="133350"/>
                </a:cubicBezTo>
                <a:lnTo>
                  <a:pt x="704850" y="0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Rectangle 12"/>
          <p:cNvSpPr txBox="1">
            <a:spLocks noChangeArrowheads="1"/>
          </p:cNvSpPr>
          <p:nvPr/>
        </p:nvSpPr>
        <p:spPr>
          <a:xfrm>
            <a:off x="1979712" y="188640"/>
            <a:ext cx="4320480" cy="52253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SEGUIMIENTO 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221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5"/>
            <a:ext cx="264665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97542"/>
              </p:ext>
            </p:extLst>
          </p:nvPr>
        </p:nvGraphicFramePr>
        <p:xfrm>
          <a:off x="3347864" y="1772816"/>
          <a:ext cx="4464496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576064"/>
                <a:gridCol w="1080120"/>
                <a:gridCol w="129614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Cabecera Municipal:  Ocotepec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Localidad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No. Fam.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Tipo Unidad de Salud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Población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Cabecera </a:t>
                      </a:r>
                      <a:r>
                        <a:rPr lang="es-MX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Mpal</a:t>
                      </a:r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MX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Ocotepec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953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UMR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3812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San Pablo </a:t>
                      </a:r>
                      <a:r>
                        <a:rPr lang="es-MX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Huacanó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3195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UMR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1278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Santo Domingo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CoCS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Ocotal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CSM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Población Total: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5648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2843808" y="674219"/>
            <a:ext cx="2865423" cy="52253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OCOTEPEC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7514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HERRAMIENTA UNIVERSITARIA 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sp>
        <p:nvSpPr>
          <p:cNvPr id="140" name="Text Box 19"/>
          <p:cNvSpPr txBox="1">
            <a:spLocks noChangeArrowheads="1"/>
          </p:cNvSpPr>
          <p:nvPr/>
        </p:nvSpPr>
        <p:spPr>
          <a:xfrm>
            <a:off x="611560" y="1340768"/>
            <a:ext cx="7272808" cy="120032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 b="1">
                <a:solidFill>
                  <a:schemeClr val="tx2"/>
                </a:solidFill>
                <a:latin typeface="Rockwell Condensed" pitchFamily="18" charset="0"/>
              </a:defRPr>
            </a:lvl1pPr>
          </a:lstStyle>
          <a:p>
            <a:r>
              <a:rPr lang="es-MX" sz="1400" dirty="0"/>
              <a:t>Brindar atención en los sectores menos favorecidos, </a:t>
            </a:r>
            <a:r>
              <a:rPr lang="es-ES" sz="1400" dirty="0"/>
              <a:t>proporcionando una atención integral multidisciplinaria, con la </a:t>
            </a:r>
            <a:r>
              <a:rPr lang="es-MX" sz="1400" dirty="0"/>
              <a:t>asignación de prestadores de Servicio Social de diferentes disciplinas académicas</a:t>
            </a:r>
            <a:r>
              <a:rPr lang="es-ES" sz="1400" dirty="0"/>
              <a:t> que permita detectar, prevenir y atender los problemas sociales por medio de acciones técnicas y científicas para coadyuvar a mejorar el contexto de la población en situación de pobreza extrema y carencia alimentaria.</a:t>
            </a:r>
            <a:endParaRPr lang="es-MX" sz="1400" dirty="0"/>
          </a:p>
        </p:txBody>
      </p:sp>
      <p:sp>
        <p:nvSpPr>
          <p:cNvPr id="141" name="140 Rectángulo"/>
          <p:cNvSpPr/>
          <p:nvPr/>
        </p:nvSpPr>
        <p:spPr>
          <a:xfrm>
            <a:off x="2627784" y="2699042"/>
            <a:ext cx="5040560" cy="3970318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PRIMERO: Alinear todos nuestros esfuerzos para apoyar a los que menos tienen y refrendar nuestro apoyo y compromiso con la Cruzada Nacional contra el Hambre.</a:t>
            </a:r>
          </a:p>
          <a:p>
            <a:pPr algn="just"/>
            <a:endParaRPr lang="es-MX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SEGUNDO: fortalecer la focalización e IMPULSAR 98 PROGRAMAS ESTATALES QUE POR MEDIO DE 24 INSTITUCIONES DE GOBIERNO aplicarán acciones prioritarias, efectivas, medibles que logren resultados contundentes.</a:t>
            </a:r>
          </a:p>
          <a:p>
            <a:pPr algn="just"/>
            <a:endParaRPr lang="es-MX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TERCERO: atender de manera prioritaria a las 100 MIL FAMILIAS DE LAS  2 MIL 881 COMUNIDADES CON MAYOR REZAGO social de nuestro estado.</a:t>
            </a:r>
          </a:p>
          <a:p>
            <a:pPr algn="just"/>
            <a:endParaRPr lang="es-MX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CUARTO: establecer un sistema de  verificación de metas con participación social.</a:t>
            </a:r>
          </a:p>
          <a:p>
            <a:pPr algn="just"/>
            <a:endParaRPr lang="es-MX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QUINTO: transparentar los programas y fiscalizar los recursos </a:t>
            </a:r>
            <a:endParaRPr lang="es-MX" sz="1400" b="1" dirty="0" smtClean="0">
              <a:solidFill>
                <a:schemeClr val="tx2"/>
              </a:solidFill>
              <a:latin typeface="Rockwell Condensed" pitchFamily="18" charset="0"/>
            </a:endParaRPr>
          </a:p>
          <a:p>
            <a:pPr algn="just"/>
            <a:r>
              <a:rPr lang="es-MX" sz="1400" b="1" dirty="0" smtClean="0">
                <a:solidFill>
                  <a:schemeClr val="tx2"/>
                </a:solidFill>
                <a:latin typeface="Rockwell Condensed" pitchFamily="18" charset="0"/>
              </a:rPr>
              <a:t>con </a:t>
            </a: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el apoyo de la Función Pública.</a:t>
            </a:r>
          </a:p>
        </p:txBody>
      </p:sp>
      <p:sp>
        <p:nvSpPr>
          <p:cNvPr id="143" name="4 CuadroTexto"/>
          <p:cNvSpPr txBox="1">
            <a:spLocks noChangeArrowheads="1"/>
          </p:cNvSpPr>
          <p:nvPr/>
        </p:nvSpPr>
        <p:spPr bwMode="auto">
          <a:xfrm>
            <a:off x="539552" y="4110757"/>
            <a:ext cx="165618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Rockwell Condensed" pitchFamily="18" charset="0"/>
                <a:ea typeface="+mj-ea"/>
                <a:cs typeface="+mj-cs"/>
              </a:rPr>
              <a:t>ESTRATEGIAS </a:t>
            </a:r>
          </a:p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Rockwell Condensed" pitchFamily="18" charset="0"/>
                <a:ea typeface="+mj-ea"/>
                <a:cs typeface="+mj-cs"/>
              </a:rPr>
              <a:t>ESTATALES</a:t>
            </a:r>
          </a:p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Rockwell Condensed" pitchFamily="18" charset="0"/>
                <a:ea typeface="+mj-ea"/>
                <a:cs typeface="+mj-cs"/>
              </a:rPr>
              <a:t>(</a:t>
            </a:r>
            <a:r>
              <a:rPr lang="es-MX" sz="1200" b="1" dirty="0" smtClean="0">
                <a:solidFill>
                  <a:schemeClr val="bg1"/>
                </a:solidFill>
                <a:latin typeface="Rockwell Condensed" pitchFamily="18" charset="0"/>
                <a:ea typeface="+mj-ea"/>
                <a:cs typeface="+mj-cs"/>
              </a:rPr>
              <a:t>SINHAMBRE</a:t>
            </a:r>
            <a:r>
              <a:rPr lang="es-MX" sz="1600" b="1" dirty="0" smtClean="0">
                <a:solidFill>
                  <a:schemeClr val="bg1"/>
                </a:solidFill>
                <a:latin typeface="Rockwell Condensed" pitchFamily="18" charset="0"/>
                <a:ea typeface="+mj-ea"/>
                <a:cs typeface="+mj-cs"/>
              </a:rPr>
              <a:t>)</a:t>
            </a:r>
            <a:endParaRPr lang="es-MX" sz="1600" b="1" dirty="0">
              <a:solidFill>
                <a:schemeClr val="bg1"/>
              </a:solidFill>
              <a:latin typeface="Rockwell Condensed" pitchFamily="18" charset="0"/>
              <a:ea typeface="+mj-ea"/>
              <a:cs typeface="+mj-cs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195736" y="3068960"/>
            <a:ext cx="504056" cy="3312368"/>
            <a:chOff x="2195736" y="3068960"/>
            <a:chExt cx="504056" cy="3312368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2360300" y="3068960"/>
              <a:ext cx="0" cy="331236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2339752" y="3068960"/>
              <a:ext cx="36004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>
              <a:off x="2339752" y="4035886"/>
              <a:ext cx="36004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"/>
            <p:cNvCxnSpPr/>
            <p:nvPr/>
          </p:nvCxnSpPr>
          <p:spPr>
            <a:xfrm>
              <a:off x="2339752" y="4982264"/>
              <a:ext cx="36004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>
              <a:off x="2339752" y="5733256"/>
              <a:ext cx="36004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>
              <a:off x="2339752" y="6381328"/>
              <a:ext cx="36004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>
              <a:off x="2195736" y="4509120"/>
              <a:ext cx="16456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14 Conector recto"/>
          <p:cNvCxnSpPr>
            <a:endCxn id="143" idx="0"/>
          </p:cNvCxnSpPr>
          <p:nvPr/>
        </p:nvCxnSpPr>
        <p:spPr>
          <a:xfrm>
            <a:off x="1367644" y="2541097"/>
            <a:ext cx="0" cy="156966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1367644" y="2852936"/>
            <a:ext cx="0" cy="0"/>
          </a:xfrm>
          <a:prstGeom prst="straightConnector1">
            <a:avLst/>
          </a:prstGeom>
          <a:ln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15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MODELO DE INTERVENCIÓN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67544" y="119675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tx2"/>
                </a:solidFill>
                <a:latin typeface="Rockwell Condensed" pitchFamily="18" charset="0"/>
              </a:rPr>
              <a:t>La cruzada nacional presenta algunas áreas de oportunidad para que la UNACH coadyuve en el cumplimiento de los objetivos del programa e incida directamente en otros durante su implantación en el estado de Chiapas.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1475656" y="2186861"/>
            <a:ext cx="5544616" cy="2952324"/>
            <a:chOff x="-196409" y="2434942"/>
            <a:chExt cx="6437286" cy="2872448"/>
          </a:xfrm>
          <a:solidFill>
            <a:schemeClr val="accent1">
              <a:lumMod val="75000"/>
            </a:schemeClr>
          </a:solidFill>
        </p:grpSpPr>
        <p:grpSp>
          <p:nvGrpSpPr>
            <p:cNvPr id="20" name="19 Grupo"/>
            <p:cNvGrpSpPr/>
            <p:nvPr/>
          </p:nvGrpSpPr>
          <p:grpSpPr>
            <a:xfrm>
              <a:off x="-196409" y="2434942"/>
              <a:ext cx="6437286" cy="2872448"/>
              <a:chOff x="35010" y="2600002"/>
              <a:chExt cx="6932464" cy="2872448"/>
            </a:xfrm>
            <a:grpFill/>
          </p:grpSpPr>
          <p:sp>
            <p:nvSpPr>
              <p:cNvPr id="26" name="4 CuadroTexto"/>
              <p:cNvSpPr txBox="1">
                <a:spLocks noChangeArrowheads="1"/>
              </p:cNvSpPr>
              <p:nvPr/>
            </p:nvSpPr>
            <p:spPr bwMode="auto">
              <a:xfrm>
                <a:off x="143418" y="2600002"/>
                <a:ext cx="1512168" cy="461665"/>
              </a:xfrm>
              <a:prstGeom prst="rect">
                <a:avLst/>
              </a:prstGeom>
              <a:grpFill/>
              <a:ln w="476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MX" sz="1200" b="1" dirty="0" smtClean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1.- ACCESO A LA</a:t>
                </a:r>
              </a:p>
              <a:p>
                <a:pPr algn="ctr">
                  <a:defRPr/>
                </a:pPr>
                <a:r>
                  <a:rPr lang="es-MX" sz="1200" b="1" dirty="0" smtClean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ALIMENTACIÓN</a:t>
                </a:r>
                <a:endParaRPr lang="es-MX" sz="1200" b="1" dirty="0">
                  <a:solidFill>
                    <a:schemeClr val="bg1"/>
                  </a:solidFill>
                  <a:latin typeface="Rockwell Condensed" pitchFamily="18" charset="0"/>
                  <a:ea typeface="+mj-ea"/>
                  <a:cs typeface="+mj-cs"/>
                </a:endParaRPr>
              </a:p>
            </p:txBody>
          </p:sp>
          <p:sp>
            <p:nvSpPr>
              <p:cNvPr id="27" name="4 CuadroTexto"/>
              <p:cNvSpPr txBox="1">
                <a:spLocks noChangeArrowheads="1"/>
              </p:cNvSpPr>
              <p:nvPr/>
            </p:nvSpPr>
            <p:spPr bwMode="auto">
              <a:xfrm>
                <a:off x="35010" y="4982034"/>
                <a:ext cx="2016224" cy="461665"/>
              </a:xfrm>
              <a:prstGeom prst="rect">
                <a:avLst/>
              </a:prstGeom>
              <a:grpFill/>
              <a:ln w="476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MX" sz="1200" b="1" dirty="0" smtClean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2.- FORTALECIMIENTO</a:t>
                </a:r>
              </a:p>
              <a:p>
                <a:pPr algn="ctr">
                  <a:defRPr/>
                </a:pPr>
                <a:r>
                  <a:rPr lang="es-MX" sz="1200" b="1" dirty="0" smtClean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 DE LA AGRICULTURA</a:t>
                </a:r>
                <a:endParaRPr lang="es-MX" sz="1200" b="1" dirty="0">
                  <a:solidFill>
                    <a:schemeClr val="bg1"/>
                  </a:solidFill>
                  <a:latin typeface="Rockwell Condensed" pitchFamily="18" charset="0"/>
                  <a:ea typeface="+mj-ea"/>
                  <a:cs typeface="+mj-cs"/>
                </a:endParaRPr>
              </a:p>
            </p:txBody>
          </p:sp>
          <p:sp>
            <p:nvSpPr>
              <p:cNvPr id="28" name="4 CuadroTexto"/>
              <p:cNvSpPr txBox="1">
                <a:spLocks noChangeArrowheads="1"/>
              </p:cNvSpPr>
              <p:nvPr/>
            </p:nvSpPr>
            <p:spPr bwMode="auto">
              <a:xfrm>
                <a:off x="5167274" y="5010785"/>
                <a:ext cx="1800200" cy="461665"/>
              </a:xfrm>
              <a:prstGeom prst="rect">
                <a:avLst/>
              </a:prstGeom>
              <a:grpFill/>
              <a:ln w="476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MX" sz="1200" b="1" dirty="0" smtClean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4.- PARTICIPACIÓN</a:t>
                </a:r>
              </a:p>
              <a:p>
                <a:pPr algn="ctr">
                  <a:defRPr/>
                </a:pPr>
                <a:r>
                  <a:rPr lang="es-MX" sz="1200" b="1" dirty="0" smtClean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COMUNITARIA</a:t>
                </a:r>
                <a:endParaRPr lang="es-MX" sz="1200" b="1" dirty="0">
                  <a:solidFill>
                    <a:schemeClr val="bg1"/>
                  </a:solidFill>
                  <a:latin typeface="Rockwell Condensed" pitchFamily="18" charset="0"/>
                  <a:ea typeface="+mj-ea"/>
                  <a:cs typeface="+mj-cs"/>
                </a:endParaRPr>
              </a:p>
            </p:txBody>
          </p:sp>
          <p:sp>
            <p:nvSpPr>
              <p:cNvPr id="29" name="4 CuadroTexto"/>
              <p:cNvSpPr txBox="1">
                <a:spLocks noChangeArrowheads="1"/>
              </p:cNvSpPr>
              <p:nvPr/>
            </p:nvSpPr>
            <p:spPr bwMode="auto">
              <a:xfrm>
                <a:off x="2411760" y="3885436"/>
                <a:ext cx="2160239" cy="523930"/>
              </a:xfrm>
              <a:prstGeom prst="rect">
                <a:avLst/>
              </a:prstGeom>
              <a:grpFill/>
              <a:ln w="476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MX" sz="1400" b="1" dirty="0" smtClean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CRUZADA NACIONAL </a:t>
                </a:r>
              </a:p>
              <a:p>
                <a:pPr algn="ctr">
                  <a:defRPr/>
                </a:pPr>
                <a:r>
                  <a:rPr lang="es-MX" sz="1400" b="1" dirty="0" smtClean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CONTRA EL </a:t>
                </a:r>
                <a:r>
                  <a:rPr lang="es-MX" sz="1400" b="1" dirty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HAMBRE</a:t>
                </a:r>
              </a:p>
            </p:txBody>
          </p:sp>
          <p:sp>
            <p:nvSpPr>
              <p:cNvPr id="30" name="4 CuadroTexto"/>
              <p:cNvSpPr txBox="1">
                <a:spLocks noChangeArrowheads="1"/>
              </p:cNvSpPr>
              <p:nvPr/>
            </p:nvSpPr>
            <p:spPr bwMode="auto">
              <a:xfrm>
                <a:off x="5167274" y="2600002"/>
                <a:ext cx="1800200" cy="461665"/>
              </a:xfrm>
              <a:prstGeom prst="rect">
                <a:avLst/>
              </a:prstGeom>
              <a:grpFill/>
              <a:ln w="476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s-MX" sz="1200" b="1" dirty="0" smtClean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3.- AUMENTO DEL</a:t>
                </a:r>
              </a:p>
              <a:p>
                <a:pPr algn="ctr">
                  <a:defRPr/>
                </a:pPr>
                <a:r>
                  <a:rPr lang="es-MX" sz="1200" b="1" dirty="0" smtClean="0">
                    <a:solidFill>
                      <a:schemeClr val="bg1"/>
                    </a:solidFill>
                    <a:latin typeface="Rockwell Condensed" pitchFamily="18" charset="0"/>
                    <a:ea typeface="+mj-ea"/>
                    <a:cs typeface="+mj-cs"/>
                  </a:rPr>
                  <a:t>INGRESO FAMILIAR</a:t>
                </a:r>
                <a:endParaRPr lang="es-MX" sz="1200" b="1" dirty="0">
                  <a:solidFill>
                    <a:schemeClr val="bg1"/>
                  </a:solidFill>
                  <a:latin typeface="Rockwell Condensed" pitchFamily="18" charset="0"/>
                  <a:ea typeface="+mj-ea"/>
                  <a:cs typeface="+mj-cs"/>
                </a:endParaRPr>
              </a:p>
            </p:txBody>
          </p:sp>
        </p:grpSp>
        <p:sp>
          <p:nvSpPr>
            <p:cNvPr id="22" name="21 Flecha a la derecha con bandas"/>
            <p:cNvSpPr/>
            <p:nvPr/>
          </p:nvSpPr>
          <p:spPr>
            <a:xfrm rot="13540226">
              <a:off x="1992493" y="3109629"/>
              <a:ext cx="764340" cy="380717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22 Flecha a la derecha con bandas"/>
            <p:cNvSpPr/>
            <p:nvPr/>
          </p:nvSpPr>
          <p:spPr>
            <a:xfrm rot="18957946">
              <a:off x="3129549" y="3127523"/>
              <a:ext cx="764340" cy="380717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23 Flecha a la derecha con bandas"/>
            <p:cNvSpPr/>
            <p:nvPr/>
          </p:nvSpPr>
          <p:spPr>
            <a:xfrm rot="8619423">
              <a:off x="2210728" y="4437691"/>
              <a:ext cx="764340" cy="380717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24 Flecha a la derecha con bandas"/>
            <p:cNvSpPr/>
            <p:nvPr/>
          </p:nvSpPr>
          <p:spPr>
            <a:xfrm rot="1908433">
              <a:off x="3044642" y="4421079"/>
              <a:ext cx="764340" cy="380717"/>
            </a:xfrm>
            <a:prstGeom prst="strip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1343205" y="5182112"/>
            <a:ext cx="1991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Carreras Agropecuarias</a:t>
            </a: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Programa de Medio Ambiente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5508104" y="5139189"/>
            <a:ext cx="1991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Servicio Social</a:t>
            </a: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Casas Universitaria de Atención Social</a:t>
            </a: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Universidad Saludable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5508104" y="2688854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Incubo</a:t>
            </a: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Programas empresariales</a:t>
            </a: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Becas primer empleo</a:t>
            </a: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Género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1115616" y="2671172"/>
            <a:ext cx="2135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Empresas Universitarias</a:t>
            </a: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Proyectos de investigación</a:t>
            </a: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Proyectos de Extensión</a:t>
            </a:r>
          </a:p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Proyectos Especiales</a:t>
            </a:r>
          </a:p>
        </p:txBody>
      </p:sp>
    </p:spTree>
    <p:extLst>
      <p:ext uri="{BB962C8B-B14F-4D97-AF65-F5344CB8AC3E}">
        <p14:creationId xmlns:p14="http://schemas.microsoft.com/office/powerpoint/2010/main" val="7825578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LÍNEAS DE ACCIÓN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61760" y="2957402"/>
            <a:ext cx="1320387" cy="111967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1" name="31 CuadroTexto"/>
          <p:cNvSpPr txBox="1">
            <a:spLocks noChangeArrowheads="1"/>
          </p:cNvSpPr>
          <p:nvPr/>
        </p:nvSpPr>
        <p:spPr bwMode="auto">
          <a:xfrm>
            <a:off x="3844863" y="2080996"/>
            <a:ext cx="324910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Rockwell Condensed" pitchFamily="18" charset="0"/>
              </a:rPr>
              <a:t>PRODUCCIÓN </a:t>
            </a:r>
            <a:r>
              <a:rPr lang="es-MX" sz="1600" b="1" dirty="0">
                <a:solidFill>
                  <a:schemeClr val="bg1"/>
                </a:solidFill>
                <a:latin typeface="Rockwell Condensed" pitchFamily="18" charset="0"/>
              </a:rPr>
              <a:t>DE ALIMENTOS</a:t>
            </a:r>
          </a:p>
        </p:txBody>
      </p:sp>
      <p:sp>
        <p:nvSpPr>
          <p:cNvPr id="42" name="34 CuadroTexto"/>
          <p:cNvSpPr txBox="1">
            <a:spLocks noChangeArrowheads="1"/>
          </p:cNvSpPr>
          <p:nvPr/>
        </p:nvSpPr>
        <p:spPr bwMode="auto">
          <a:xfrm>
            <a:off x="3819184" y="2848039"/>
            <a:ext cx="327478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Rockwell Condensed" pitchFamily="18" charset="0"/>
              </a:defRPr>
            </a:lvl1pPr>
          </a:lstStyle>
          <a:p>
            <a:r>
              <a:rPr lang="es-MX" dirty="0"/>
              <a:t>SALUD Y NUTRICIÓN</a:t>
            </a:r>
          </a:p>
        </p:txBody>
      </p:sp>
      <p:sp>
        <p:nvSpPr>
          <p:cNvPr id="43" name="37 CuadroTexto"/>
          <p:cNvSpPr txBox="1">
            <a:spLocks noChangeArrowheads="1"/>
          </p:cNvSpPr>
          <p:nvPr/>
        </p:nvSpPr>
        <p:spPr bwMode="auto">
          <a:xfrm>
            <a:off x="3845663" y="3538690"/>
            <a:ext cx="324910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Rockwell Condensed" pitchFamily="18" charset="0"/>
              </a:defRPr>
            </a:lvl1pPr>
          </a:lstStyle>
          <a:p>
            <a:r>
              <a:rPr lang="es-MX" dirty="0" smtClean="0"/>
              <a:t>INFRAESTRUCTURA</a:t>
            </a:r>
            <a:endParaRPr lang="es-MX" dirty="0"/>
          </a:p>
        </p:txBody>
      </p:sp>
      <p:sp>
        <p:nvSpPr>
          <p:cNvPr id="44" name="40 CuadroTexto"/>
          <p:cNvSpPr txBox="1">
            <a:spLocks noChangeArrowheads="1"/>
          </p:cNvSpPr>
          <p:nvPr/>
        </p:nvSpPr>
        <p:spPr bwMode="auto">
          <a:xfrm>
            <a:off x="3844863" y="4071396"/>
            <a:ext cx="34651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Rockwell Condensed" pitchFamily="18" charset="0"/>
              </a:defRPr>
            </a:lvl1pPr>
          </a:lstStyle>
          <a:p>
            <a:r>
              <a:rPr lang="es-MX" dirty="0" smtClean="0"/>
              <a:t>EDUCACIÓN</a:t>
            </a:r>
            <a:endParaRPr lang="es-MX" dirty="0"/>
          </a:p>
        </p:txBody>
      </p:sp>
      <p:sp>
        <p:nvSpPr>
          <p:cNvPr id="45" name="42 CuadroTexto"/>
          <p:cNvSpPr txBox="1">
            <a:spLocks noChangeArrowheads="1"/>
          </p:cNvSpPr>
          <p:nvPr/>
        </p:nvSpPr>
        <p:spPr bwMode="auto">
          <a:xfrm>
            <a:off x="3845663" y="4923771"/>
            <a:ext cx="324910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Rockwell Condensed" pitchFamily="18" charset="0"/>
              </a:defRPr>
            </a:lvl1pPr>
          </a:lstStyle>
          <a:p>
            <a:r>
              <a:rPr lang="es-MX" dirty="0" smtClean="0"/>
              <a:t>MEDIO </a:t>
            </a:r>
            <a:r>
              <a:rPr lang="es-MX" dirty="0"/>
              <a:t>AMBIENTE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29866" y="3078688"/>
            <a:ext cx="1584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Rockwell Condensed" pitchFamily="18" charset="0"/>
              </a:rPr>
              <a:t>SERVICIO SOCIAL COMUNITARIO</a:t>
            </a:r>
            <a:endParaRPr lang="es-MX" sz="1600" b="1" dirty="0">
              <a:solidFill>
                <a:schemeClr val="bg1"/>
              </a:solidFill>
              <a:latin typeface="Rockwell Condensed" pitchFamily="18" charset="0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3131840" y="2075835"/>
            <a:ext cx="41881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Rockwell Condensed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57" name="56 CuadroTexto"/>
          <p:cNvSpPr txBox="1"/>
          <p:nvPr/>
        </p:nvSpPr>
        <p:spPr>
          <a:xfrm>
            <a:off x="3131840" y="2843510"/>
            <a:ext cx="41881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Rockwell Condensed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58" name="57 CuadroTexto"/>
          <p:cNvSpPr txBox="1"/>
          <p:nvPr/>
        </p:nvSpPr>
        <p:spPr>
          <a:xfrm>
            <a:off x="3131840" y="3531920"/>
            <a:ext cx="41881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Rockwell Condensed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59" name="58 CuadroTexto"/>
          <p:cNvSpPr txBox="1"/>
          <p:nvPr/>
        </p:nvSpPr>
        <p:spPr>
          <a:xfrm>
            <a:off x="3131840" y="4149080"/>
            <a:ext cx="41881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Rockwell Condensed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60" name="59 CuadroTexto"/>
          <p:cNvSpPr txBox="1"/>
          <p:nvPr/>
        </p:nvSpPr>
        <p:spPr>
          <a:xfrm>
            <a:off x="3131840" y="4921558"/>
            <a:ext cx="41881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Rockwell Condensed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MX" dirty="0" smtClean="0"/>
              <a:t>5</a:t>
            </a:r>
            <a:endParaRPr lang="es-MX" dirty="0"/>
          </a:p>
        </p:txBody>
      </p:sp>
      <p:cxnSp>
        <p:nvCxnSpPr>
          <p:cNvPr id="11" name="10 Conector recto"/>
          <p:cNvCxnSpPr>
            <a:stCxn id="56" idx="3"/>
          </p:cNvCxnSpPr>
          <p:nvPr/>
        </p:nvCxnSpPr>
        <p:spPr>
          <a:xfrm>
            <a:off x="3550654" y="2245112"/>
            <a:ext cx="37327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3491880" y="3017500"/>
            <a:ext cx="37327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491880" y="3717032"/>
            <a:ext cx="37327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3491880" y="4313644"/>
            <a:ext cx="37327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491880" y="5085184"/>
            <a:ext cx="37327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endCxn id="56" idx="1"/>
          </p:cNvCxnSpPr>
          <p:nvPr/>
        </p:nvCxnSpPr>
        <p:spPr>
          <a:xfrm flipV="1">
            <a:off x="1979712" y="2245112"/>
            <a:ext cx="1152128" cy="128680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>
            <a:endCxn id="57" idx="1"/>
          </p:cNvCxnSpPr>
          <p:nvPr/>
        </p:nvCxnSpPr>
        <p:spPr>
          <a:xfrm flipV="1">
            <a:off x="2082147" y="3012787"/>
            <a:ext cx="1049693" cy="4162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58" idx="1"/>
          </p:cNvCxnSpPr>
          <p:nvPr/>
        </p:nvCxnSpPr>
        <p:spPr>
          <a:xfrm>
            <a:off x="2082147" y="3429000"/>
            <a:ext cx="1049693" cy="27219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>
            <a:endCxn id="59" idx="1"/>
          </p:cNvCxnSpPr>
          <p:nvPr/>
        </p:nvCxnSpPr>
        <p:spPr>
          <a:xfrm>
            <a:off x="2082147" y="3429000"/>
            <a:ext cx="1049693" cy="8893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2082147" y="3429000"/>
            <a:ext cx="1202093" cy="172819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3450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LÍNEAS DE ACCIÓN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1259632" y="1469974"/>
            <a:ext cx="6048672" cy="3701528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dondear rectángulo de esquina del mismo lado 4"/>
          <p:cNvSpPr/>
          <p:nvPr/>
        </p:nvSpPr>
        <p:spPr>
          <a:xfrm>
            <a:off x="1331640" y="1556705"/>
            <a:ext cx="5688632" cy="36147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41910" rIns="13970" bIns="13970" numCol="1" spcCol="1270" anchor="t" anchorCtr="0">
            <a:noAutofit/>
          </a:bodyPr>
          <a:lstStyle/>
          <a:p>
            <a:pPr marL="0" lvl="1" algn="ctr" defTabSz="466725">
              <a:lnSpc>
                <a:spcPct val="90000"/>
              </a:lnSpc>
              <a:spcAft>
                <a:spcPct val="15000"/>
              </a:spcAft>
            </a:pPr>
            <a:r>
              <a:rPr lang="es-MX" b="1" dirty="0">
                <a:solidFill>
                  <a:schemeClr val="tx2"/>
                </a:solidFill>
                <a:latin typeface="Rockwell Condensed" pitchFamily="18" charset="0"/>
              </a:rPr>
              <a:t>REALIZAR TALLERES SOBRE:</a:t>
            </a:r>
          </a:p>
          <a:p>
            <a:pPr marL="57150" lvl="1" indent="-57150" algn="just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kumimoji="0" lang="es-MX" sz="105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ea typeface="Times New Roman" pitchFamily="18" charset="0"/>
              <a:cs typeface="Arial" charset="0"/>
            </a:endParaRPr>
          </a:p>
          <a:p>
            <a:pPr marL="57150" lvl="1" indent="-57150" algn="just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050" b="1" dirty="0">
              <a:solidFill>
                <a:schemeClr val="accent2"/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 marL="57150" lvl="1" indent="-57150" algn="just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dirty="0" smtClean="0">
                <a:solidFill>
                  <a:schemeClr val="tx2"/>
                </a:solidFill>
                <a:latin typeface="Rockwell Condensed" pitchFamily="18" charset="0"/>
              </a:rPr>
              <a:t>Sobre </a:t>
            </a: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producción de abonos orgánicos: composta, </a:t>
            </a:r>
            <a:r>
              <a:rPr lang="es-MX" sz="1400" b="1" dirty="0" smtClean="0">
                <a:solidFill>
                  <a:schemeClr val="tx2"/>
                </a:solidFill>
                <a:latin typeface="Rockwell Condensed" pitchFamily="18" charset="0"/>
              </a:rPr>
              <a:t>extractos </a:t>
            </a: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vegetales.</a:t>
            </a: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Manejo de abonos verdes.</a:t>
            </a: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Incorporación de fuentes de materia orgánica.</a:t>
            </a: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Rotación de cultivos.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Realizar taller sobre manejo integral de plagas</a:t>
            </a:r>
            <a:r>
              <a:rPr lang="es-ES" sz="1400" b="1" dirty="0">
                <a:solidFill>
                  <a:schemeClr val="tx2"/>
                </a:solidFill>
                <a:latin typeface="Rockwell Condensed" pitchFamily="18" charset="0"/>
              </a:rPr>
              <a:t> .</a:t>
            </a: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Asistencia técnica en mejoramiento y selección de semillas.</a:t>
            </a:r>
            <a:r>
              <a:rPr lang="es-ES" sz="1400" b="1" dirty="0">
                <a:solidFill>
                  <a:schemeClr val="tx2"/>
                </a:solidFill>
                <a:latin typeface="Rockwell Condensed" pitchFamily="18" charset="0"/>
              </a:rPr>
              <a:t> </a:t>
            </a: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Realizar taller sobre el uso adecuado de fertilizantes y herbicidas orgánicos.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  <a:p>
            <a:pPr marL="57150" lvl="1" indent="-57150" algn="just" defTabSz="466725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Establecimiento de medidas de sanidad en los proyectos de aves y cerdos de </a:t>
            </a:r>
            <a:r>
              <a:rPr lang="es-MX" sz="1400" b="1" dirty="0" err="1" smtClean="0">
                <a:solidFill>
                  <a:schemeClr val="tx2"/>
                </a:solidFill>
                <a:latin typeface="Rockwell Condensed" pitchFamily="18" charset="0"/>
              </a:rPr>
              <a:t>traspati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259632" y="5175363"/>
            <a:ext cx="6048672" cy="768284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15 Rectángulo"/>
          <p:cNvSpPr/>
          <p:nvPr/>
        </p:nvSpPr>
        <p:spPr>
          <a:xfrm>
            <a:off x="1331640" y="5175363"/>
            <a:ext cx="4272725" cy="7682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0" rIns="35560" bIns="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3200" b="1" dirty="0">
                <a:solidFill>
                  <a:schemeClr val="bg1"/>
                </a:solidFill>
                <a:latin typeface="Rockwell Condensed" pitchFamily="18" charset="0"/>
              </a:rPr>
              <a:t>Producción de alimentos</a:t>
            </a:r>
          </a:p>
        </p:txBody>
      </p:sp>
      <p:sp>
        <p:nvSpPr>
          <p:cNvPr id="14" name="13 Elipse"/>
          <p:cNvSpPr/>
          <p:nvPr/>
        </p:nvSpPr>
        <p:spPr>
          <a:xfrm>
            <a:off x="6313482" y="5169210"/>
            <a:ext cx="994822" cy="99482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43203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LÍNEAS DE ACCIÓN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835694" y="1196738"/>
            <a:ext cx="5756972" cy="5083907"/>
            <a:chOff x="1835694" y="1196738"/>
            <a:chExt cx="5756972" cy="5083907"/>
          </a:xfrm>
        </p:grpSpPr>
        <p:sp>
          <p:nvSpPr>
            <p:cNvPr id="4" name="3 Forma libre"/>
            <p:cNvSpPr/>
            <p:nvPr/>
          </p:nvSpPr>
          <p:spPr>
            <a:xfrm>
              <a:off x="1835694" y="1196738"/>
              <a:ext cx="5721565" cy="3510916"/>
            </a:xfrm>
            <a:custGeom>
              <a:avLst/>
              <a:gdLst>
                <a:gd name="connsiteX0" fmla="*/ 280873 w 5721565"/>
                <a:gd name="connsiteY0" fmla="*/ 0 h 3510916"/>
                <a:gd name="connsiteX1" fmla="*/ 5440692 w 5721565"/>
                <a:gd name="connsiteY1" fmla="*/ 0 h 3510916"/>
                <a:gd name="connsiteX2" fmla="*/ 5721565 w 5721565"/>
                <a:gd name="connsiteY2" fmla="*/ 280873 h 3510916"/>
                <a:gd name="connsiteX3" fmla="*/ 5721565 w 5721565"/>
                <a:gd name="connsiteY3" fmla="*/ 3510916 h 3510916"/>
                <a:gd name="connsiteX4" fmla="*/ 5721565 w 5721565"/>
                <a:gd name="connsiteY4" fmla="*/ 3510916 h 3510916"/>
                <a:gd name="connsiteX5" fmla="*/ 0 w 5721565"/>
                <a:gd name="connsiteY5" fmla="*/ 3510916 h 3510916"/>
                <a:gd name="connsiteX6" fmla="*/ 0 w 5721565"/>
                <a:gd name="connsiteY6" fmla="*/ 3510916 h 3510916"/>
                <a:gd name="connsiteX7" fmla="*/ 0 w 5721565"/>
                <a:gd name="connsiteY7" fmla="*/ 280873 h 3510916"/>
                <a:gd name="connsiteX8" fmla="*/ 280873 w 5721565"/>
                <a:gd name="connsiteY8" fmla="*/ 0 h 35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1565" h="3510916">
                  <a:moveTo>
                    <a:pt x="280873" y="0"/>
                  </a:moveTo>
                  <a:lnTo>
                    <a:pt x="5440692" y="0"/>
                  </a:lnTo>
                  <a:cubicBezTo>
                    <a:pt x="5595814" y="0"/>
                    <a:pt x="5721565" y="125751"/>
                    <a:pt x="5721565" y="280873"/>
                  </a:cubicBezTo>
                  <a:lnTo>
                    <a:pt x="5721565" y="3510916"/>
                  </a:lnTo>
                  <a:lnTo>
                    <a:pt x="5721565" y="3510916"/>
                  </a:lnTo>
                  <a:lnTo>
                    <a:pt x="0" y="3510916"/>
                  </a:lnTo>
                  <a:lnTo>
                    <a:pt x="0" y="3510916"/>
                  </a:lnTo>
                  <a:lnTo>
                    <a:pt x="0" y="280873"/>
                  </a:lnTo>
                  <a:cubicBezTo>
                    <a:pt x="0" y="125751"/>
                    <a:pt x="125751" y="0"/>
                    <a:pt x="280873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045" tIns="135605" rIns="100045" bIns="17780" numCol="1" spcCol="1270" anchor="t" anchorCtr="0">
              <a:noAutofit/>
            </a:bodyPr>
            <a:lstStyle/>
            <a:p>
              <a:pPr marL="0" lvl="1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MX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REALIZAR TALLERES SOBRE:</a:t>
              </a: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400" b="1" kern="1200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Adicciones en jóvenes</a:t>
              </a:r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.</a:t>
              </a:r>
              <a:r>
                <a:rPr lang="es-MX" sz="1400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 </a:t>
              </a:r>
              <a:endParaRPr lang="es-MX" sz="1400" b="1" kern="1200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200" b="1" kern="1200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Planificación familiar</a:t>
              </a:r>
              <a:endParaRPr lang="es-MX" sz="1400" b="1" kern="1200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200" b="1" kern="1200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Manejo adecuado de enfermedades</a:t>
              </a:r>
              <a:r>
                <a:rPr lang="es-ES" sz="1400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 </a:t>
              </a:r>
              <a:r>
                <a:rPr lang="es-MX" sz="1400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gastrointestinales,  manejo adecuado del agua, higiene de los alimentos, parasitosis, entrega de desparasitantes  a  población general.</a:t>
              </a:r>
              <a:endParaRPr lang="es-MX" sz="1400" b="1" kern="1200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200" b="1" kern="1200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Manejo adecuado de las enfermedades respiratorias y diarréicas,  mejoramiento sanitario de la vivienda, higiene personal, patio limpio, manejo adecuado de basura.</a:t>
              </a: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200" b="1" kern="1200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Preparación de alimentos.</a:t>
              </a: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400" b="1" kern="1200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Pláticas sobre higiene de los alimentos.</a:t>
              </a:r>
            </a:p>
            <a:p>
              <a:pPr marL="114300" lvl="1" indent="-114300" algn="just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kumimoji="0" lang="es-MX" sz="1200" b="1" i="0" u="none" strike="noStrike" kern="1200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endParaRPr>
            </a:p>
          </p:txBody>
        </p:sp>
        <p:sp>
          <p:nvSpPr>
            <p:cNvPr id="5" name="4 Forma libre"/>
            <p:cNvSpPr/>
            <p:nvPr/>
          </p:nvSpPr>
          <p:spPr>
            <a:xfrm>
              <a:off x="1854093" y="4579935"/>
              <a:ext cx="5727266" cy="1386299"/>
            </a:xfrm>
            <a:custGeom>
              <a:avLst/>
              <a:gdLst>
                <a:gd name="connsiteX0" fmla="*/ 0 w 5727266"/>
                <a:gd name="connsiteY0" fmla="*/ 0 h 1386299"/>
                <a:gd name="connsiteX1" fmla="*/ 5727266 w 5727266"/>
                <a:gd name="connsiteY1" fmla="*/ 0 h 1386299"/>
                <a:gd name="connsiteX2" fmla="*/ 5727266 w 5727266"/>
                <a:gd name="connsiteY2" fmla="*/ 1386299 h 1386299"/>
                <a:gd name="connsiteX3" fmla="*/ 0 w 5727266"/>
                <a:gd name="connsiteY3" fmla="*/ 1386299 h 1386299"/>
                <a:gd name="connsiteX4" fmla="*/ 0 w 5727266"/>
                <a:gd name="connsiteY4" fmla="*/ 0 h 138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7266" h="1386299">
                  <a:moveTo>
                    <a:pt x="0" y="0"/>
                  </a:moveTo>
                  <a:lnTo>
                    <a:pt x="5727266" y="0"/>
                  </a:lnTo>
                  <a:lnTo>
                    <a:pt x="5727266" y="1386299"/>
                  </a:lnTo>
                  <a:lnTo>
                    <a:pt x="0" y="1386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0" rIns="1734620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1" kern="1200" dirty="0" smtClean="0">
                  <a:solidFill>
                    <a:schemeClr val="bg1"/>
                  </a:solidFill>
                  <a:latin typeface="Rockwell Condensed" pitchFamily="18" charset="0"/>
                  <a:ea typeface="+mn-ea"/>
                  <a:cs typeface="+mn-cs"/>
                </a:rPr>
                <a:t>Salud y Nutrición</a:t>
              </a:r>
              <a:endParaRPr lang="es-MX" sz="3200" b="1" kern="1200" dirty="0">
                <a:solidFill>
                  <a:schemeClr val="bg1"/>
                </a:solidFill>
                <a:latin typeface="Rockwell Condensed" pitchFamily="18" charset="0"/>
                <a:ea typeface="+mn-ea"/>
                <a:cs typeface="+mn-cs"/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6081059" y="4561071"/>
              <a:ext cx="1511607" cy="17195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0665375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LÍNEAS DE ACCIÓN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827584" y="1196738"/>
            <a:ext cx="6912768" cy="5083907"/>
            <a:chOff x="1115614" y="1196738"/>
            <a:chExt cx="6912768" cy="5083907"/>
          </a:xfrm>
        </p:grpSpPr>
        <p:sp>
          <p:nvSpPr>
            <p:cNvPr id="4" name="3 Forma libre"/>
            <p:cNvSpPr/>
            <p:nvPr/>
          </p:nvSpPr>
          <p:spPr>
            <a:xfrm>
              <a:off x="1115614" y="1196738"/>
              <a:ext cx="6912768" cy="3510916"/>
            </a:xfrm>
            <a:custGeom>
              <a:avLst/>
              <a:gdLst>
                <a:gd name="connsiteX0" fmla="*/ 280873 w 5721565"/>
                <a:gd name="connsiteY0" fmla="*/ 0 h 3510916"/>
                <a:gd name="connsiteX1" fmla="*/ 5440692 w 5721565"/>
                <a:gd name="connsiteY1" fmla="*/ 0 h 3510916"/>
                <a:gd name="connsiteX2" fmla="*/ 5721565 w 5721565"/>
                <a:gd name="connsiteY2" fmla="*/ 280873 h 3510916"/>
                <a:gd name="connsiteX3" fmla="*/ 5721565 w 5721565"/>
                <a:gd name="connsiteY3" fmla="*/ 3510916 h 3510916"/>
                <a:gd name="connsiteX4" fmla="*/ 5721565 w 5721565"/>
                <a:gd name="connsiteY4" fmla="*/ 3510916 h 3510916"/>
                <a:gd name="connsiteX5" fmla="*/ 0 w 5721565"/>
                <a:gd name="connsiteY5" fmla="*/ 3510916 h 3510916"/>
                <a:gd name="connsiteX6" fmla="*/ 0 w 5721565"/>
                <a:gd name="connsiteY6" fmla="*/ 3510916 h 3510916"/>
                <a:gd name="connsiteX7" fmla="*/ 0 w 5721565"/>
                <a:gd name="connsiteY7" fmla="*/ 280873 h 3510916"/>
                <a:gd name="connsiteX8" fmla="*/ 280873 w 5721565"/>
                <a:gd name="connsiteY8" fmla="*/ 0 h 35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1565" h="3510916">
                  <a:moveTo>
                    <a:pt x="280873" y="0"/>
                  </a:moveTo>
                  <a:lnTo>
                    <a:pt x="5440692" y="0"/>
                  </a:lnTo>
                  <a:cubicBezTo>
                    <a:pt x="5595814" y="0"/>
                    <a:pt x="5721565" y="125751"/>
                    <a:pt x="5721565" y="280873"/>
                  </a:cubicBezTo>
                  <a:lnTo>
                    <a:pt x="5721565" y="3510916"/>
                  </a:lnTo>
                  <a:lnTo>
                    <a:pt x="5721565" y="3510916"/>
                  </a:lnTo>
                  <a:lnTo>
                    <a:pt x="0" y="3510916"/>
                  </a:lnTo>
                  <a:lnTo>
                    <a:pt x="0" y="3510916"/>
                  </a:lnTo>
                  <a:lnTo>
                    <a:pt x="0" y="280873"/>
                  </a:lnTo>
                  <a:cubicBezTo>
                    <a:pt x="0" y="125751"/>
                    <a:pt x="125751" y="0"/>
                    <a:pt x="280873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045" tIns="135605" rIns="100045" bIns="17780" numCol="1" spcCol="1270" anchor="t" anchorCtr="0">
              <a:noAutofit/>
            </a:bodyPr>
            <a:lstStyle/>
            <a:p>
              <a:pPr marL="0" lvl="1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MX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REALIZAR TALLERES SOBRE:</a:t>
              </a: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400" b="1" kern="1200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lvl="0" algn="just"/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Realizar asesoría y formulación de expedientes técnicos de infraestructura ya autorizada o que se vayan a proyectar.</a:t>
              </a:r>
            </a:p>
            <a:p>
              <a:pPr lvl="0" algn="just"/>
              <a:endParaRPr lang="es-MX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/>
              <a:r>
                <a:rPr lang="es-MX" sz="1400" b="1" dirty="0" smtClean="0">
                  <a:solidFill>
                    <a:schemeClr val="tx2"/>
                  </a:solidFill>
                  <a:latin typeface="Rockwell Condensed" pitchFamily="18" charset="0"/>
                </a:rPr>
                <a:t>Realizar </a:t>
              </a:r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seguimiento y evaluación de obras en proceso.</a:t>
              </a:r>
              <a:r>
                <a:rPr lang="es-ES" sz="1400" b="1" dirty="0">
                  <a:solidFill>
                    <a:schemeClr val="tx2"/>
                  </a:solidFill>
                  <a:latin typeface="Rockwell Condensed" pitchFamily="18" charset="0"/>
                </a:rPr>
                <a:t> </a:t>
              </a:r>
              <a:endParaRPr lang="es-ES" sz="1400" b="1" dirty="0" smtClean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/>
              <a:endParaRPr lang="es-ES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/>
              <a:r>
                <a:rPr lang="es-ES" sz="1400" b="1" dirty="0" smtClean="0">
                  <a:solidFill>
                    <a:schemeClr val="tx2"/>
                  </a:solidFill>
                  <a:latin typeface="Rockwell Condensed" pitchFamily="18" charset="0"/>
                </a:rPr>
                <a:t>Identificación de viviendas que carezcan de piso firme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endParaRPr lang="es-MX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marL="0" lvl="1" algn="just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MX" sz="1400" b="1" dirty="0">
                <a:solidFill>
                  <a:schemeClr val="tx2"/>
                </a:solidFill>
                <a:latin typeface="Rockwell Condensed" pitchFamily="18" charset="0"/>
              </a:endParaRPr>
            </a:p>
          </p:txBody>
        </p:sp>
        <p:sp>
          <p:nvSpPr>
            <p:cNvPr id="5" name="4 Forma libre"/>
            <p:cNvSpPr/>
            <p:nvPr/>
          </p:nvSpPr>
          <p:spPr>
            <a:xfrm>
              <a:off x="1854093" y="4579935"/>
              <a:ext cx="5727266" cy="1386299"/>
            </a:xfrm>
            <a:custGeom>
              <a:avLst/>
              <a:gdLst>
                <a:gd name="connsiteX0" fmla="*/ 0 w 5727266"/>
                <a:gd name="connsiteY0" fmla="*/ 0 h 1386299"/>
                <a:gd name="connsiteX1" fmla="*/ 5727266 w 5727266"/>
                <a:gd name="connsiteY1" fmla="*/ 0 h 1386299"/>
                <a:gd name="connsiteX2" fmla="*/ 5727266 w 5727266"/>
                <a:gd name="connsiteY2" fmla="*/ 1386299 h 1386299"/>
                <a:gd name="connsiteX3" fmla="*/ 0 w 5727266"/>
                <a:gd name="connsiteY3" fmla="*/ 1386299 h 1386299"/>
                <a:gd name="connsiteX4" fmla="*/ 0 w 5727266"/>
                <a:gd name="connsiteY4" fmla="*/ 0 h 138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7266" h="1386299">
                  <a:moveTo>
                    <a:pt x="0" y="0"/>
                  </a:moveTo>
                  <a:lnTo>
                    <a:pt x="5727266" y="0"/>
                  </a:lnTo>
                  <a:lnTo>
                    <a:pt x="5727266" y="1386299"/>
                  </a:lnTo>
                  <a:lnTo>
                    <a:pt x="0" y="1386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0" rIns="1734620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1" kern="1200" dirty="0" smtClean="0">
                  <a:solidFill>
                    <a:schemeClr val="bg1"/>
                  </a:solidFill>
                  <a:latin typeface="Rockwell Condensed" pitchFamily="18" charset="0"/>
                  <a:ea typeface="+mn-ea"/>
                  <a:cs typeface="+mn-cs"/>
                </a:rPr>
                <a:t>Infraestructura</a:t>
              </a:r>
              <a:endParaRPr lang="es-MX" sz="3200" b="1" kern="1200" dirty="0">
                <a:solidFill>
                  <a:schemeClr val="bg1"/>
                </a:solidFill>
                <a:latin typeface="Rockwell Condensed" pitchFamily="18" charset="0"/>
                <a:ea typeface="+mn-ea"/>
                <a:cs typeface="+mn-cs"/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6081059" y="4561071"/>
              <a:ext cx="1511607" cy="17195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6341619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LÍNEAS DE ACCIÓN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83568" y="1196737"/>
            <a:ext cx="7128792" cy="4769496"/>
            <a:chOff x="1115614" y="1196738"/>
            <a:chExt cx="7128792" cy="4769496"/>
          </a:xfrm>
        </p:grpSpPr>
        <p:sp>
          <p:nvSpPr>
            <p:cNvPr id="4" name="3 Forma libre"/>
            <p:cNvSpPr/>
            <p:nvPr/>
          </p:nvSpPr>
          <p:spPr>
            <a:xfrm>
              <a:off x="1115614" y="1196738"/>
              <a:ext cx="7128792" cy="3510916"/>
            </a:xfrm>
            <a:custGeom>
              <a:avLst/>
              <a:gdLst>
                <a:gd name="connsiteX0" fmla="*/ 280873 w 5721565"/>
                <a:gd name="connsiteY0" fmla="*/ 0 h 3510916"/>
                <a:gd name="connsiteX1" fmla="*/ 5440692 w 5721565"/>
                <a:gd name="connsiteY1" fmla="*/ 0 h 3510916"/>
                <a:gd name="connsiteX2" fmla="*/ 5721565 w 5721565"/>
                <a:gd name="connsiteY2" fmla="*/ 280873 h 3510916"/>
                <a:gd name="connsiteX3" fmla="*/ 5721565 w 5721565"/>
                <a:gd name="connsiteY3" fmla="*/ 3510916 h 3510916"/>
                <a:gd name="connsiteX4" fmla="*/ 5721565 w 5721565"/>
                <a:gd name="connsiteY4" fmla="*/ 3510916 h 3510916"/>
                <a:gd name="connsiteX5" fmla="*/ 0 w 5721565"/>
                <a:gd name="connsiteY5" fmla="*/ 3510916 h 3510916"/>
                <a:gd name="connsiteX6" fmla="*/ 0 w 5721565"/>
                <a:gd name="connsiteY6" fmla="*/ 3510916 h 3510916"/>
                <a:gd name="connsiteX7" fmla="*/ 0 w 5721565"/>
                <a:gd name="connsiteY7" fmla="*/ 280873 h 3510916"/>
                <a:gd name="connsiteX8" fmla="*/ 280873 w 5721565"/>
                <a:gd name="connsiteY8" fmla="*/ 0 h 35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1565" h="3510916">
                  <a:moveTo>
                    <a:pt x="280873" y="0"/>
                  </a:moveTo>
                  <a:lnTo>
                    <a:pt x="5440692" y="0"/>
                  </a:lnTo>
                  <a:cubicBezTo>
                    <a:pt x="5595814" y="0"/>
                    <a:pt x="5721565" y="125751"/>
                    <a:pt x="5721565" y="280873"/>
                  </a:cubicBezTo>
                  <a:lnTo>
                    <a:pt x="5721565" y="3510916"/>
                  </a:lnTo>
                  <a:lnTo>
                    <a:pt x="5721565" y="3510916"/>
                  </a:lnTo>
                  <a:lnTo>
                    <a:pt x="0" y="3510916"/>
                  </a:lnTo>
                  <a:lnTo>
                    <a:pt x="0" y="3510916"/>
                  </a:lnTo>
                  <a:lnTo>
                    <a:pt x="0" y="280873"/>
                  </a:lnTo>
                  <a:cubicBezTo>
                    <a:pt x="0" y="125751"/>
                    <a:pt x="125751" y="0"/>
                    <a:pt x="280873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045" tIns="135605" rIns="100045" bIns="17780" numCol="1" spcCol="1270" anchor="t" anchorCtr="0">
              <a:noAutofit/>
            </a:bodyPr>
            <a:lstStyle/>
            <a:p>
              <a:pPr marL="0" lvl="1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MX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REALIZAR TALLERES SOBRE:</a:t>
              </a: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400" b="1" kern="1200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lvl="0" algn="just" eaLnBrk="0" hangingPunct="0">
                <a:buFontTx/>
                <a:buChar char="•"/>
              </a:pPr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Capacitación  </a:t>
              </a:r>
              <a:r>
                <a:rPr lang="es-MX" sz="1400" b="1" dirty="0" smtClean="0">
                  <a:solidFill>
                    <a:schemeClr val="tx2"/>
                  </a:solidFill>
                  <a:latin typeface="Rockwell Condensed" pitchFamily="18" charset="0"/>
                </a:rPr>
                <a:t>al personal de la </a:t>
              </a:r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biblioteca pública, capacitación sobre técnicas de restauración de libros en mal estado.</a:t>
              </a:r>
            </a:p>
            <a:p>
              <a:pPr lvl="0" algn="just" eaLnBrk="0" hangingPunct="0"/>
              <a:endParaRPr lang="es-MX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 eaLnBrk="0" hangingPunct="0">
                <a:buFontTx/>
                <a:buChar char="•"/>
              </a:pPr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Conformar club de lectura, </a:t>
              </a:r>
            </a:p>
            <a:p>
              <a:pPr lvl="0" algn="just" eaLnBrk="0" hangingPunct="0"/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 </a:t>
              </a:r>
            </a:p>
            <a:p>
              <a:pPr lvl="0" algn="just" eaLnBrk="0" hangingPunct="0">
                <a:buFontTx/>
                <a:buChar char="•"/>
              </a:pPr>
              <a:r>
                <a:rPr lang="es-MX" sz="1400" b="1" dirty="0" smtClean="0">
                  <a:solidFill>
                    <a:schemeClr val="tx2"/>
                  </a:solidFill>
                  <a:latin typeface="Rockwell Condensed" pitchFamily="18" charset="0"/>
                </a:rPr>
                <a:t>Mantenimiento </a:t>
              </a:r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de equipo de computo, taller de computación de paquetería básica office.</a:t>
              </a:r>
            </a:p>
            <a:p>
              <a:pPr lvl="0" algn="just" eaLnBrk="0" hangingPunct="0">
                <a:buFontTx/>
                <a:buChar char="•"/>
              </a:pPr>
              <a:endParaRPr lang="es-MX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 eaLnBrk="0" hangingPunct="0">
                <a:buFontTx/>
                <a:buChar char="•"/>
              </a:pPr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Realizar  cursos de lengua extranjera. (inglés)</a:t>
              </a:r>
              <a:r>
                <a:rPr lang="es-ES" sz="1400" b="1" dirty="0">
                  <a:solidFill>
                    <a:schemeClr val="tx2"/>
                  </a:solidFill>
                  <a:latin typeface="Rockwell Condensed" pitchFamily="18" charset="0"/>
                </a:rPr>
                <a:t> </a:t>
              </a:r>
            </a:p>
            <a:p>
              <a:pPr lvl="0" eaLnBrk="0" hangingPunct="0">
                <a:spcBef>
                  <a:spcPct val="50000"/>
                </a:spcBef>
                <a:buClr>
                  <a:schemeClr val="bg1"/>
                </a:buClr>
              </a:pPr>
              <a:r>
                <a:rPr lang="es-MX" sz="1400" b="1" dirty="0" smtClean="0">
                  <a:solidFill>
                    <a:schemeClr val="tx2"/>
                  </a:solidFill>
                  <a:latin typeface="Rockwell Condensed" pitchFamily="18" charset="0"/>
                </a:rPr>
                <a:t>Talleres sobre prevención de violencia </a:t>
              </a:r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intrafamiliar, </a:t>
              </a:r>
              <a:r>
                <a:rPr lang="es-MX" sz="1400" b="1" dirty="0" smtClean="0">
                  <a:solidFill>
                    <a:schemeClr val="tx2"/>
                  </a:solidFill>
                  <a:latin typeface="Rockwell Condensed" pitchFamily="18" charset="0"/>
                </a:rPr>
                <a:t>así como de sexualidad responsable. </a:t>
              </a:r>
            </a:p>
            <a:p>
              <a:pPr lvl="0" eaLnBrk="0" hangingPunct="0">
                <a:spcBef>
                  <a:spcPct val="50000"/>
                </a:spcBef>
                <a:buClr>
                  <a:schemeClr val="bg1"/>
                </a:buClr>
              </a:pPr>
              <a:r>
                <a:rPr lang="es-MX" sz="1400" b="1" dirty="0" smtClean="0">
                  <a:solidFill>
                    <a:schemeClr val="tx2"/>
                  </a:solidFill>
                  <a:latin typeface="Rockwell Condensed" pitchFamily="18" charset="0"/>
                </a:rPr>
                <a:t>Regularización pedagógica.</a:t>
              </a:r>
            </a:p>
            <a:p>
              <a:pPr lvl="0" eaLnBrk="0" hangingPunct="0">
                <a:spcBef>
                  <a:spcPct val="50000"/>
                </a:spcBef>
                <a:buClr>
                  <a:schemeClr val="bg1"/>
                </a:buClr>
              </a:pPr>
              <a:r>
                <a:rPr lang="es-MX" sz="1400" b="1" dirty="0" smtClean="0">
                  <a:solidFill>
                    <a:schemeClr val="tx2"/>
                  </a:solidFill>
                  <a:latin typeface="Rockwell Condensed" pitchFamily="18" charset="0"/>
                </a:rPr>
                <a:t>Capacitación de alfabetizadores.</a:t>
              </a:r>
              <a:endParaRPr lang="es-MX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 eaLnBrk="0" hangingPunct="0">
                <a:buFontTx/>
                <a:buChar char="•"/>
              </a:pPr>
              <a:endParaRPr lang="es-MX" sz="1400" b="1" dirty="0">
                <a:solidFill>
                  <a:schemeClr val="tx2"/>
                </a:solidFill>
                <a:latin typeface="Rockwell Condensed" pitchFamily="18" charset="0"/>
              </a:endParaRPr>
            </a:p>
          </p:txBody>
        </p:sp>
        <p:sp>
          <p:nvSpPr>
            <p:cNvPr id="5" name="4 Forma libre"/>
            <p:cNvSpPr/>
            <p:nvPr/>
          </p:nvSpPr>
          <p:spPr>
            <a:xfrm>
              <a:off x="1115614" y="4579935"/>
              <a:ext cx="7128792" cy="1386299"/>
            </a:xfrm>
            <a:custGeom>
              <a:avLst/>
              <a:gdLst>
                <a:gd name="connsiteX0" fmla="*/ 0 w 5727266"/>
                <a:gd name="connsiteY0" fmla="*/ 0 h 1386299"/>
                <a:gd name="connsiteX1" fmla="*/ 5727266 w 5727266"/>
                <a:gd name="connsiteY1" fmla="*/ 0 h 1386299"/>
                <a:gd name="connsiteX2" fmla="*/ 5727266 w 5727266"/>
                <a:gd name="connsiteY2" fmla="*/ 1386299 h 1386299"/>
                <a:gd name="connsiteX3" fmla="*/ 0 w 5727266"/>
                <a:gd name="connsiteY3" fmla="*/ 1386299 h 1386299"/>
                <a:gd name="connsiteX4" fmla="*/ 0 w 5727266"/>
                <a:gd name="connsiteY4" fmla="*/ 0 h 138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7266" h="1386299">
                  <a:moveTo>
                    <a:pt x="0" y="0"/>
                  </a:moveTo>
                  <a:lnTo>
                    <a:pt x="5727266" y="0"/>
                  </a:lnTo>
                  <a:lnTo>
                    <a:pt x="5727266" y="1386299"/>
                  </a:lnTo>
                  <a:lnTo>
                    <a:pt x="0" y="1386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0" rIns="1734620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1" dirty="0" smtClean="0">
                  <a:solidFill>
                    <a:schemeClr val="bg1"/>
                  </a:solidFill>
                  <a:latin typeface="Rockwell Condensed" pitchFamily="18" charset="0"/>
                </a:rPr>
                <a:t>Educación</a:t>
              </a:r>
              <a:endParaRPr lang="es-MX" sz="3200" b="1" kern="1200" dirty="0">
                <a:solidFill>
                  <a:schemeClr val="bg1"/>
                </a:solidFill>
                <a:latin typeface="Rockwell Condensed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8 Elipse"/>
          <p:cNvSpPr/>
          <p:nvPr/>
        </p:nvSpPr>
        <p:spPr>
          <a:xfrm>
            <a:off x="6195251" y="4579934"/>
            <a:ext cx="1545101" cy="1386299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14092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843808" y="360541"/>
            <a:ext cx="2865423" cy="52253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ANTECEDENTES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115616" y="2068882"/>
            <a:ext cx="1728192" cy="15121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 redondeado"/>
          <p:cNvSpPr/>
          <p:nvPr/>
        </p:nvSpPr>
        <p:spPr>
          <a:xfrm>
            <a:off x="3275856" y="2068882"/>
            <a:ext cx="1728192" cy="15121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Rectángulo redondeado"/>
          <p:cNvSpPr/>
          <p:nvPr/>
        </p:nvSpPr>
        <p:spPr>
          <a:xfrm>
            <a:off x="5580112" y="2068882"/>
            <a:ext cx="1728192" cy="15121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CuadroTexto"/>
          <p:cNvSpPr txBox="1"/>
          <p:nvPr/>
        </p:nvSpPr>
        <p:spPr>
          <a:xfrm>
            <a:off x="1763688" y="1494559"/>
            <a:ext cx="1296144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Gobierno Federal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261195" y="2196225"/>
            <a:ext cx="144016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Rockwell Condensed" pitchFamily="18" charset="0"/>
              </a:rPr>
              <a:t>Plan Nacional de Desarrollo 2012-2018</a:t>
            </a:r>
            <a:endParaRPr lang="es-MX" b="1" dirty="0">
              <a:solidFill>
                <a:schemeClr val="bg1"/>
              </a:solidFill>
              <a:latin typeface="Rockwell Condensed" pitchFamily="18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067944" y="3509042"/>
            <a:ext cx="1296144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Gobierno 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Estatal</a:t>
            </a:r>
            <a:endParaRPr lang="es-MX" b="1" dirty="0">
              <a:solidFill>
                <a:schemeClr val="accent1">
                  <a:lumMod val="75000"/>
                </a:schemeClr>
              </a:solidFill>
              <a:latin typeface="Rockwell Condensed" pitchFamily="18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491880" y="2203373"/>
            <a:ext cx="144016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Rockwell Condensed" pitchFamily="18" charset="0"/>
              </a:rPr>
              <a:t>Plan 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  <a:latin typeface="Rockwell Condensed" pitchFamily="18" charset="0"/>
              </a:rPr>
              <a:t>Estatal de Desarrollo 2012-2018</a:t>
            </a:r>
            <a:endParaRPr lang="es-MX" b="1" dirty="0">
              <a:solidFill>
                <a:schemeClr val="bg1"/>
              </a:solidFill>
              <a:latin typeface="Rockwell Condensed" pitchFamily="18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516216" y="1492818"/>
            <a:ext cx="1296144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UNACH</a:t>
            </a:r>
          </a:p>
          <a:p>
            <a:pPr algn="ctr"/>
            <a:endParaRPr lang="es-MX" b="1" dirty="0">
              <a:solidFill>
                <a:schemeClr val="accent1">
                  <a:lumMod val="75000"/>
                </a:schemeClr>
              </a:solidFill>
              <a:latin typeface="Rockwell Condensed" pitchFamily="18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709231" y="2164697"/>
            <a:ext cx="144016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Rockwell Condensed" pitchFamily="18" charset="0"/>
              </a:rPr>
              <a:t>Proyecto Académico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Rockwell Condensed" pitchFamily="18" charset="0"/>
              </a:rPr>
              <a:t>“Generación y Gestión para la Innovación”</a:t>
            </a:r>
            <a:endParaRPr lang="es-MX" sz="1600" b="1" dirty="0">
              <a:solidFill>
                <a:schemeClr val="bg1"/>
              </a:solidFill>
              <a:latin typeface="Rockwell Condensed" pitchFamily="18" charset="0"/>
            </a:endParaRPr>
          </a:p>
        </p:txBody>
      </p:sp>
      <p:sp>
        <p:nvSpPr>
          <p:cNvPr id="25" name="24 Arco"/>
          <p:cNvSpPr/>
          <p:nvPr/>
        </p:nvSpPr>
        <p:spPr>
          <a:xfrm rot="8178161">
            <a:off x="1743566" y="1510866"/>
            <a:ext cx="2200484" cy="2700208"/>
          </a:xfrm>
          <a:prstGeom prst="arc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Arco"/>
          <p:cNvSpPr/>
          <p:nvPr/>
        </p:nvSpPr>
        <p:spPr>
          <a:xfrm rot="16477982">
            <a:off x="5290538" y="623473"/>
            <a:ext cx="1587260" cy="3339086"/>
          </a:xfrm>
          <a:prstGeom prst="arc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" name="Imagen 1" descr="cier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2" t="22535" r="36480" b="29112"/>
          <a:stretch/>
        </p:blipFill>
        <p:spPr bwMode="auto">
          <a:xfrm>
            <a:off x="3515891" y="5118723"/>
            <a:ext cx="1137654" cy="15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28 Conector recto de flecha"/>
          <p:cNvCxnSpPr>
            <a:stCxn id="25" idx="2"/>
          </p:cNvCxnSpPr>
          <p:nvPr/>
        </p:nvCxnSpPr>
        <p:spPr>
          <a:xfrm>
            <a:off x="2048334" y="3621071"/>
            <a:ext cx="1371538" cy="174820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flipH="1">
            <a:off x="4716016" y="3621071"/>
            <a:ext cx="1656184" cy="174820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4067944" y="3621071"/>
            <a:ext cx="0" cy="149765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262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LÍNEAS DE ACCIÓN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83568" y="1196737"/>
            <a:ext cx="7128792" cy="4769496"/>
            <a:chOff x="1115614" y="1196738"/>
            <a:chExt cx="7128792" cy="4769496"/>
          </a:xfrm>
        </p:grpSpPr>
        <p:sp>
          <p:nvSpPr>
            <p:cNvPr id="4" name="3 Forma libre"/>
            <p:cNvSpPr/>
            <p:nvPr/>
          </p:nvSpPr>
          <p:spPr>
            <a:xfrm>
              <a:off x="1115614" y="1196738"/>
              <a:ext cx="7128792" cy="3510916"/>
            </a:xfrm>
            <a:custGeom>
              <a:avLst/>
              <a:gdLst>
                <a:gd name="connsiteX0" fmla="*/ 280873 w 5721565"/>
                <a:gd name="connsiteY0" fmla="*/ 0 h 3510916"/>
                <a:gd name="connsiteX1" fmla="*/ 5440692 w 5721565"/>
                <a:gd name="connsiteY1" fmla="*/ 0 h 3510916"/>
                <a:gd name="connsiteX2" fmla="*/ 5721565 w 5721565"/>
                <a:gd name="connsiteY2" fmla="*/ 280873 h 3510916"/>
                <a:gd name="connsiteX3" fmla="*/ 5721565 w 5721565"/>
                <a:gd name="connsiteY3" fmla="*/ 3510916 h 3510916"/>
                <a:gd name="connsiteX4" fmla="*/ 5721565 w 5721565"/>
                <a:gd name="connsiteY4" fmla="*/ 3510916 h 3510916"/>
                <a:gd name="connsiteX5" fmla="*/ 0 w 5721565"/>
                <a:gd name="connsiteY5" fmla="*/ 3510916 h 3510916"/>
                <a:gd name="connsiteX6" fmla="*/ 0 w 5721565"/>
                <a:gd name="connsiteY6" fmla="*/ 3510916 h 3510916"/>
                <a:gd name="connsiteX7" fmla="*/ 0 w 5721565"/>
                <a:gd name="connsiteY7" fmla="*/ 280873 h 3510916"/>
                <a:gd name="connsiteX8" fmla="*/ 280873 w 5721565"/>
                <a:gd name="connsiteY8" fmla="*/ 0 h 351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1565" h="3510916">
                  <a:moveTo>
                    <a:pt x="280873" y="0"/>
                  </a:moveTo>
                  <a:lnTo>
                    <a:pt x="5440692" y="0"/>
                  </a:lnTo>
                  <a:cubicBezTo>
                    <a:pt x="5595814" y="0"/>
                    <a:pt x="5721565" y="125751"/>
                    <a:pt x="5721565" y="280873"/>
                  </a:cubicBezTo>
                  <a:lnTo>
                    <a:pt x="5721565" y="3510916"/>
                  </a:lnTo>
                  <a:lnTo>
                    <a:pt x="5721565" y="3510916"/>
                  </a:lnTo>
                  <a:lnTo>
                    <a:pt x="0" y="3510916"/>
                  </a:lnTo>
                  <a:lnTo>
                    <a:pt x="0" y="3510916"/>
                  </a:lnTo>
                  <a:lnTo>
                    <a:pt x="0" y="280873"/>
                  </a:lnTo>
                  <a:cubicBezTo>
                    <a:pt x="0" y="125751"/>
                    <a:pt x="125751" y="0"/>
                    <a:pt x="280873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045" tIns="135605" rIns="100045" bIns="17780" numCol="1" spcCol="1270" anchor="t" anchorCtr="0">
              <a:noAutofit/>
            </a:bodyPr>
            <a:lstStyle/>
            <a:p>
              <a:pPr marL="0" lvl="1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MX" b="1" kern="1200" dirty="0" smtClean="0">
                  <a:solidFill>
                    <a:schemeClr val="tx2"/>
                  </a:solidFill>
                  <a:latin typeface="Rockwell Condensed" pitchFamily="18" charset="0"/>
                  <a:ea typeface="+mn-ea"/>
                  <a:cs typeface="+mn-cs"/>
                </a:rPr>
                <a:t>REALIZAR TALLERES SOBRE:</a:t>
              </a:r>
            </a:p>
            <a:p>
              <a:pPr marL="114300" lvl="1" indent="-11430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400" b="1" kern="1200" dirty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endParaRPr>
            </a:p>
            <a:p>
              <a:pPr lvl="0" algn="just"/>
              <a:r>
                <a:rPr lang="es-ES_tradnl" sz="1400" b="1" dirty="0">
                  <a:solidFill>
                    <a:schemeClr val="tx2"/>
                  </a:solidFill>
                  <a:latin typeface="Rockwell Condensed" pitchFamily="18" charset="0"/>
                </a:rPr>
                <a:t>Reforestación con especies de rápido crecimiento para que se fortalezca el terreno natural y adecuado al clima. </a:t>
              </a:r>
              <a:endParaRPr lang="es-MX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/>
              <a:endParaRPr lang="es-ES_tradnl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/>
              <a:r>
                <a:rPr lang="es-ES_tradnl" sz="1400" b="1" dirty="0">
                  <a:solidFill>
                    <a:schemeClr val="tx2"/>
                  </a:solidFill>
                  <a:latin typeface="Rockwell Condensed" pitchFamily="18" charset="0"/>
                </a:rPr>
                <a:t>Realizar plantaciones endoenergéticas (plantaciones de leña).</a:t>
              </a:r>
            </a:p>
            <a:p>
              <a:pPr lvl="0" algn="just"/>
              <a:endParaRPr lang="es-ES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/>
              <a:r>
                <a:rPr lang="es-ES" sz="1400" b="1" dirty="0">
                  <a:solidFill>
                    <a:schemeClr val="tx2"/>
                  </a:solidFill>
                  <a:latin typeface="Rockwell Condensed" pitchFamily="18" charset="0"/>
                </a:rPr>
                <a:t> </a:t>
              </a:r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Realizar capacitación sobre prevención de incendios forestales.</a:t>
              </a:r>
            </a:p>
            <a:p>
              <a:pPr lvl="0" algn="just"/>
              <a:endParaRPr lang="es-MX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/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Realizar capacitación sobre técnica del correcto manejo de incendios forestales</a:t>
              </a:r>
            </a:p>
            <a:p>
              <a:pPr lvl="0" algn="just"/>
              <a:endParaRPr lang="es-ES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/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Realizar talleres sobre manejo adecuado de basura (uso y reciclado de papel y plástico)</a:t>
              </a:r>
              <a:endParaRPr lang="es-ES" sz="1400" b="1" dirty="0">
                <a:solidFill>
                  <a:schemeClr val="tx2"/>
                </a:solidFill>
                <a:latin typeface="Rockwell Condensed" pitchFamily="18" charset="0"/>
              </a:endParaRPr>
            </a:p>
            <a:p>
              <a:pPr lvl="0" algn="just"/>
              <a:r>
                <a:rPr lang="es-MX" sz="1400" b="1" dirty="0">
                  <a:solidFill>
                    <a:schemeClr val="tx2"/>
                  </a:solidFill>
                  <a:latin typeface="Rockwell Condensed" pitchFamily="18" charset="0"/>
                </a:rPr>
                <a:t>Realizar campaña de recolección de </a:t>
              </a:r>
              <a:r>
                <a:rPr lang="es-MX" sz="1400" b="1" dirty="0" err="1">
                  <a:solidFill>
                    <a:schemeClr val="tx2"/>
                  </a:solidFill>
                  <a:latin typeface="Rockwell Condensed" pitchFamily="18" charset="0"/>
                </a:rPr>
                <a:t>Pet</a:t>
              </a:r>
              <a:r>
                <a:rPr lang="es-ES" sz="1400" b="1" dirty="0">
                  <a:solidFill>
                    <a:schemeClr val="tx2"/>
                  </a:solidFill>
                  <a:latin typeface="Rockwell Condensed" pitchFamily="18" charset="0"/>
                </a:rPr>
                <a:t>.</a:t>
              </a:r>
            </a:p>
            <a:p>
              <a:pPr lvl="0" algn="just"/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</a:rPr>
                <a:t>Realizar taller de capacitación sobre manejo de estufas ecológicas</a:t>
              </a:r>
            </a:p>
            <a:p>
              <a:pPr lvl="0" algn="just"/>
              <a:endPara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5" name="4 Forma libre"/>
            <p:cNvSpPr/>
            <p:nvPr/>
          </p:nvSpPr>
          <p:spPr>
            <a:xfrm>
              <a:off x="1115614" y="4579935"/>
              <a:ext cx="7128792" cy="1386299"/>
            </a:xfrm>
            <a:custGeom>
              <a:avLst/>
              <a:gdLst>
                <a:gd name="connsiteX0" fmla="*/ 0 w 5727266"/>
                <a:gd name="connsiteY0" fmla="*/ 0 h 1386299"/>
                <a:gd name="connsiteX1" fmla="*/ 5727266 w 5727266"/>
                <a:gd name="connsiteY1" fmla="*/ 0 h 1386299"/>
                <a:gd name="connsiteX2" fmla="*/ 5727266 w 5727266"/>
                <a:gd name="connsiteY2" fmla="*/ 1386299 h 1386299"/>
                <a:gd name="connsiteX3" fmla="*/ 0 w 5727266"/>
                <a:gd name="connsiteY3" fmla="*/ 1386299 h 1386299"/>
                <a:gd name="connsiteX4" fmla="*/ 0 w 5727266"/>
                <a:gd name="connsiteY4" fmla="*/ 0 h 138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7266" h="1386299">
                  <a:moveTo>
                    <a:pt x="0" y="0"/>
                  </a:moveTo>
                  <a:lnTo>
                    <a:pt x="5727266" y="0"/>
                  </a:lnTo>
                  <a:lnTo>
                    <a:pt x="5727266" y="1386299"/>
                  </a:lnTo>
                  <a:lnTo>
                    <a:pt x="0" y="1386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0" rIns="1734620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200" b="1" dirty="0" smtClean="0">
                  <a:solidFill>
                    <a:schemeClr val="bg1"/>
                  </a:solidFill>
                  <a:latin typeface="Rockwell Condensed" pitchFamily="18" charset="0"/>
                </a:rPr>
                <a:t>Medio Ambiente</a:t>
              </a:r>
              <a:endParaRPr lang="es-MX" sz="3200" b="1" kern="1200" dirty="0">
                <a:solidFill>
                  <a:schemeClr val="bg1"/>
                </a:solidFill>
                <a:latin typeface="Rockwell Condensed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8 Elipse"/>
          <p:cNvSpPr/>
          <p:nvPr/>
        </p:nvSpPr>
        <p:spPr>
          <a:xfrm>
            <a:off x="6195251" y="4579934"/>
            <a:ext cx="1545101" cy="1386299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787047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ACTIVIDADES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14760" y="4869160"/>
            <a:ext cx="23633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 dirty="0">
                <a:solidFill>
                  <a:schemeClr val="tx2"/>
                </a:solidFill>
                <a:latin typeface="Rockwell Condensed" pitchFamily="18" charset="0"/>
              </a:rPr>
              <a:t>COORDINACIÓN</a:t>
            </a:r>
          </a:p>
        </p:txBody>
      </p:sp>
      <p:sp>
        <p:nvSpPr>
          <p:cNvPr id="12" name="11 Elipse"/>
          <p:cNvSpPr/>
          <p:nvPr/>
        </p:nvSpPr>
        <p:spPr>
          <a:xfrm>
            <a:off x="981828" y="2341470"/>
            <a:ext cx="2643206" cy="1485904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1503692" y="2668923"/>
            <a:ext cx="15994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Rockwell Condensed" pitchFamily="18" charset="0"/>
              </a:rPr>
              <a:t>CABECERAS 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Rockwell Condensed" pitchFamily="18" charset="0"/>
              </a:rPr>
              <a:t>MUNICIPALES</a:t>
            </a:r>
            <a:endParaRPr lang="es-MX" sz="2000" b="1" dirty="0">
              <a:solidFill>
                <a:schemeClr val="bg1"/>
              </a:solidFill>
              <a:latin typeface="Rockwell Condensed" pitchFamily="18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553860" y="2412908"/>
            <a:ext cx="2286016" cy="1428760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5892769" y="2822811"/>
            <a:ext cx="160819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s-MX"/>
            </a:defPPr>
            <a:lvl1pPr algn="ctr">
              <a:defRPr sz="2000" b="1">
                <a:solidFill>
                  <a:schemeClr val="bg1"/>
                </a:solidFill>
                <a:latin typeface="Rockwell Condensed" pitchFamily="18" charset="0"/>
              </a:defRPr>
            </a:lvl1pPr>
          </a:lstStyle>
          <a:p>
            <a:r>
              <a:rPr lang="es-MX" dirty="0" smtClean="0"/>
              <a:t>LOCALIDADES</a:t>
            </a:r>
            <a:endParaRPr lang="es-MX" dirty="0"/>
          </a:p>
        </p:txBody>
      </p:sp>
      <p:sp>
        <p:nvSpPr>
          <p:cNvPr id="16" name="15 Flecha curvada hacia abajo"/>
          <p:cNvSpPr/>
          <p:nvPr/>
        </p:nvSpPr>
        <p:spPr>
          <a:xfrm>
            <a:off x="3124968" y="1412776"/>
            <a:ext cx="3214710" cy="1000132"/>
          </a:xfrm>
          <a:prstGeom prst="curvedDownArrow">
            <a:avLst>
              <a:gd name="adj1" fmla="val 22313"/>
              <a:gd name="adj2" fmla="val 47258"/>
              <a:gd name="adj3" fmla="val 19542"/>
            </a:avLst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7" name="16 Flecha curvada hacia abajo"/>
          <p:cNvSpPr/>
          <p:nvPr/>
        </p:nvSpPr>
        <p:spPr>
          <a:xfrm rot="10800000">
            <a:off x="3150120" y="3770230"/>
            <a:ext cx="3021527" cy="928693"/>
          </a:xfrm>
          <a:prstGeom prst="curvedDownArrow">
            <a:avLst>
              <a:gd name="adj1" fmla="val 22313"/>
              <a:gd name="adj2" fmla="val 44305"/>
              <a:gd name="adj3" fmla="val 19542"/>
            </a:avLst>
          </a:prstGeom>
          <a:ln w="38100"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8" name="Imagen 1" descr="cier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2" t="22535" r="36480" b="29112"/>
          <a:stretch/>
        </p:blipFill>
        <p:spPr bwMode="auto">
          <a:xfrm>
            <a:off x="6339678" y="4421119"/>
            <a:ext cx="1267197" cy="17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64" y="4553585"/>
            <a:ext cx="2186331" cy="14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5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755576" y="418607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PRESTADORES DE SERVICIO SOCIAL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27149"/>
              </p:ext>
            </p:extLst>
          </p:nvPr>
        </p:nvGraphicFramePr>
        <p:xfrm>
          <a:off x="999361" y="1268760"/>
          <a:ext cx="6392182" cy="45710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5008"/>
                <a:gridCol w="2341682"/>
                <a:gridCol w="2475492"/>
              </a:tblGrid>
              <a:tr h="36286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GRUPO</a:t>
                      </a:r>
                      <a:r>
                        <a:rPr lang="es-MX" sz="1200" baseline="0" dirty="0" smtClean="0">
                          <a:solidFill>
                            <a:schemeClr val="bg1"/>
                          </a:solidFill>
                        </a:rPr>
                        <a:t> MULTIDISCIPLINARIO</a:t>
                      </a:r>
                      <a:endParaRPr lang="es-MX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MUNICIPIOS</a:t>
                      </a:r>
                      <a:endParaRPr lang="es-MX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bg1"/>
                          </a:solidFill>
                        </a:rPr>
                        <a:t>NÚMERO ALUMNOS</a:t>
                      </a:r>
                      <a:endParaRPr lang="es-MX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Administración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ALDAMA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Pedagogía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SANTIAGO EL PINAR </a:t>
                      </a:r>
                    </a:p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Sistemas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SAN LUCAS</a:t>
                      </a:r>
                    </a:p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Químico FB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AMATENAGO DEL VALLE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Comunicaciones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MARAVILLA TENEJAPA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M. Veterinario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OCOTEPEC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Ing. Civil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SITALA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Ing. Agrónomo 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CHANAL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Contaduría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MITONTIC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Sociología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CHALCHIHUITAN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Gestión Turística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ZINACANTAN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Arquitectura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LAS MARGARITAS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0855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TOTAL 179 ALUMNOS</a:t>
                      </a:r>
                      <a:endParaRPr lang="es-MX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5980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OPERATIVIDAD INTRAUNIVERSITARIA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sp>
        <p:nvSpPr>
          <p:cNvPr id="6" name="5 Terminador"/>
          <p:cNvSpPr/>
          <p:nvPr/>
        </p:nvSpPr>
        <p:spPr>
          <a:xfrm>
            <a:off x="714375" y="3214688"/>
            <a:ext cx="7929563" cy="78581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2000" b="1" dirty="0" smtClean="0">
                <a:solidFill>
                  <a:schemeClr val="tx2"/>
                </a:solidFill>
                <a:latin typeface="Rockwell Condensed" pitchFamily="18" charset="0"/>
              </a:rPr>
              <a:t>MARZO</a:t>
            </a:r>
            <a:endParaRPr lang="es-ES" sz="20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2035969" y="3607594"/>
            <a:ext cx="78581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3391694" y="3607594"/>
            <a:ext cx="787400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108576" y="3606800"/>
            <a:ext cx="785812" cy="1587"/>
          </a:xfrm>
          <a:prstGeom prst="line">
            <a:avLst/>
          </a:prstGeom>
          <a:noFill/>
          <a:ln w="9525">
            <a:noFill/>
            <a:miter lim="800000"/>
            <a:headEnd/>
            <a:tailEnd/>
          </a:ln>
        </p:spPr>
      </p:cxnSp>
      <p:cxnSp>
        <p:nvCxnSpPr>
          <p:cNvPr id="12" name="11 Conector recto"/>
          <p:cNvCxnSpPr/>
          <p:nvPr/>
        </p:nvCxnSpPr>
        <p:spPr>
          <a:xfrm rot="5400000">
            <a:off x="6556152" y="3606800"/>
            <a:ext cx="785812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33 CuadroTexto"/>
          <p:cNvSpPr txBox="1">
            <a:spLocks noChangeArrowheads="1"/>
          </p:cNvSpPr>
          <p:nvPr/>
        </p:nvSpPr>
        <p:spPr bwMode="auto">
          <a:xfrm>
            <a:off x="4345781" y="3357563"/>
            <a:ext cx="781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 dirty="0" smtClean="0">
                <a:solidFill>
                  <a:schemeClr val="tx2"/>
                </a:solidFill>
                <a:latin typeface="Rockwell Condensed" pitchFamily="18" charset="0"/>
              </a:rPr>
              <a:t>MAYO</a:t>
            </a:r>
            <a:endParaRPr lang="es-ES" sz="20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sp>
        <p:nvSpPr>
          <p:cNvPr id="14" name="34 CuadroTexto"/>
          <p:cNvSpPr txBox="1">
            <a:spLocks noChangeArrowheads="1"/>
          </p:cNvSpPr>
          <p:nvPr/>
        </p:nvSpPr>
        <p:spPr bwMode="auto">
          <a:xfrm>
            <a:off x="2568575" y="3357563"/>
            <a:ext cx="829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2"/>
                </a:solidFill>
                <a:latin typeface="Rockwell Condensed" pitchFamily="18" charset="0"/>
              </a:rPr>
              <a:t>ABRIL</a:t>
            </a:r>
            <a:endParaRPr lang="es-ES" sz="20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sp>
        <p:nvSpPr>
          <p:cNvPr id="15" name="35 CuadroTexto"/>
          <p:cNvSpPr txBox="1">
            <a:spLocks noChangeArrowheads="1"/>
          </p:cNvSpPr>
          <p:nvPr/>
        </p:nvSpPr>
        <p:spPr bwMode="auto">
          <a:xfrm>
            <a:off x="5643563" y="3357563"/>
            <a:ext cx="776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2"/>
                </a:solidFill>
                <a:latin typeface="Rockwell Condensed" pitchFamily="18" charset="0"/>
              </a:rPr>
              <a:t>JUNIO</a:t>
            </a:r>
            <a:endParaRPr lang="es-ES" sz="20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sp>
        <p:nvSpPr>
          <p:cNvPr id="16" name="36 CuadroTexto"/>
          <p:cNvSpPr txBox="1">
            <a:spLocks noChangeArrowheads="1"/>
          </p:cNvSpPr>
          <p:nvPr/>
        </p:nvSpPr>
        <p:spPr bwMode="auto">
          <a:xfrm>
            <a:off x="7143750" y="3357563"/>
            <a:ext cx="7681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2"/>
                </a:solidFill>
                <a:latin typeface="Rockwell Condensed" pitchFamily="18" charset="0"/>
              </a:rPr>
              <a:t>JULIO</a:t>
            </a:r>
            <a:endParaRPr lang="es-ES" sz="20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17" name="16 Conector angular"/>
          <p:cNvCxnSpPr/>
          <p:nvPr/>
        </p:nvCxnSpPr>
        <p:spPr>
          <a:xfrm rot="16200000" flipV="1">
            <a:off x="964406" y="2464595"/>
            <a:ext cx="1000125" cy="500062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28625" y="1571625"/>
            <a:ext cx="164306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Identificación de necesidades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19" name="18 Conector angular"/>
          <p:cNvCxnSpPr/>
          <p:nvPr/>
        </p:nvCxnSpPr>
        <p:spPr>
          <a:xfrm rot="5400000">
            <a:off x="464344" y="3893344"/>
            <a:ext cx="642938" cy="5715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92845" y="4572000"/>
            <a:ext cx="1428750" cy="7381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Vinculación y coordinación municipal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rot="5400000">
            <a:off x="1106488" y="4751388"/>
            <a:ext cx="1500187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000125" y="5572125"/>
            <a:ext cx="1785938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Presentación de la propuesta de trabajo 2013 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24" name="23 Conector angular"/>
          <p:cNvCxnSpPr/>
          <p:nvPr/>
        </p:nvCxnSpPr>
        <p:spPr>
          <a:xfrm rot="16200000" flipV="1">
            <a:off x="2500312" y="2714626"/>
            <a:ext cx="714375" cy="285750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2214563" y="1714500"/>
            <a:ext cx="1214437" cy="7381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Vinculación asesores docentes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26" name="25 Conector angular"/>
          <p:cNvCxnSpPr/>
          <p:nvPr/>
        </p:nvCxnSpPr>
        <p:spPr>
          <a:xfrm rot="5400000">
            <a:off x="2250281" y="4036219"/>
            <a:ext cx="642938" cy="5715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000250" y="4643438"/>
            <a:ext cx="1428750" cy="7381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Vinculación y coordinación municipal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3995934" y="1690688"/>
            <a:ext cx="2" cy="15240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 flipH="1">
            <a:off x="3404171" y="1166813"/>
            <a:ext cx="1239837" cy="5238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Curso de inducción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30" name="29 Conector angular"/>
          <p:cNvCxnSpPr/>
          <p:nvPr/>
        </p:nvCxnSpPr>
        <p:spPr>
          <a:xfrm rot="5400000" flipH="1" flipV="1">
            <a:off x="4357687" y="2571751"/>
            <a:ext cx="714375" cy="5715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4214813" y="1928813"/>
            <a:ext cx="1500187" cy="584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chemeClr val="bg1"/>
                </a:solidFill>
              </a:rPr>
              <a:t>Inicio del </a:t>
            </a:r>
            <a:r>
              <a:rPr lang="es-MX" sz="1600" b="1" dirty="0" err="1">
                <a:solidFill>
                  <a:schemeClr val="bg1"/>
                </a:solidFill>
              </a:rPr>
              <a:t>Serv</a:t>
            </a:r>
            <a:r>
              <a:rPr lang="es-MX" sz="1600" b="1" dirty="0">
                <a:solidFill>
                  <a:schemeClr val="bg1"/>
                </a:solidFill>
              </a:rPr>
              <a:t>. Soc</a:t>
            </a:r>
            <a:r>
              <a:rPr lang="es-MX" sz="16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 rot="5400000">
            <a:off x="4214018" y="4358482"/>
            <a:ext cx="714375" cy="15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4004494" y="4786313"/>
            <a:ext cx="1071562" cy="7381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Asesoría docente - alumno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 rot="5400000">
            <a:off x="3103761" y="4911502"/>
            <a:ext cx="1785937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2928938" y="5786438"/>
            <a:ext cx="2143125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Elaboración del desarrollo del plan de acción por docentes asesores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36" name="35 Conector angular"/>
          <p:cNvCxnSpPr/>
          <p:nvPr/>
        </p:nvCxnSpPr>
        <p:spPr>
          <a:xfrm rot="16200000" flipV="1">
            <a:off x="6000750" y="2714625"/>
            <a:ext cx="785813" cy="214313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857875" y="1690688"/>
            <a:ext cx="1285875" cy="7381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Seguimiento de las actividades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 rot="16200000" flipH="1">
            <a:off x="5572125" y="4572001"/>
            <a:ext cx="1214437" cy="21431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rot="5400000">
            <a:off x="6858000" y="4500563"/>
            <a:ext cx="1285875" cy="28575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5629261" y="5286375"/>
            <a:ext cx="2425728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>
            <a:defPPr>
              <a:defRPr lang="es-MX"/>
            </a:defPPr>
            <a:lvl1pPr algn="ctr">
              <a:defRPr sz="1400" b="1">
                <a:solidFill>
                  <a:schemeClr val="tx2"/>
                </a:solidFill>
                <a:latin typeface="Rockwell Condensed" pitchFamily="18" charset="0"/>
              </a:defRPr>
            </a:lvl1pPr>
          </a:lstStyle>
          <a:p>
            <a:r>
              <a:rPr lang="es-MX" dirty="0"/>
              <a:t>Supervisión y asesoría docente</a:t>
            </a:r>
            <a:endParaRPr lang="es-ES" dirty="0"/>
          </a:p>
        </p:txBody>
      </p:sp>
      <p:cxnSp>
        <p:nvCxnSpPr>
          <p:cNvPr id="41" name="40 Conector angular"/>
          <p:cNvCxnSpPr/>
          <p:nvPr/>
        </p:nvCxnSpPr>
        <p:spPr>
          <a:xfrm rot="5400000" flipH="1" flipV="1">
            <a:off x="7794461" y="2825586"/>
            <a:ext cx="524204" cy="2540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7235094" y="2167264"/>
            <a:ext cx="1214438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Terminación del </a:t>
            </a:r>
            <a:r>
              <a:rPr lang="es-MX" sz="1400" b="1" dirty="0" err="1">
                <a:solidFill>
                  <a:schemeClr val="tx2"/>
                </a:solidFill>
                <a:latin typeface="Rockwell Condensed" pitchFamily="18" charset="0"/>
              </a:rPr>
              <a:t>Serv</a:t>
            </a: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. Soc.</a:t>
            </a:r>
            <a:endParaRPr lang="es-ES" sz="14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cxnSp>
        <p:nvCxnSpPr>
          <p:cNvPr id="43" name="8 Conector recto"/>
          <p:cNvCxnSpPr/>
          <p:nvPr/>
        </p:nvCxnSpPr>
        <p:spPr>
          <a:xfrm rot="5400000">
            <a:off x="5043190" y="3605882"/>
            <a:ext cx="78581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53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COORDINACION EN CAMPO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47814" y="1194595"/>
            <a:ext cx="5143500" cy="4064000"/>
            <a:chOff x="975" y="981"/>
            <a:chExt cx="3240" cy="256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75" y="981"/>
              <a:ext cx="3240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543" y="1052"/>
              <a:ext cx="1610" cy="363"/>
            </a:xfrm>
            <a:custGeom>
              <a:avLst/>
              <a:gdLst>
                <a:gd name="T0" fmla="*/ 0 w 1610"/>
                <a:gd name="T1" fmla="*/ 0 h 363"/>
                <a:gd name="T2" fmla="*/ 1608 w 1610"/>
                <a:gd name="T3" fmla="*/ 29 h 363"/>
                <a:gd name="T4" fmla="*/ 1610 w 1610"/>
                <a:gd name="T5" fmla="*/ 363 h 363"/>
                <a:gd name="T6" fmla="*/ 0 w 1610"/>
                <a:gd name="T7" fmla="*/ 0 h 363"/>
                <a:gd name="T8" fmla="*/ 0 w 1610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0" h="363">
                  <a:moveTo>
                    <a:pt x="0" y="0"/>
                  </a:moveTo>
                  <a:lnTo>
                    <a:pt x="1608" y="29"/>
                  </a:lnTo>
                  <a:lnTo>
                    <a:pt x="1610" y="3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9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260" y="1050"/>
              <a:ext cx="2893" cy="517"/>
            </a:xfrm>
            <a:custGeom>
              <a:avLst/>
              <a:gdLst>
                <a:gd name="T0" fmla="*/ 1825 w 2893"/>
                <a:gd name="T1" fmla="*/ 11 h 517"/>
                <a:gd name="T2" fmla="*/ 1838 w 2893"/>
                <a:gd name="T3" fmla="*/ 16 h 517"/>
                <a:gd name="T4" fmla="*/ 1858 w 2893"/>
                <a:gd name="T5" fmla="*/ 18 h 517"/>
                <a:gd name="T6" fmla="*/ 1870 w 2893"/>
                <a:gd name="T7" fmla="*/ 20 h 517"/>
                <a:gd name="T8" fmla="*/ 1885 w 2893"/>
                <a:gd name="T9" fmla="*/ 25 h 517"/>
                <a:gd name="T10" fmla="*/ 1897 w 2893"/>
                <a:gd name="T11" fmla="*/ 27 h 517"/>
                <a:gd name="T12" fmla="*/ 1915 w 2893"/>
                <a:gd name="T13" fmla="*/ 31 h 517"/>
                <a:gd name="T14" fmla="*/ 1932 w 2893"/>
                <a:gd name="T15" fmla="*/ 36 h 517"/>
                <a:gd name="T16" fmla="*/ 1949 w 2893"/>
                <a:gd name="T17" fmla="*/ 40 h 517"/>
                <a:gd name="T18" fmla="*/ 1967 w 2893"/>
                <a:gd name="T19" fmla="*/ 45 h 517"/>
                <a:gd name="T20" fmla="*/ 1986 w 2893"/>
                <a:gd name="T21" fmla="*/ 49 h 517"/>
                <a:gd name="T22" fmla="*/ 2006 w 2893"/>
                <a:gd name="T23" fmla="*/ 56 h 517"/>
                <a:gd name="T24" fmla="*/ 2029 w 2893"/>
                <a:gd name="T25" fmla="*/ 62 h 517"/>
                <a:gd name="T26" fmla="*/ 2048 w 2893"/>
                <a:gd name="T27" fmla="*/ 67 h 517"/>
                <a:gd name="T28" fmla="*/ 2068 w 2893"/>
                <a:gd name="T29" fmla="*/ 74 h 517"/>
                <a:gd name="T30" fmla="*/ 2088 w 2893"/>
                <a:gd name="T31" fmla="*/ 80 h 517"/>
                <a:gd name="T32" fmla="*/ 2108 w 2893"/>
                <a:gd name="T33" fmla="*/ 89 h 517"/>
                <a:gd name="T34" fmla="*/ 2128 w 2893"/>
                <a:gd name="T35" fmla="*/ 96 h 517"/>
                <a:gd name="T36" fmla="*/ 2145 w 2893"/>
                <a:gd name="T37" fmla="*/ 105 h 517"/>
                <a:gd name="T38" fmla="*/ 2165 w 2893"/>
                <a:gd name="T39" fmla="*/ 114 h 517"/>
                <a:gd name="T40" fmla="*/ 2185 w 2893"/>
                <a:gd name="T41" fmla="*/ 120 h 517"/>
                <a:gd name="T42" fmla="*/ 2199 w 2893"/>
                <a:gd name="T43" fmla="*/ 129 h 517"/>
                <a:gd name="T44" fmla="*/ 2214 w 2893"/>
                <a:gd name="T45" fmla="*/ 138 h 517"/>
                <a:gd name="T46" fmla="*/ 2232 w 2893"/>
                <a:gd name="T47" fmla="*/ 149 h 517"/>
                <a:gd name="T48" fmla="*/ 2247 w 2893"/>
                <a:gd name="T49" fmla="*/ 158 h 517"/>
                <a:gd name="T50" fmla="*/ 2256 w 2893"/>
                <a:gd name="T51" fmla="*/ 169 h 517"/>
                <a:gd name="T52" fmla="*/ 2269 w 2893"/>
                <a:gd name="T53" fmla="*/ 181 h 517"/>
                <a:gd name="T54" fmla="*/ 2276 w 2893"/>
                <a:gd name="T55" fmla="*/ 192 h 517"/>
                <a:gd name="T56" fmla="*/ 2286 w 2893"/>
                <a:gd name="T57" fmla="*/ 203 h 517"/>
                <a:gd name="T58" fmla="*/ 2318 w 2893"/>
                <a:gd name="T59" fmla="*/ 189 h 517"/>
                <a:gd name="T60" fmla="*/ 2356 w 2893"/>
                <a:gd name="T61" fmla="*/ 181 h 517"/>
                <a:gd name="T62" fmla="*/ 2388 w 2893"/>
                <a:gd name="T63" fmla="*/ 172 h 517"/>
                <a:gd name="T64" fmla="*/ 2420 w 2893"/>
                <a:gd name="T65" fmla="*/ 165 h 517"/>
                <a:gd name="T66" fmla="*/ 2452 w 2893"/>
                <a:gd name="T67" fmla="*/ 160 h 517"/>
                <a:gd name="T68" fmla="*/ 2482 w 2893"/>
                <a:gd name="T69" fmla="*/ 158 h 517"/>
                <a:gd name="T70" fmla="*/ 2512 w 2893"/>
                <a:gd name="T71" fmla="*/ 158 h 517"/>
                <a:gd name="T72" fmla="*/ 2541 w 2893"/>
                <a:gd name="T73" fmla="*/ 160 h 517"/>
                <a:gd name="T74" fmla="*/ 2569 w 2893"/>
                <a:gd name="T75" fmla="*/ 163 h 517"/>
                <a:gd name="T76" fmla="*/ 2596 w 2893"/>
                <a:gd name="T77" fmla="*/ 165 h 517"/>
                <a:gd name="T78" fmla="*/ 2621 w 2893"/>
                <a:gd name="T79" fmla="*/ 169 h 517"/>
                <a:gd name="T80" fmla="*/ 2645 w 2893"/>
                <a:gd name="T81" fmla="*/ 176 h 517"/>
                <a:gd name="T82" fmla="*/ 2668 w 2893"/>
                <a:gd name="T83" fmla="*/ 183 h 517"/>
                <a:gd name="T84" fmla="*/ 2690 w 2893"/>
                <a:gd name="T85" fmla="*/ 192 h 517"/>
                <a:gd name="T86" fmla="*/ 2712 w 2893"/>
                <a:gd name="T87" fmla="*/ 198 h 517"/>
                <a:gd name="T88" fmla="*/ 2732 w 2893"/>
                <a:gd name="T89" fmla="*/ 207 h 517"/>
                <a:gd name="T90" fmla="*/ 2752 w 2893"/>
                <a:gd name="T91" fmla="*/ 216 h 517"/>
                <a:gd name="T92" fmla="*/ 2769 w 2893"/>
                <a:gd name="T93" fmla="*/ 227 h 517"/>
                <a:gd name="T94" fmla="*/ 2784 w 2893"/>
                <a:gd name="T95" fmla="*/ 234 h 517"/>
                <a:gd name="T96" fmla="*/ 2801 w 2893"/>
                <a:gd name="T97" fmla="*/ 245 h 517"/>
                <a:gd name="T98" fmla="*/ 2814 w 2893"/>
                <a:gd name="T99" fmla="*/ 254 h 517"/>
                <a:gd name="T100" fmla="*/ 2829 w 2893"/>
                <a:gd name="T101" fmla="*/ 265 h 517"/>
                <a:gd name="T102" fmla="*/ 2839 w 2893"/>
                <a:gd name="T103" fmla="*/ 274 h 517"/>
                <a:gd name="T104" fmla="*/ 2851 w 2893"/>
                <a:gd name="T105" fmla="*/ 283 h 517"/>
                <a:gd name="T106" fmla="*/ 2868 w 2893"/>
                <a:gd name="T107" fmla="*/ 299 h 517"/>
                <a:gd name="T108" fmla="*/ 2883 w 2893"/>
                <a:gd name="T109" fmla="*/ 312 h 517"/>
                <a:gd name="T110" fmla="*/ 2893 w 2893"/>
                <a:gd name="T111" fmla="*/ 323 h 517"/>
                <a:gd name="T112" fmla="*/ 0 w 2893"/>
                <a:gd name="T113" fmla="*/ 414 h 517"/>
                <a:gd name="T114" fmla="*/ 1823 w 2893"/>
                <a:gd name="T115" fmla="*/ 11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3" h="517">
                  <a:moveTo>
                    <a:pt x="1823" y="11"/>
                  </a:moveTo>
                  <a:lnTo>
                    <a:pt x="1825" y="11"/>
                  </a:lnTo>
                  <a:lnTo>
                    <a:pt x="1830" y="13"/>
                  </a:lnTo>
                  <a:lnTo>
                    <a:pt x="1838" y="16"/>
                  </a:lnTo>
                  <a:lnTo>
                    <a:pt x="1848" y="16"/>
                  </a:lnTo>
                  <a:lnTo>
                    <a:pt x="1858" y="18"/>
                  </a:lnTo>
                  <a:lnTo>
                    <a:pt x="1865" y="18"/>
                  </a:lnTo>
                  <a:lnTo>
                    <a:pt x="1870" y="20"/>
                  </a:lnTo>
                  <a:lnTo>
                    <a:pt x="1877" y="22"/>
                  </a:lnTo>
                  <a:lnTo>
                    <a:pt x="1885" y="25"/>
                  </a:lnTo>
                  <a:lnTo>
                    <a:pt x="1890" y="25"/>
                  </a:lnTo>
                  <a:lnTo>
                    <a:pt x="1897" y="27"/>
                  </a:lnTo>
                  <a:lnTo>
                    <a:pt x="1905" y="29"/>
                  </a:lnTo>
                  <a:lnTo>
                    <a:pt x="1915" y="31"/>
                  </a:lnTo>
                  <a:lnTo>
                    <a:pt x="1922" y="33"/>
                  </a:lnTo>
                  <a:lnTo>
                    <a:pt x="1932" y="36"/>
                  </a:lnTo>
                  <a:lnTo>
                    <a:pt x="1939" y="38"/>
                  </a:lnTo>
                  <a:lnTo>
                    <a:pt x="1949" y="40"/>
                  </a:lnTo>
                  <a:lnTo>
                    <a:pt x="1959" y="42"/>
                  </a:lnTo>
                  <a:lnTo>
                    <a:pt x="1967" y="45"/>
                  </a:lnTo>
                  <a:lnTo>
                    <a:pt x="1977" y="47"/>
                  </a:lnTo>
                  <a:lnTo>
                    <a:pt x="1986" y="49"/>
                  </a:lnTo>
                  <a:lnTo>
                    <a:pt x="1996" y="51"/>
                  </a:lnTo>
                  <a:lnTo>
                    <a:pt x="2006" y="56"/>
                  </a:lnTo>
                  <a:lnTo>
                    <a:pt x="2019" y="58"/>
                  </a:lnTo>
                  <a:lnTo>
                    <a:pt x="2029" y="62"/>
                  </a:lnTo>
                  <a:lnTo>
                    <a:pt x="2038" y="65"/>
                  </a:lnTo>
                  <a:lnTo>
                    <a:pt x="2048" y="67"/>
                  </a:lnTo>
                  <a:lnTo>
                    <a:pt x="2058" y="71"/>
                  </a:lnTo>
                  <a:lnTo>
                    <a:pt x="2068" y="74"/>
                  </a:lnTo>
                  <a:lnTo>
                    <a:pt x="2078" y="78"/>
                  </a:lnTo>
                  <a:lnTo>
                    <a:pt x="2088" y="80"/>
                  </a:lnTo>
                  <a:lnTo>
                    <a:pt x="2098" y="85"/>
                  </a:lnTo>
                  <a:lnTo>
                    <a:pt x="2108" y="89"/>
                  </a:lnTo>
                  <a:lnTo>
                    <a:pt x="2118" y="91"/>
                  </a:lnTo>
                  <a:lnTo>
                    <a:pt x="2128" y="96"/>
                  </a:lnTo>
                  <a:lnTo>
                    <a:pt x="2138" y="100"/>
                  </a:lnTo>
                  <a:lnTo>
                    <a:pt x="2145" y="105"/>
                  </a:lnTo>
                  <a:lnTo>
                    <a:pt x="2155" y="107"/>
                  </a:lnTo>
                  <a:lnTo>
                    <a:pt x="2165" y="114"/>
                  </a:lnTo>
                  <a:lnTo>
                    <a:pt x="2175" y="116"/>
                  </a:lnTo>
                  <a:lnTo>
                    <a:pt x="2185" y="120"/>
                  </a:lnTo>
                  <a:lnTo>
                    <a:pt x="2192" y="125"/>
                  </a:lnTo>
                  <a:lnTo>
                    <a:pt x="2199" y="129"/>
                  </a:lnTo>
                  <a:lnTo>
                    <a:pt x="2207" y="134"/>
                  </a:lnTo>
                  <a:lnTo>
                    <a:pt x="2214" y="138"/>
                  </a:lnTo>
                  <a:lnTo>
                    <a:pt x="2224" y="143"/>
                  </a:lnTo>
                  <a:lnTo>
                    <a:pt x="2232" y="149"/>
                  </a:lnTo>
                  <a:lnTo>
                    <a:pt x="2239" y="154"/>
                  </a:lnTo>
                  <a:lnTo>
                    <a:pt x="2247" y="158"/>
                  </a:lnTo>
                  <a:lnTo>
                    <a:pt x="2252" y="165"/>
                  </a:lnTo>
                  <a:lnTo>
                    <a:pt x="2256" y="169"/>
                  </a:lnTo>
                  <a:lnTo>
                    <a:pt x="2261" y="174"/>
                  </a:lnTo>
                  <a:lnTo>
                    <a:pt x="2269" y="181"/>
                  </a:lnTo>
                  <a:lnTo>
                    <a:pt x="2271" y="185"/>
                  </a:lnTo>
                  <a:lnTo>
                    <a:pt x="2276" y="192"/>
                  </a:lnTo>
                  <a:lnTo>
                    <a:pt x="2281" y="198"/>
                  </a:lnTo>
                  <a:lnTo>
                    <a:pt x="2286" y="203"/>
                  </a:lnTo>
                  <a:lnTo>
                    <a:pt x="2301" y="196"/>
                  </a:lnTo>
                  <a:lnTo>
                    <a:pt x="2318" y="189"/>
                  </a:lnTo>
                  <a:lnTo>
                    <a:pt x="2336" y="185"/>
                  </a:lnTo>
                  <a:lnTo>
                    <a:pt x="2356" y="181"/>
                  </a:lnTo>
                  <a:lnTo>
                    <a:pt x="2370" y="174"/>
                  </a:lnTo>
                  <a:lnTo>
                    <a:pt x="2388" y="172"/>
                  </a:lnTo>
                  <a:lnTo>
                    <a:pt x="2403" y="167"/>
                  </a:lnTo>
                  <a:lnTo>
                    <a:pt x="2420" y="165"/>
                  </a:lnTo>
                  <a:lnTo>
                    <a:pt x="2435" y="163"/>
                  </a:lnTo>
                  <a:lnTo>
                    <a:pt x="2452" y="160"/>
                  </a:lnTo>
                  <a:lnTo>
                    <a:pt x="2467" y="158"/>
                  </a:lnTo>
                  <a:lnTo>
                    <a:pt x="2482" y="158"/>
                  </a:lnTo>
                  <a:lnTo>
                    <a:pt x="2497" y="158"/>
                  </a:lnTo>
                  <a:lnTo>
                    <a:pt x="2512" y="158"/>
                  </a:lnTo>
                  <a:lnTo>
                    <a:pt x="2526" y="158"/>
                  </a:lnTo>
                  <a:lnTo>
                    <a:pt x="2541" y="160"/>
                  </a:lnTo>
                  <a:lnTo>
                    <a:pt x="2554" y="160"/>
                  </a:lnTo>
                  <a:lnTo>
                    <a:pt x="2569" y="163"/>
                  </a:lnTo>
                  <a:lnTo>
                    <a:pt x="2581" y="163"/>
                  </a:lnTo>
                  <a:lnTo>
                    <a:pt x="2596" y="165"/>
                  </a:lnTo>
                  <a:lnTo>
                    <a:pt x="2606" y="167"/>
                  </a:lnTo>
                  <a:lnTo>
                    <a:pt x="2621" y="169"/>
                  </a:lnTo>
                  <a:lnTo>
                    <a:pt x="2633" y="172"/>
                  </a:lnTo>
                  <a:lnTo>
                    <a:pt x="2645" y="176"/>
                  </a:lnTo>
                  <a:lnTo>
                    <a:pt x="2655" y="178"/>
                  </a:lnTo>
                  <a:lnTo>
                    <a:pt x="2668" y="183"/>
                  </a:lnTo>
                  <a:lnTo>
                    <a:pt x="2678" y="185"/>
                  </a:lnTo>
                  <a:lnTo>
                    <a:pt x="2690" y="192"/>
                  </a:lnTo>
                  <a:lnTo>
                    <a:pt x="2700" y="194"/>
                  </a:lnTo>
                  <a:lnTo>
                    <a:pt x="2712" y="198"/>
                  </a:lnTo>
                  <a:lnTo>
                    <a:pt x="2722" y="203"/>
                  </a:lnTo>
                  <a:lnTo>
                    <a:pt x="2732" y="207"/>
                  </a:lnTo>
                  <a:lnTo>
                    <a:pt x="2742" y="212"/>
                  </a:lnTo>
                  <a:lnTo>
                    <a:pt x="2752" y="216"/>
                  </a:lnTo>
                  <a:lnTo>
                    <a:pt x="2759" y="221"/>
                  </a:lnTo>
                  <a:lnTo>
                    <a:pt x="2769" y="227"/>
                  </a:lnTo>
                  <a:lnTo>
                    <a:pt x="2777" y="230"/>
                  </a:lnTo>
                  <a:lnTo>
                    <a:pt x="2784" y="234"/>
                  </a:lnTo>
                  <a:lnTo>
                    <a:pt x="2792" y="241"/>
                  </a:lnTo>
                  <a:lnTo>
                    <a:pt x="2801" y="245"/>
                  </a:lnTo>
                  <a:lnTo>
                    <a:pt x="2806" y="250"/>
                  </a:lnTo>
                  <a:lnTo>
                    <a:pt x="2814" y="254"/>
                  </a:lnTo>
                  <a:lnTo>
                    <a:pt x="2821" y="259"/>
                  </a:lnTo>
                  <a:lnTo>
                    <a:pt x="2829" y="265"/>
                  </a:lnTo>
                  <a:lnTo>
                    <a:pt x="2834" y="270"/>
                  </a:lnTo>
                  <a:lnTo>
                    <a:pt x="2839" y="274"/>
                  </a:lnTo>
                  <a:lnTo>
                    <a:pt x="2846" y="279"/>
                  </a:lnTo>
                  <a:lnTo>
                    <a:pt x="2851" y="283"/>
                  </a:lnTo>
                  <a:lnTo>
                    <a:pt x="2861" y="292"/>
                  </a:lnTo>
                  <a:lnTo>
                    <a:pt x="2868" y="299"/>
                  </a:lnTo>
                  <a:lnTo>
                    <a:pt x="2876" y="305"/>
                  </a:lnTo>
                  <a:lnTo>
                    <a:pt x="2883" y="312"/>
                  </a:lnTo>
                  <a:lnTo>
                    <a:pt x="2891" y="319"/>
                  </a:lnTo>
                  <a:lnTo>
                    <a:pt x="2893" y="323"/>
                  </a:lnTo>
                  <a:lnTo>
                    <a:pt x="2893" y="517"/>
                  </a:lnTo>
                  <a:lnTo>
                    <a:pt x="0" y="414"/>
                  </a:lnTo>
                  <a:lnTo>
                    <a:pt x="1167" y="0"/>
                  </a:lnTo>
                  <a:lnTo>
                    <a:pt x="1823" y="11"/>
                  </a:lnTo>
                  <a:lnTo>
                    <a:pt x="1823" y="11"/>
                  </a:lnTo>
                  <a:close/>
                </a:path>
              </a:pathLst>
            </a:custGeom>
            <a:solidFill>
              <a:srgbClr val="7DB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975" y="1026"/>
              <a:ext cx="3190" cy="2470"/>
            </a:xfrm>
            <a:custGeom>
              <a:avLst/>
              <a:gdLst>
                <a:gd name="T0" fmla="*/ 1434 w 3190"/>
                <a:gd name="T1" fmla="*/ 26 h 2470"/>
                <a:gd name="T2" fmla="*/ 1449 w 3190"/>
                <a:gd name="T3" fmla="*/ 29 h 2470"/>
                <a:gd name="T4" fmla="*/ 1474 w 3190"/>
                <a:gd name="T5" fmla="*/ 33 h 2470"/>
                <a:gd name="T6" fmla="*/ 1506 w 3190"/>
                <a:gd name="T7" fmla="*/ 42 h 2470"/>
                <a:gd name="T8" fmla="*/ 1548 w 3190"/>
                <a:gd name="T9" fmla="*/ 51 h 2470"/>
                <a:gd name="T10" fmla="*/ 1590 w 3190"/>
                <a:gd name="T11" fmla="*/ 62 h 2470"/>
                <a:gd name="T12" fmla="*/ 1640 w 3190"/>
                <a:gd name="T13" fmla="*/ 75 h 2470"/>
                <a:gd name="T14" fmla="*/ 1692 w 3190"/>
                <a:gd name="T15" fmla="*/ 89 h 2470"/>
                <a:gd name="T16" fmla="*/ 1749 w 3190"/>
                <a:gd name="T17" fmla="*/ 107 h 2470"/>
                <a:gd name="T18" fmla="*/ 1806 w 3190"/>
                <a:gd name="T19" fmla="*/ 124 h 2470"/>
                <a:gd name="T20" fmla="*/ 1865 w 3190"/>
                <a:gd name="T21" fmla="*/ 142 h 2470"/>
                <a:gd name="T22" fmla="*/ 1922 w 3190"/>
                <a:gd name="T23" fmla="*/ 164 h 2470"/>
                <a:gd name="T24" fmla="*/ 1982 w 3190"/>
                <a:gd name="T25" fmla="*/ 187 h 2470"/>
                <a:gd name="T26" fmla="*/ 2036 w 3190"/>
                <a:gd name="T27" fmla="*/ 211 h 2470"/>
                <a:gd name="T28" fmla="*/ 2088 w 3190"/>
                <a:gd name="T29" fmla="*/ 238 h 2470"/>
                <a:gd name="T30" fmla="*/ 2138 w 3190"/>
                <a:gd name="T31" fmla="*/ 265 h 2470"/>
                <a:gd name="T32" fmla="*/ 2182 w 3190"/>
                <a:gd name="T33" fmla="*/ 291 h 2470"/>
                <a:gd name="T34" fmla="*/ 2222 w 3190"/>
                <a:gd name="T35" fmla="*/ 320 h 2470"/>
                <a:gd name="T36" fmla="*/ 2257 w 3190"/>
                <a:gd name="T37" fmla="*/ 352 h 2470"/>
                <a:gd name="T38" fmla="*/ 2284 w 3190"/>
                <a:gd name="T39" fmla="*/ 385 h 2470"/>
                <a:gd name="T40" fmla="*/ 2301 w 3190"/>
                <a:gd name="T41" fmla="*/ 418 h 2470"/>
                <a:gd name="T42" fmla="*/ 2311 w 3190"/>
                <a:gd name="T43" fmla="*/ 412 h 2470"/>
                <a:gd name="T44" fmla="*/ 2331 w 3190"/>
                <a:gd name="T45" fmla="*/ 403 h 2470"/>
                <a:gd name="T46" fmla="*/ 2351 w 3190"/>
                <a:gd name="T47" fmla="*/ 396 h 2470"/>
                <a:gd name="T48" fmla="*/ 2378 w 3190"/>
                <a:gd name="T49" fmla="*/ 387 h 2470"/>
                <a:gd name="T50" fmla="*/ 2408 w 3190"/>
                <a:gd name="T51" fmla="*/ 376 h 2470"/>
                <a:gd name="T52" fmla="*/ 2440 w 3190"/>
                <a:gd name="T53" fmla="*/ 367 h 2470"/>
                <a:gd name="T54" fmla="*/ 2477 w 3190"/>
                <a:gd name="T55" fmla="*/ 358 h 2470"/>
                <a:gd name="T56" fmla="*/ 2519 w 3190"/>
                <a:gd name="T57" fmla="*/ 349 h 2470"/>
                <a:gd name="T58" fmla="*/ 2564 w 3190"/>
                <a:gd name="T59" fmla="*/ 340 h 2470"/>
                <a:gd name="T60" fmla="*/ 2611 w 3190"/>
                <a:gd name="T61" fmla="*/ 334 h 2470"/>
                <a:gd name="T62" fmla="*/ 2658 w 3190"/>
                <a:gd name="T63" fmla="*/ 329 h 2470"/>
                <a:gd name="T64" fmla="*/ 2712 w 3190"/>
                <a:gd name="T65" fmla="*/ 329 h 2470"/>
                <a:gd name="T66" fmla="*/ 2764 w 3190"/>
                <a:gd name="T67" fmla="*/ 329 h 2470"/>
                <a:gd name="T68" fmla="*/ 2821 w 3190"/>
                <a:gd name="T69" fmla="*/ 334 h 2470"/>
                <a:gd name="T70" fmla="*/ 2878 w 3190"/>
                <a:gd name="T71" fmla="*/ 343 h 2470"/>
                <a:gd name="T72" fmla="*/ 2935 w 3190"/>
                <a:gd name="T73" fmla="*/ 356 h 2470"/>
                <a:gd name="T74" fmla="*/ 2997 w 3190"/>
                <a:gd name="T75" fmla="*/ 372 h 2470"/>
                <a:gd name="T76" fmla="*/ 3057 w 3190"/>
                <a:gd name="T77" fmla="*/ 394 h 2470"/>
                <a:gd name="T78" fmla="*/ 3116 w 3190"/>
                <a:gd name="T79" fmla="*/ 421 h 2470"/>
                <a:gd name="T80" fmla="*/ 3178 w 3190"/>
                <a:gd name="T81" fmla="*/ 456 h 2470"/>
                <a:gd name="T82" fmla="*/ 30 w 3190"/>
                <a:gd name="T83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90" h="2470">
                  <a:moveTo>
                    <a:pt x="1424" y="24"/>
                  </a:moveTo>
                  <a:lnTo>
                    <a:pt x="1427" y="24"/>
                  </a:lnTo>
                  <a:lnTo>
                    <a:pt x="1434" y="26"/>
                  </a:lnTo>
                  <a:lnTo>
                    <a:pt x="1437" y="26"/>
                  </a:lnTo>
                  <a:lnTo>
                    <a:pt x="1444" y="26"/>
                  </a:lnTo>
                  <a:lnTo>
                    <a:pt x="1449" y="29"/>
                  </a:lnTo>
                  <a:lnTo>
                    <a:pt x="1459" y="31"/>
                  </a:lnTo>
                  <a:lnTo>
                    <a:pt x="1466" y="33"/>
                  </a:lnTo>
                  <a:lnTo>
                    <a:pt x="1474" y="33"/>
                  </a:lnTo>
                  <a:lnTo>
                    <a:pt x="1484" y="37"/>
                  </a:lnTo>
                  <a:lnTo>
                    <a:pt x="1496" y="40"/>
                  </a:lnTo>
                  <a:lnTo>
                    <a:pt x="1506" y="42"/>
                  </a:lnTo>
                  <a:lnTo>
                    <a:pt x="1521" y="44"/>
                  </a:lnTo>
                  <a:lnTo>
                    <a:pt x="1533" y="46"/>
                  </a:lnTo>
                  <a:lnTo>
                    <a:pt x="1548" y="51"/>
                  </a:lnTo>
                  <a:lnTo>
                    <a:pt x="1561" y="55"/>
                  </a:lnTo>
                  <a:lnTo>
                    <a:pt x="1575" y="57"/>
                  </a:lnTo>
                  <a:lnTo>
                    <a:pt x="1590" y="62"/>
                  </a:lnTo>
                  <a:lnTo>
                    <a:pt x="1608" y="66"/>
                  </a:lnTo>
                  <a:lnTo>
                    <a:pt x="1622" y="69"/>
                  </a:lnTo>
                  <a:lnTo>
                    <a:pt x="1640" y="75"/>
                  </a:lnTo>
                  <a:lnTo>
                    <a:pt x="1657" y="80"/>
                  </a:lnTo>
                  <a:lnTo>
                    <a:pt x="1677" y="84"/>
                  </a:lnTo>
                  <a:lnTo>
                    <a:pt x="1692" y="89"/>
                  </a:lnTo>
                  <a:lnTo>
                    <a:pt x="1712" y="95"/>
                  </a:lnTo>
                  <a:lnTo>
                    <a:pt x="1729" y="100"/>
                  </a:lnTo>
                  <a:lnTo>
                    <a:pt x="1749" y="107"/>
                  </a:lnTo>
                  <a:lnTo>
                    <a:pt x="1769" y="111"/>
                  </a:lnTo>
                  <a:lnTo>
                    <a:pt x="1786" y="118"/>
                  </a:lnTo>
                  <a:lnTo>
                    <a:pt x="1806" y="124"/>
                  </a:lnTo>
                  <a:lnTo>
                    <a:pt x="1826" y="131"/>
                  </a:lnTo>
                  <a:lnTo>
                    <a:pt x="1845" y="138"/>
                  </a:lnTo>
                  <a:lnTo>
                    <a:pt x="1865" y="142"/>
                  </a:lnTo>
                  <a:lnTo>
                    <a:pt x="1885" y="149"/>
                  </a:lnTo>
                  <a:lnTo>
                    <a:pt x="1902" y="158"/>
                  </a:lnTo>
                  <a:lnTo>
                    <a:pt x="1922" y="164"/>
                  </a:lnTo>
                  <a:lnTo>
                    <a:pt x="1942" y="171"/>
                  </a:lnTo>
                  <a:lnTo>
                    <a:pt x="1962" y="178"/>
                  </a:lnTo>
                  <a:lnTo>
                    <a:pt x="1982" y="187"/>
                  </a:lnTo>
                  <a:lnTo>
                    <a:pt x="1999" y="196"/>
                  </a:lnTo>
                  <a:lnTo>
                    <a:pt x="2019" y="202"/>
                  </a:lnTo>
                  <a:lnTo>
                    <a:pt x="2036" y="211"/>
                  </a:lnTo>
                  <a:lnTo>
                    <a:pt x="2053" y="220"/>
                  </a:lnTo>
                  <a:lnTo>
                    <a:pt x="2071" y="229"/>
                  </a:lnTo>
                  <a:lnTo>
                    <a:pt x="2088" y="238"/>
                  </a:lnTo>
                  <a:lnTo>
                    <a:pt x="2106" y="245"/>
                  </a:lnTo>
                  <a:lnTo>
                    <a:pt x="2123" y="256"/>
                  </a:lnTo>
                  <a:lnTo>
                    <a:pt x="2138" y="265"/>
                  </a:lnTo>
                  <a:lnTo>
                    <a:pt x="2155" y="274"/>
                  </a:lnTo>
                  <a:lnTo>
                    <a:pt x="2167" y="283"/>
                  </a:lnTo>
                  <a:lnTo>
                    <a:pt x="2182" y="291"/>
                  </a:lnTo>
                  <a:lnTo>
                    <a:pt x="2197" y="300"/>
                  </a:lnTo>
                  <a:lnTo>
                    <a:pt x="2210" y="311"/>
                  </a:lnTo>
                  <a:lnTo>
                    <a:pt x="2222" y="320"/>
                  </a:lnTo>
                  <a:lnTo>
                    <a:pt x="2237" y="332"/>
                  </a:lnTo>
                  <a:lnTo>
                    <a:pt x="2247" y="343"/>
                  </a:lnTo>
                  <a:lnTo>
                    <a:pt x="2257" y="352"/>
                  </a:lnTo>
                  <a:lnTo>
                    <a:pt x="2267" y="363"/>
                  </a:lnTo>
                  <a:lnTo>
                    <a:pt x="2276" y="374"/>
                  </a:lnTo>
                  <a:lnTo>
                    <a:pt x="2284" y="385"/>
                  </a:lnTo>
                  <a:lnTo>
                    <a:pt x="2291" y="396"/>
                  </a:lnTo>
                  <a:lnTo>
                    <a:pt x="2296" y="407"/>
                  </a:lnTo>
                  <a:lnTo>
                    <a:pt x="2301" y="418"/>
                  </a:lnTo>
                  <a:lnTo>
                    <a:pt x="2301" y="418"/>
                  </a:lnTo>
                  <a:lnTo>
                    <a:pt x="2306" y="416"/>
                  </a:lnTo>
                  <a:lnTo>
                    <a:pt x="2311" y="412"/>
                  </a:lnTo>
                  <a:lnTo>
                    <a:pt x="2321" y="410"/>
                  </a:lnTo>
                  <a:lnTo>
                    <a:pt x="2326" y="407"/>
                  </a:lnTo>
                  <a:lnTo>
                    <a:pt x="2331" y="403"/>
                  </a:lnTo>
                  <a:lnTo>
                    <a:pt x="2338" y="401"/>
                  </a:lnTo>
                  <a:lnTo>
                    <a:pt x="2346" y="398"/>
                  </a:lnTo>
                  <a:lnTo>
                    <a:pt x="2351" y="396"/>
                  </a:lnTo>
                  <a:lnTo>
                    <a:pt x="2361" y="394"/>
                  </a:lnTo>
                  <a:lnTo>
                    <a:pt x="2368" y="389"/>
                  </a:lnTo>
                  <a:lnTo>
                    <a:pt x="2378" y="387"/>
                  </a:lnTo>
                  <a:lnTo>
                    <a:pt x="2385" y="383"/>
                  </a:lnTo>
                  <a:lnTo>
                    <a:pt x="2395" y="381"/>
                  </a:lnTo>
                  <a:lnTo>
                    <a:pt x="2408" y="376"/>
                  </a:lnTo>
                  <a:lnTo>
                    <a:pt x="2418" y="374"/>
                  </a:lnTo>
                  <a:lnTo>
                    <a:pt x="2428" y="369"/>
                  </a:lnTo>
                  <a:lnTo>
                    <a:pt x="2440" y="367"/>
                  </a:lnTo>
                  <a:lnTo>
                    <a:pt x="2452" y="365"/>
                  </a:lnTo>
                  <a:lnTo>
                    <a:pt x="2465" y="361"/>
                  </a:lnTo>
                  <a:lnTo>
                    <a:pt x="2477" y="358"/>
                  </a:lnTo>
                  <a:lnTo>
                    <a:pt x="2492" y="354"/>
                  </a:lnTo>
                  <a:lnTo>
                    <a:pt x="2504" y="352"/>
                  </a:lnTo>
                  <a:lnTo>
                    <a:pt x="2519" y="349"/>
                  </a:lnTo>
                  <a:lnTo>
                    <a:pt x="2532" y="345"/>
                  </a:lnTo>
                  <a:lnTo>
                    <a:pt x="2546" y="343"/>
                  </a:lnTo>
                  <a:lnTo>
                    <a:pt x="2564" y="340"/>
                  </a:lnTo>
                  <a:lnTo>
                    <a:pt x="2579" y="338"/>
                  </a:lnTo>
                  <a:lnTo>
                    <a:pt x="2593" y="336"/>
                  </a:lnTo>
                  <a:lnTo>
                    <a:pt x="2611" y="334"/>
                  </a:lnTo>
                  <a:lnTo>
                    <a:pt x="2626" y="332"/>
                  </a:lnTo>
                  <a:lnTo>
                    <a:pt x="2643" y="332"/>
                  </a:lnTo>
                  <a:lnTo>
                    <a:pt x="2658" y="329"/>
                  </a:lnTo>
                  <a:lnTo>
                    <a:pt x="2678" y="329"/>
                  </a:lnTo>
                  <a:lnTo>
                    <a:pt x="2695" y="329"/>
                  </a:lnTo>
                  <a:lnTo>
                    <a:pt x="2712" y="329"/>
                  </a:lnTo>
                  <a:lnTo>
                    <a:pt x="2730" y="329"/>
                  </a:lnTo>
                  <a:lnTo>
                    <a:pt x="2747" y="329"/>
                  </a:lnTo>
                  <a:lnTo>
                    <a:pt x="2764" y="329"/>
                  </a:lnTo>
                  <a:lnTo>
                    <a:pt x="2784" y="329"/>
                  </a:lnTo>
                  <a:lnTo>
                    <a:pt x="2804" y="332"/>
                  </a:lnTo>
                  <a:lnTo>
                    <a:pt x="2821" y="334"/>
                  </a:lnTo>
                  <a:lnTo>
                    <a:pt x="2841" y="336"/>
                  </a:lnTo>
                  <a:lnTo>
                    <a:pt x="2861" y="340"/>
                  </a:lnTo>
                  <a:lnTo>
                    <a:pt x="2878" y="343"/>
                  </a:lnTo>
                  <a:lnTo>
                    <a:pt x="2898" y="345"/>
                  </a:lnTo>
                  <a:lnTo>
                    <a:pt x="2918" y="349"/>
                  </a:lnTo>
                  <a:lnTo>
                    <a:pt x="2935" y="356"/>
                  </a:lnTo>
                  <a:lnTo>
                    <a:pt x="2955" y="358"/>
                  </a:lnTo>
                  <a:lnTo>
                    <a:pt x="2975" y="365"/>
                  </a:lnTo>
                  <a:lnTo>
                    <a:pt x="2997" y="372"/>
                  </a:lnTo>
                  <a:lnTo>
                    <a:pt x="3017" y="378"/>
                  </a:lnTo>
                  <a:lnTo>
                    <a:pt x="3037" y="385"/>
                  </a:lnTo>
                  <a:lnTo>
                    <a:pt x="3057" y="394"/>
                  </a:lnTo>
                  <a:lnTo>
                    <a:pt x="3077" y="403"/>
                  </a:lnTo>
                  <a:lnTo>
                    <a:pt x="3096" y="412"/>
                  </a:lnTo>
                  <a:lnTo>
                    <a:pt x="3116" y="421"/>
                  </a:lnTo>
                  <a:lnTo>
                    <a:pt x="3138" y="432"/>
                  </a:lnTo>
                  <a:lnTo>
                    <a:pt x="3156" y="443"/>
                  </a:lnTo>
                  <a:lnTo>
                    <a:pt x="3178" y="456"/>
                  </a:lnTo>
                  <a:lnTo>
                    <a:pt x="3190" y="2470"/>
                  </a:lnTo>
                  <a:lnTo>
                    <a:pt x="0" y="2470"/>
                  </a:lnTo>
                  <a:lnTo>
                    <a:pt x="30" y="0"/>
                  </a:lnTo>
                  <a:lnTo>
                    <a:pt x="1424" y="24"/>
                  </a:lnTo>
                  <a:lnTo>
                    <a:pt x="1424" y="24"/>
                  </a:lnTo>
                  <a:close/>
                </a:path>
              </a:pathLst>
            </a:custGeom>
            <a:solidFill>
              <a:srgbClr val="8A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2092" y="1912"/>
              <a:ext cx="1789" cy="1584"/>
            </a:xfrm>
            <a:custGeom>
              <a:avLst/>
              <a:gdLst>
                <a:gd name="T0" fmla="*/ 1122 w 1789"/>
                <a:gd name="T1" fmla="*/ 1304 h 1584"/>
                <a:gd name="T2" fmla="*/ 1050 w 1789"/>
                <a:gd name="T3" fmla="*/ 1252 h 1584"/>
                <a:gd name="T4" fmla="*/ 976 w 1789"/>
                <a:gd name="T5" fmla="*/ 1203 h 1584"/>
                <a:gd name="T6" fmla="*/ 904 w 1789"/>
                <a:gd name="T7" fmla="*/ 1152 h 1584"/>
                <a:gd name="T8" fmla="*/ 832 w 1789"/>
                <a:gd name="T9" fmla="*/ 1103 h 1584"/>
                <a:gd name="T10" fmla="*/ 758 w 1789"/>
                <a:gd name="T11" fmla="*/ 1052 h 1584"/>
                <a:gd name="T12" fmla="*/ 686 w 1789"/>
                <a:gd name="T13" fmla="*/ 1003 h 1584"/>
                <a:gd name="T14" fmla="*/ 614 w 1789"/>
                <a:gd name="T15" fmla="*/ 954 h 1584"/>
                <a:gd name="T16" fmla="*/ 540 w 1789"/>
                <a:gd name="T17" fmla="*/ 903 h 1584"/>
                <a:gd name="T18" fmla="*/ 468 w 1789"/>
                <a:gd name="T19" fmla="*/ 854 h 1584"/>
                <a:gd name="T20" fmla="*/ 396 w 1789"/>
                <a:gd name="T21" fmla="*/ 805 h 1584"/>
                <a:gd name="T22" fmla="*/ 325 w 1789"/>
                <a:gd name="T23" fmla="*/ 756 h 1584"/>
                <a:gd name="T24" fmla="*/ 253 w 1789"/>
                <a:gd name="T25" fmla="*/ 707 h 1584"/>
                <a:gd name="T26" fmla="*/ 179 w 1789"/>
                <a:gd name="T27" fmla="*/ 655 h 1584"/>
                <a:gd name="T28" fmla="*/ 109 w 1789"/>
                <a:gd name="T29" fmla="*/ 609 h 1584"/>
                <a:gd name="T30" fmla="*/ 35 w 1789"/>
                <a:gd name="T31" fmla="*/ 557 h 1584"/>
                <a:gd name="T32" fmla="*/ 146 w 1789"/>
                <a:gd name="T33" fmla="*/ 0 h 1584"/>
                <a:gd name="T34" fmla="*/ 166 w 1789"/>
                <a:gd name="T35" fmla="*/ 14 h 1584"/>
                <a:gd name="T36" fmla="*/ 193 w 1789"/>
                <a:gd name="T37" fmla="*/ 32 h 1584"/>
                <a:gd name="T38" fmla="*/ 228 w 1789"/>
                <a:gd name="T39" fmla="*/ 56 h 1584"/>
                <a:gd name="T40" fmla="*/ 270 w 1789"/>
                <a:gd name="T41" fmla="*/ 81 h 1584"/>
                <a:gd name="T42" fmla="*/ 317 w 1789"/>
                <a:gd name="T43" fmla="*/ 112 h 1584"/>
                <a:gd name="T44" fmla="*/ 367 w 1789"/>
                <a:gd name="T45" fmla="*/ 145 h 1584"/>
                <a:gd name="T46" fmla="*/ 419 w 1789"/>
                <a:gd name="T47" fmla="*/ 181 h 1584"/>
                <a:gd name="T48" fmla="*/ 471 w 1789"/>
                <a:gd name="T49" fmla="*/ 212 h 1584"/>
                <a:gd name="T50" fmla="*/ 520 w 1789"/>
                <a:gd name="T51" fmla="*/ 245 h 1584"/>
                <a:gd name="T52" fmla="*/ 567 w 1789"/>
                <a:gd name="T53" fmla="*/ 277 h 1584"/>
                <a:gd name="T54" fmla="*/ 612 w 1789"/>
                <a:gd name="T55" fmla="*/ 303 h 1584"/>
                <a:gd name="T56" fmla="*/ 649 w 1789"/>
                <a:gd name="T57" fmla="*/ 328 h 1584"/>
                <a:gd name="T58" fmla="*/ 679 w 1789"/>
                <a:gd name="T59" fmla="*/ 348 h 1584"/>
                <a:gd name="T60" fmla="*/ 709 w 1789"/>
                <a:gd name="T61" fmla="*/ 368 h 1584"/>
                <a:gd name="T62" fmla="*/ 738 w 1789"/>
                <a:gd name="T63" fmla="*/ 408 h 1584"/>
                <a:gd name="T64" fmla="*/ 780 w 1789"/>
                <a:gd name="T65" fmla="*/ 459 h 1584"/>
                <a:gd name="T66" fmla="*/ 823 w 1789"/>
                <a:gd name="T67" fmla="*/ 513 h 1584"/>
                <a:gd name="T68" fmla="*/ 862 w 1789"/>
                <a:gd name="T69" fmla="*/ 566 h 1584"/>
                <a:gd name="T70" fmla="*/ 904 w 1789"/>
                <a:gd name="T71" fmla="*/ 620 h 1584"/>
                <a:gd name="T72" fmla="*/ 946 w 1789"/>
                <a:gd name="T73" fmla="*/ 673 h 1584"/>
                <a:gd name="T74" fmla="*/ 989 w 1789"/>
                <a:gd name="T75" fmla="*/ 727 h 1584"/>
                <a:gd name="T76" fmla="*/ 1028 w 1789"/>
                <a:gd name="T77" fmla="*/ 780 h 1584"/>
                <a:gd name="T78" fmla="*/ 1070 w 1789"/>
                <a:gd name="T79" fmla="*/ 834 h 1584"/>
                <a:gd name="T80" fmla="*/ 1110 w 1789"/>
                <a:gd name="T81" fmla="*/ 887 h 1584"/>
                <a:gd name="T82" fmla="*/ 1150 w 1789"/>
                <a:gd name="T83" fmla="*/ 938 h 1584"/>
                <a:gd name="T84" fmla="*/ 1192 w 1789"/>
                <a:gd name="T85" fmla="*/ 992 h 1584"/>
                <a:gd name="T86" fmla="*/ 1234 w 1789"/>
                <a:gd name="T87" fmla="*/ 1045 h 1584"/>
                <a:gd name="T88" fmla="*/ 1276 w 1789"/>
                <a:gd name="T89" fmla="*/ 1099 h 1584"/>
                <a:gd name="T90" fmla="*/ 1315 w 1789"/>
                <a:gd name="T91" fmla="*/ 1152 h 1584"/>
                <a:gd name="T92" fmla="*/ 1358 w 1789"/>
                <a:gd name="T93" fmla="*/ 1206 h 1584"/>
                <a:gd name="T94" fmla="*/ 1769 w 1789"/>
                <a:gd name="T95" fmla="*/ 158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9" h="1584">
                  <a:moveTo>
                    <a:pt x="1769" y="1584"/>
                  </a:moveTo>
                  <a:lnTo>
                    <a:pt x="1159" y="1328"/>
                  </a:lnTo>
                  <a:lnTo>
                    <a:pt x="1140" y="1315"/>
                  </a:lnTo>
                  <a:lnTo>
                    <a:pt x="1122" y="1304"/>
                  </a:lnTo>
                  <a:lnTo>
                    <a:pt x="1105" y="1290"/>
                  </a:lnTo>
                  <a:lnTo>
                    <a:pt x="1085" y="1277"/>
                  </a:lnTo>
                  <a:lnTo>
                    <a:pt x="1065" y="1264"/>
                  </a:lnTo>
                  <a:lnTo>
                    <a:pt x="1050" y="1252"/>
                  </a:lnTo>
                  <a:lnTo>
                    <a:pt x="1031" y="1239"/>
                  </a:lnTo>
                  <a:lnTo>
                    <a:pt x="1013" y="1228"/>
                  </a:lnTo>
                  <a:lnTo>
                    <a:pt x="993" y="1215"/>
                  </a:lnTo>
                  <a:lnTo>
                    <a:pt x="976" y="1203"/>
                  </a:lnTo>
                  <a:lnTo>
                    <a:pt x="956" y="1190"/>
                  </a:lnTo>
                  <a:lnTo>
                    <a:pt x="941" y="1179"/>
                  </a:lnTo>
                  <a:lnTo>
                    <a:pt x="922" y="1166"/>
                  </a:lnTo>
                  <a:lnTo>
                    <a:pt x="904" y="1152"/>
                  </a:lnTo>
                  <a:lnTo>
                    <a:pt x="887" y="1141"/>
                  </a:lnTo>
                  <a:lnTo>
                    <a:pt x="870" y="1128"/>
                  </a:lnTo>
                  <a:lnTo>
                    <a:pt x="850" y="1114"/>
                  </a:lnTo>
                  <a:lnTo>
                    <a:pt x="832" y="1103"/>
                  </a:lnTo>
                  <a:lnTo>
                    <a:pt x="813" y="1090"/>
                  </a:lnTo>
                  <a:lnTo>
                    <a:pt x="795" y="1079"/>
                  </a:lnTo>
                  <a:lnTo>
                    <a:pt x="775" y="1065"/>
                  </a:lnTo>
                  <a:lnTo>
                    <a:pt x="758" y="1052"/>
                  </a:lnTo>
                  <a:lnTo>
                    <a:pt x="738" y="1041"/>
                  </a:lnTo>
                  <a:lnTo>
                    <a:pt x="723" y="1030"/>
                  </a:lnTo>
                  <a:lnTo>
                    <a:pt x="704" y="1016"/>
                  </a:lnTo>
                  <a:lnTo>
                    <a:pt x="686" y="1003"/>
                  </a:lnTo>
                  <a:lnTo>
                    <a:pt x="666" y="990"/>
                  </a:lnTo>
                  <a:lnTo>
                    <a:pt x="649" y="978"/>
                  </a:lnTo>
                  <a:lnTo>
                    <a:pt x="632" y="965"/>
                  </a:lnTo>
                  <a:lnTo>
                    <a:pt x="614" y="954"/>
                  </a:lnTo>
                  <a:lnTo>
                    <a:pt x="595" y="941"/>
                  </a:lnTo>
                  <a:lnTo>
                    <a:pt x="577" y="929"/>
                  </a:lnTo>
                  <a:lnTo>
                    <a:pt x="560" y="916"/>
                  </a:lnTo>
                  <a:lnTo>
                    <a:pt x="540" y="903"/>
                  </a:lnTo>
                  <a:lnTo>
                    <a:pt x="523" y="892"/>
                  </a:lnTo>
                  <a:lnTo>
                    <a:pt x="505" y="880"/>
                  </a:lnTo>
                  <a:lnTo>
                    <a:pt x="486" y="867"/>
                  </a:lnTo>
                  <a:lnTo>
                    <a:pt x="468" y="854"/>
                  </a:lnTo>
                  <a:lnTo>
                    <a:pt x="451" y="843"/>
                  </a:lnTo>
                  <a:lnTo>
                    <a:pt x="434" y="831"/>
                  </a:lnTo>
                  <a:lnTo>
                    <a:pt x="414" y="818"/>
                  </a:lnTo>
                  <a:lnTo>
                    <a:pt x="396" y="805"/>
                  </a:lnTo>
                  <a:lnTo>
                    <a:pt x="377" y="791"/>
                  </a:lnTo>
                  <a:lnTo>
                    <a:pt x="359" y="780"/>
                  </a:lnTo>
                  <a:lnTo>
                    <a:pt x="342" y="769"/>
                  </a:lnTo>
                  <a:lnTo>
                    <a:pt x="325" y="756"/>
                  </a:lnTo>
                  <a:lnTo>
                    <a:pt x="305" y="742"/>
                  </a:lnTo>
                  <a:lnTo>
                    <a:pt x="287" y="731"/>
                  </a:lnTo>
                  <a:lnTo>
                    <a:pt x="270" y="718"/>
                  </a:lnTo>
                  <a:lnTo>
                    <a:pt x="253" y="707"/>
                  </a:lnTo>
                  <a:lnTo>
                    <a:pt x="233" y="693"/>
                  </a:lnTo>
                  <a:lnTo>
                    <a:pt x="216" y="682"/>
                  </a:lnTo>
                  <a:lnTo>
                    <a:pt x="198" y="669"/>
                  </a:lnTo>
                  <a:lnTo>
                    <a:pt x="179" y="655"/>
                  </a:lnTo>
                  <a:lnTo>
                    <a:pt x="161" y="644"/>
                  </a:lnTo>
                  <a:lnTo>
                    <a:pt x="144" y="633"/>
                  </a:lnTo>
                  <a:lnTo>
                    <a:pt x="124" y="620"/>
                  </a:lnTo>
                  <a:lnTo>
                    <a:pt x="109" y="609"/>
                  </a:lnTo>
                  <a:lnTo>
                    <a:pt x="89" y="595"/>
                  </a:lnTo>
                  <a:lnTo>
                    <a:pt x="72" y="584"/>
                  </a:lnTo>
                  <a:lnTo>
                    <a:pt x="55" y="571"/>
                  </a:lnTo>
                  <a:lnTo>
                    <a:pt x="35" y="557"/>
                  </a:lnTo>
                  <a:lnTo>
                    <a:pt x="17" y="546"/>
                  </a:lnTo>
                  <a:lnTo>
                    <a:pt x="0" y="535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51" y="5"/>
                  </a:lnTo>
                  <a:lnTo>
                    <a:pt x="156" y="7"/>
                  </a:lnTo>
                  <a:lnTo>
                    <a:pt x="161" y="9"/>
                  </a:lnTo>
                  <a:lnTo>
                    <a:pt x="166" y="14"/>
                  </a:lnTo>
                  <a:lnTo>
                    <a:pt x="171" y="18"/>
                  </a:lnTo>
                  <a:lnTo>
                    <a:pt x="179" y="23"/>
                  </a:lnTo>
                  <a:lnTo>
                    <a:pt x="186" y="27"/>
                  </a:lnTo>
                  <a:lnTo>
                    <a:pt x="193" y="32"/>
                  </a:lnTo>
                  <a:lnTo>
                    <a:pt x="201" y="36"/>
                  </a:lnTo>
                  <a:lnTo>
                    <a:pt x="211" y="43"/>
                  </a:lnTo>
                  <a:lnTo>
                    <a:pt x="218" y="49"/>
                  </a:lnTo>
                  <a:lnTo>
                    <a:pt x="228" y="56"/>
                  </a:lnTo>
                  <a:lnTo>
                    <a:pt x="240" y="63"/>
                  </a:lnTo>
                  <a:lnTo>
                    <a:pt x="250" y="67"/>
                  </a:lnTo>
                  <a:lnTo>
                    <a:pt x="260" y="74"/>
                  </a:lnTo>
                  <a:lnTo>
                    <a:pt x="270" y="81"/>
                  </a:lnTo>
                  <a:lnTo>
                    <a:pt x="283" y="89"/>
                  </a:lnTo>
                  <a:lnTo>
                    <a:pt x="292" y="96"/>
                  </a:lnTo>
                  <a:lnTo>
                    <a:pt x="305" y="105"/>
                  </a:lnTo>
                  <a:lnTo>
                    <a:pt x="317" y="112"/>
                  </a:lnTo>
                  <a:lnTo>
                    <a:pt x="330" y="121"/>
                  </a:lnTo>
                  <a:lnTo>
                    <a:pt x="342" y="130"/>
                  </a:lnTo>
                  <a:lnTo>
                    <a:pt x="354" y="136"/>
                  </a:lnTo>
                  <a:lnTo>
                    <a:pt x="367" y="145"/>
                  </a:lnTo>
                  <a:lnTo>
                    <a:pt x="379" y="154"/>
                  </a:lnTo>
                  <a:lnTo>
                    <a:pt x="392" y="163"/>
                  </a:lnTo>
                  <a:lnTo>
                    <a:pt x="406" y="172"/>
                  </a:lnTo>
                  <a:lnTo>
                    <a:pt x="419" y="181"/>
                  </a:lnTo>
                  <a:lnTo>
                    <a:pt x="434" y="190"/>
                  </a:lnTo>
                  <a:lnTo>
                    <a:pt x="446" y="196"/>
                  </a:lnTo>
                  <a:lnTo>
                    <a:pt x="458" y="205"/>
                  </a:lnTo>
                  <a:lnTo>
                    <a:pt x="471" y="212"/>
                  </a:lnTo>
                  <a:lnTo>
                    <a:pt x="483" y="221"/>
                  </a:lnTo>
                  <a:lnTo>
                    <a:pt x="496" y="230"/>
                  </a:lnTo>
                  <a:lnTo>
                    <a:pt x="508" y="239"/>
                  </a:lnTo>
                  <a:lnTo>
                    <a:pt x="520" y="245"/>
                  </a:lnTo>
                  <a:lnTo>
                    <a:pt x="535" y="254"/>
                  </a:lnTo>
                  <a:lnTo>
                    <a:pt x="545" y="261"/>
                  </a:lnTo>
                  <a:lnTo>
                    <a:pt x="557" y="270"/>
                  </a:lnTo>
                  <a:lnTo>
                    <a:pt x="567" y="277"/>
                  </a:lnTo>
                  <a:lnTo>
                    <a:pt x="580" y="283"/>
                  </a:lnTo>
                  <a:lnTo>
                    <a:pt x="592" y="290"/>
                  </a:lnTo>
                  <a:lnTo>
                    <a:pt x="602" y="297"/>
                  </a:lnTo>
                  <a:lnTo>
                    <a:pt x="612" y="303"/>
                  </a:lnTo>
                  <a:lnTo>
                    <a:pt x="622" y="312"/>
                  </a:lnTo>
                  <a:lnTo>
                    <a:pt x="632" y="317"/>
                  </a:lnTo>
                  <a:lnTo>
                    <a:pt x="642" y="323"/>
                  </a:lnTo>
                  <a:lnTo>
                    <a:pt x="649" y="328"/>
                  </a:lnTo>
                  <a:lnTo>
                    <a:pt x="657" y="335"/>
                  </a:lnTo>
                  <a:lnTo>
                    <a:pt x="664" y="339"/>
                  </a:lnTo>
                  <a:lnTo>
                    <a:pt x="671" y="343"/>
                  </a:lnTo>
                  <a:lnTo>
                    <a:pt x="679" y="348"/>
                  </a:lnTo>
                  <a:lnTo>
                    <a:pt x="684" y="352"/>
                  </a:lnTo>
                  <a:lnTo>
                    <a:pt x="694" y="359"/>
                  </a:lnTo>
                  <a:lnTo>
                    <a:pt x="704" y="363"/>
                  </a:lnTo>
                  <a:lnTo>
                    <a:pt x="709" y="368"/>
                  </a:lnTo>
                  <a:lnTo>
                    <a:pt x="709" y="368"/>
                  </a:lnTo>
                  <a:lnTo>
                    <a:pt x="719" y="381"/>
                  </a:lnTo>
                  <a:lnTo>
                    <a:pt x="728" y="395"/>
                  </a:lnTo>
                  <a:lnTo>
                    <a:pt x="738" y="408"/>
                  </a:lnTo>
                  <a:lnTo>
                    <a:pt x="751" y="421"/>
                  </a:lnTo>
                  <a:lnTo>
                    <a:pt x="761" y="433"/>
                  </a:lnTo>
                  <a:lnTo>
                    <a:pt x="771" y="448"/>
                  </a:lnTo>
                  <a:lnTo>
                    <a:pt x="780" y="459"/>
                  </a:lnTo>
                  <a:lnTo>
                    <a:pt x="793" y="475"/>
                  </a:lnTo>
                  <a:lnTo>
                    <a:pt x="800" y="488"/>
                  </a:lnTo>
                  <a:lnTo>
                    <a:pt x="810" y="502"/>
                  </a:lnTo>
                  <a:lnTo>
                    <a:pt x="823" y="513"/>
                  </a:lnTo>
                  <a:lnTo>
                    <a:pt x="832" y="526"/>
                  </a:lnTo>
                  <a:lnTo>
                    <a:pt x="842" y="539"/>
                  </a:lnTo>
                  <a:lnTo>
                    <a:pt x="852" y="553"/>
                  </a:lnTo>
                  <a:lnTo>
                    <a:pt x="862" y="566"/>
                  </a:lnTo>
                  <a:lnTo>
                    <a:pt x="875" y="580"/>
                  </a:lnTo>
                  <a:lnTo>
                    <a:pt x="884" y="593"/>
                  </a:lnTo>
                  <a:lnTo>
                    <a:pt x="894" y="606"/>
                  </a:lnTo>
                  <a:lnTo>
                    <a:pt x="904" y="620"/>
                  </a:lnTo>
                  <a:lnTo>
                    <a:pt x="914" y="633"/>
                  </a:lnTo>
                  <a:lnTo>
                    <a:pt x="924" y="646"/>
                  </a:lnTo>
                  <a:lnTo>
                    <a:pt x="934" y="660"/>
                  </a:lnTo>
                  <a:lnTo>
                    <a:pt x="946" y="673"/>
                  </a:lnTo>
                  <a:lnTo>
                    <a:pt x="956" y="687"/>
                  </a:lnTo>
                  <a:lnTo>
                    <a:pt x="966" y="700"/>
                  </a:lnTo>
                  <a:lnTo>
                    <a:pt x="976" y="713"/>
                  </a:lnTo>
                  <a:lnTo>
                    <a:pt x="989" y="727"/>
                  </a:lnTo>
                  <a:lnTo>
                    <a:pt x="998" y="740"/>
                  </a:lnTo>
                  <a:lnTo>
                    <a:pt x="1008" y="753"/>
                  </a:lnTo>
                  <a:lnTo>
                    <a:pt x="1018" y="767"/>
                  </a:lnTo>
                  <a:lnTo>
                    <a:pt x="1028" y="780"/>
                  </a:lnTo>
                  <a:lnTo>
                    <a:pt x="1041" y="793"/>
                  </a:lnTo>
                  <a:lnTo>
                    <a:pt x="1050" y="807"/>
                  </a:lnTo>
                  <a:lnTo>
                    <a:pt x="1058" y="820"/>
                  </a:lnTo>
                  <a:lnTo>
                    <a:pt x="1070" y="834"/>
                  </a:lnTo>
                  <a:lnTo>
                    <a:pt x="1080" y="847"/>
                  </a:lnTo>
                  <a:lnTo>
                    <a:pt x="1090" y="860"/>
                  </a:lnTo>
                  <a:lnTo>
                    <a:pt x="1100" y="874"/>
                  </a:lnTo>
                  <a:lnTo>
                    <a:pt x="1110" y="887"/>
                  </a:lnTo>
                  <a:lnTo>
                    <a:pt x="1120" y="900"/>
                  </a:lnTo>
                  <a:lnTo>
                    <a:pt x="1130" y="912"/>
                  </a:lnTo>
                  <a:lnTo>
                    <a:pt x="1142" y="925"/>
                  </a:lnTo>
                  <a:lnTo>
                    <a:pt x="1150" y="938"/>
                  </a:lnTo>
                  <a:lnTo>
                    <a:pt x="1162" y="952"/>
                  </a:lnTo>
                  <a:lnTo>
                    <a:pt x="1172" y="965"/>
                  </a:lnTo>
                  <a:lnTo>
                    <a:pt x="1182" y="981"/>
                  </a:lnTo>
                  <a:lnTo>
                    <a:pt x="1192" y="992"/>
                  </a:lnTo>
                  <a:lnTo>
                    <a:pt x="1204" y="1007"/>
                  </a:lnTo>
                  <a:lnTo>
                    <a:pt x="1211" y="1019"/>
                  </a:lnTo>
                  <a:lnTo>
                    <a:pt x="1221" y="1032"/>
                  </a:lnTo>
                  <a:lnTo>
                    <a:pt x="1234" y="1045"/>
                  </a:lnTo>
                  <a:lnTo>
                    <a:pt x="1244" y="1059"/>
                  </a:lnTo>
                  <a:lnTo>
                    <a:pt x="1254" y="1072"/>
                  </a:lnTo>
                  <a:lnTo>
                    <a:pt x="1263" y="1085"/>
                  </a:lnTo>
                  <a:lnTo>
                    <a:pt x="1276" y="1099"/>
                  </a:lnTo>
                  <a:lnTo>
                    <a:pt x="1286" y="1114"/>
                  </a:lnTo>
                  <a:lnTo>
                    <a:pt x="1296" y="1125"/>
                  </a:lnTo>
                  <a:lnTo>
                    <a:pt x="1306" y="1139"/>
                  </a:lnTo>
                  <a:lnTo>
                    <a:pt x="1315" y="1152"/>
                  </a:lnTo>
                  <a:lnTo>
                    <a:pt x="1325" y="1166"/>
                  </a:lnTo>
                  <a:lnTo>
                    <a:pt x="1335" y="1179"/>
                  </a:lnTo>
                  <a:lnTo>
                    <a:pt x="1345" y="1192"/>
                  </a:lnTo>
                  <a:lnTo>
                    <a:pt x="1358" y="1206"/>
                  </a:lnTo>
                  <a:lnTo>
                    <a:pt x="1367" y="1221"/>
                  </a:lnTo>
                  <a:lnTo>
                    <a:pt x="1789" y="1520"/>
                  </a:lnTo>
                  <a:lnTo>
                    <a:pt x="1769" y="1584"/>
                  </a:lnTo>
                  <a:lnTo>
                    <a:pt x="1769" y="1584"/>
                  </a:lnTo>
                  <a:close/>
                </a:path>
              </a:pathLst>
            </a:custGeom>
            <a:solidFill>
              <a:srgbClr val="7DB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980" y="1790"/>
              <a:ext cx="931" cy="1223"/>
            </a:xfrm>
            <a:custGeom>
              <a:avLst/>
              <a:gdLst>
                <a:gd name="T0" fmla="*/ 931 w 931"/>
                <a:gd name="T1" fmla="*/ 1223 h 1223"/>
                <a:gd name="T2" fmla="*/ 0 w 931"/>
                <a:gd name="T3" fmla="*/ 751 h 1223"/>
                <a:gd name="T4" fmla="*/ 12 w 931"/>
                <a:gd name="T5" fmla="*/ 0 h 1223"/>
                <a:gd name="T6" fmla="*/ 15 w 931"/>
                <a:gd name="T7" fmla="*/ 0 h 1223"/>
                <a:gd name="T8" fmla="*/ 22 w 931"/>
                <a:gd name="T9" fmla="*/ 2 h 1223"/>
                <a:gd name="T10" fmla="*/ 25 w 931"/>
                <a:gd name="T11" fmla="*/ 2 h 1223"/>
                <a:gd name="T12" fmla="*/ 32 w 931"/>
                <a:gd name="T13" fmla="*/ 4 h 1223"/>
                <a:gd name="T14" fmla="*/ 40 w 931"/>
                <a:gd name="T15" fmla="*/ 6 h 1223"/>
                <a:gd name="T16" fmla="*/ 49 w 931"/>
                <a:gd name="T17" fmla="*/ 9 h 1223"/>
                <a:gd name="T18" fmla="*/ 57 w 931"/>
                <a:gd name="T19" fmla="*/ 11 h 1223"/>
                <a:gd name="T20" fmla="*/ 67 w 931"/>
                <a:gd name="T21" fmla="*/ 13 h 1223"/>
                <a:gd name="T22" fmla="*/ 77 w 931"/>
                <a:gd name="T23" fmla="*/ 15 h 1223"/>
                <a:gd name="T24" fmla="*/ 87 w 931"/>
                <a:gd name="T25" fmla="*/ 20 h 1223"/>
                <a:gd name="T26" fmla="*/ 99 w 931"/>
                <a:gd name="T27" fmla="*/ 22 h 1223"/>
                <a:gd name="T28" fmla="*/ 109 w 931"/>
                <a:gd name="T29" fmla="*/ 24 h 1223"/>
                <a:gd name="T30" fmla="*/ 116 w 931"/>
                <a:gd name="T31" fmla="*/ 27 h 1223"/>
                <a:gd name="T32" fmla="*/ 121 w 931"/>
                <a:gd name="T33" fmla="*/ 29 h 1223"/>
                <a:gd name="T34" fmla="*/ 129 w 931"/>
                <a:gd name="T35" fmla="*/ 31 h 1223"/>
                <a:gd name="T36" fmla="*/ 134 w 931"/>
                <a:gd name="T37" fmla="*/ 33 h 1223"/>
                <a:gd name="T38" fmla="*/ 146 w 931"/>
                <a:gd name="T39" fmla="*/ 35 h 1223"/>
                <a:gd name="T40" fmla="*/ 156 w 931"/>
                <a:gd name="T41" fmla="*/ 40 h 1223"/>
                <a:gd name="T42" fmla="*/ 163 w 931"/>
                <a:gd name="T43" fmla="*/ 40 h 1223"/>
                <a:gd name="T44" fmla="*/ 168 w 931"/>
                <a:gd name="T45" fmla="*/ 44 h 1223"/>
                <a:gd name="T46" fmla="*/ 173 w 931"/>
                <a:gd name="T47" fmla="*/ 44 h 1223"/>
                <a:gd name="T48" fmla="*/ 181 w 931"/>
                <a:gd name="T49" fmla="*/ 47 h 1223"/>
                <a:gd name="T50" fmla="*/ 191 w 931"/>
                <a:gd name="T51" fmla="*/ 51 h 1223"/>
                <a:gd name="T52" fmla="*/ 203 w 931"/>
                <a:gd name="T53" fmla="*/ 53 h 1223"/>
                <a:gd name="T54" fmla="*/ 213 w 931"/>
                <a:gd name="T55" fmla="*/ 58 h 1223"/>
                <a:gd name="T56" fmla="*/ 223 w 931"/>
                <a:gd name="T57" fmla="*/ 62 h 1223"/>
                <a:gd name="T58" fmla="*/ 233 w 931"/>
                <a:gd name="T59" fmla="*/ 64 h 1223"/>
                <a:gd name="T60" fmla="*/ 240 w 931"/>
                <a:gd name="T61" fmla="*/ 69 h 1223"/>
                <a:gd name="T62" fmla="*/ 248 w 931"/>
                <a:gd name="T63" fmla="*/ 71 h 1223"/>
                <a:gd name="T64" fmla="*/ 255 w 931"/>
                <a:gd name="T65" fmla="*/ 76 h 1223"/>
                <a:gd name="T66" fmla="*/ 260 w 931"/>
                <a:gd name="T67" fmla="*/ 78 h 1223"/>
                <a:gd name="T68" fmla="*/ 267 w 931"/>
                <a:gd name="T69" fmla="*/ 80 h 1223"/>
                <a:gd name="T70" fmla="*/ 270 w 931"/>
                <a:gd name="T71" fmla="*/ 84 h 1223"/>
                <a:gd name="T72" fmla="*/ 275 w 931"/>
                <a:gd name="T73" fmla="*/ 87 h 1223"/>
                <a:gd name="T74" fmla="*/ 277 w 931"/>
                <a:gd name="T75" fmla="*/ 91 h 1223"/>
                <a:gd name="T76" fmla="*/ 280 w 931"/>
                <a:gd name="T77" fmla="*/ 98 h 1223"/>
                <a:gd name="T78" fmla="*/ 282 w 931"/>
                <a:gd name="T79" fmla="*/ 104 h 1223"/>
                <a:gd name="T80" fmla="*/ 282 w 931"/>
                <a:gd name="T81" fmla="*/ 111 h 1223"/>
                <a:gd name="T82" fmla="*/ 282 w 931"/>
                <a:gd name="T83" fmla="*/ 118 h 1223"/>
                <a:gd name="T84" fmla="*/ 282 w 931"/>
                <a:gd name="T85" fmla="*/ 127 h 1223"/>
                <a:gd name="T86" fmla="*/ 280 w 931"/>
                <a:gd name="T87" fmla="*/ 133 h 1223"/>
                <a:gd name="T88" fmla="*/ 280 w 931"/>
                <a:gd name="T89" fmla="*/ 140 h 1223"/>
                <a:gd name="T90" fmla="*/ 277 w 931"/>
                <a:gd name="T91" fmla="*/ 147 h 1223"/>
                <a:gd name="T92" fmla="*/ 275 w 931"/>
                <a:gd name="T93" fmla="*/ 154 h 1223"/>
                <a:gd name="T94" fmla="*/ 272 w 931"/>
                <a:gd name="T95" fmla="*/ 158 h 1223"/>
                <a:gd name="T96" fmla="*/ 272 w 931"/>
                <a:gd name="T97" fmla="*/ 165 h 1223"/>
                <a:gd name="T98" fmla="*/ 267 w 931"/>
                <a:gd name="T99" fmla="*/ 171 h 1223"/>
                <a:gd name="T100" fmla="*/ 267 w 931"/>
                <a:gd name="T101" fmla="*/ 174 h 1223"/>
                <a:gd name="T102" fmla="*/ 542 w 931"/>
                <a:gd name="T103" fmla="*/ 258 h 1223"/>
                <a:gd name="T104" fmla="*/ 931 w 931"/>
                <a:gd name="T105" fmla="*/ 1223 h 1223"/>
                <a:gd name="T106" fmla="*/ 931 w 931"/>
                <a:gd name="T107" fmla="*/ 1223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1" h="1223">
                  <a:moveTo>
                    <a:pt x="931" y="1223"/>
                  </a:moveTo>
                  <a:lnTo>
                    <a:pt x="0" y="75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40" y="6"/>
                  </a:lnTo>
                  <a:lnTo>
                    <a:pt x="49" y="9"/>
                  </a:lnTo>
                  <a:lnTo>
                    <a:pt x="57" y="11"/>
                  </a:lnTo>
                  <a:lnTo>
                    <a:pt x="67" y="13"/>
                  </a:lnTo>
                  <a:lnTo>
                    <a:pt x="77" y="15"/>
                  </a:lnTo>
                  <a:lnTo>
                    <a:pt x="87" y="20"/>
                  </a:lnTo>
                  <a:lnTo>
                    <a:pt x="99" y="22"/>
                  </a:lnTo>
                  <a:lnTo>
                    <a:pt x="109" y="24"/>
                  </a:lnTo>
                  <a:lnTo>
                    <a:pt x="116" y="27"/>
                  </a:lnTo>
                  <a:lnTo>
                    <a:pt x="121" y="29"/>
                  </a:lnTo>
                  <a:lnTo>
                    <a:pt x="129" y="31"/>
                  </a:lnTo>
                  <a:lnTo>
                    <a:pt x="134" y="33"/>
                  </a:lnTo>
                  <a:lnTo>
                    <a:pt x="146" y="35"/>
                  </a:lnTo>
                  <a:lnTo>
                    <a:pt x="156" y="40"/>
                  </a:lnTo>
                  <a:lnTo>
                    <a:pt x="163" y="40"/>
                  </a:lnTo>
                  <a:lnTo>
                    <a:pt x="168" y="44"/>
                  </a:lnTo>
                  <a:lnTo>
                    <a:pt x="173" y="44"/>
                  </a:lnTo>
                  <a:lnTo>
                    <a:pt x="181" y="47"/>
                  </a:lnTo>
                  <a:lnTo>
                    <a:pt x="191" y="51"/>
                  </a:lnTo>
                  <a:lnTo>
                    <a:pt x="203" y="53"/>
                  </a:lnTo>
                  <a:lnTo>
                    <a:pt x="213" y="58"/>
                  </a:lnTo>
                  <a:lnTo>
                    <a:pt x="223" y="62"/>
                  </a:lnTo>
                  <a:lnTo>
                    <a:pt x="233" y="64"/>
                  </a:lnTo>
                  <a:lnTo>
                    <a:pt x="240" y="69"/>
                  </a:lnTo>
                  <a:lnTo>
                    <a:pt x="248" y="71"/>
                  </a:lnTo>
                  <a:lnTo>
                    <a:pt x="255" y="76"/>
                  </a:lnTo>
                  <a:lnTo>
                    <a:pt x="260" y="78"/>
                  </a:lnTo>
                  <a:lnTo>
                    <a:pt x="267" y="80"/>
                  </a:lnTo>
                  <a:lnTo>
                    <a:pt x="270" y="84"/>
                  </a:lnTo>
                  <a:lnTo>
                    <a:pt x="275" y="87"/>
                  </a:lnTo>
                  <a:lnTo>
                    <a:pt x="277" y="91"/>
                  </a:lnTo>
                  <a:lnTo>
                    <a:pt x="280" y="98"/>
                  </a:lnTo>
                  <a:lnTo>
                    <a:pt x="282" y="104"/>
                  </a:lnTo>
                  <a:lnTo>
                    <a:pt x="282" y="111"/>
                  </a:lnTo>
                  <a:lnTo>
                    <a:pt x="282" y="118"/>
                  </a:lnTo>
                  <a:lnTo>
                    <a:pt x="282" y="127"/>
                  </a:lnTo>
                  <a:lnTo>
                    <a:pt x="280" y="133"/>
                  </a:lnTo>
                  <a:lnTo>
                    <a:pt x="280" y="140"/>
                  </a:lnTo>
                  <a:lnTo>
                    <a:pt x="277" y="147"/>
                  </a:lnTo>
                  <a:lnTo>
                    <a:pt x="275" y="154"/>
                  </a:lnTo>
                  <a:lnTo>
                    <a:pt x="272" y="158"/>
                  </a:lnTo>
                  <a:lnTo>
                    <a:pt x="272" y="165"/>
                  </a:lnTo>
                  <a:lnTo>
                    <a:pt x="267" y="171"/>
                  </a:lnTo>
                  <a:lnTo>
                    <a:pt x="267" y="174"/>
                  </a:lnTo>
                  <a:lnTo>
                    <a:pt x="542" y="258"/>
                  </a:lnTo>
                  <a:lnTo>
                    <a:pt x="931" y="1223"/>
                  </a:lnTo>
                  <a:lnTo>
                    <a:pt x="931" y="1223"/>
                  </a:lnTo>
                  <a:close/>
                </a:path>
              </a:pathLst>
            </a:custGeom>
            <a:solidFill>
              <a:srgbClr val="7DB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1391" y="1291"/>
              <a:ext cx="847" cy="1308"/>
            </a:xfrm>
            <a:custGeom>
              <a:avLst/>
              <a:gdLst>
                <a:gd name="T0" fmla="*/ 513 w 847"/>
                <a:gd name="T1" fmla="*/ 46 h 1308"/>
                <a:gd name="T2" fmla="*/ 496 w 847"/>
                <a:gd name="T3" fmla="*/ 38 h 1308"/>
                <a:gd name="T4" fmla="*/ 471 w 847"/>
                <a:gd name="T5" fmla="*/ 29 h 1308"/>
                <a:gd name="T6" fmla="*/ 444 w 847"/>
                <a:gd name="T7" fmla="*/ 15 h 1308"/>
                <a:gd name="T8" fmla="*/ 414 w 847"/>
                <a:gd name="T9" fmla="*/ 6 h 1308"/>
                <a:gd name="T10" fmla="*/ 394 w 847"/>
                <a:gd name="T11" fmla="*/ 2 h 1308"/>
                <a:gd name="T12" fmla="*/ 372 w 847"/>
                <a:gd name="T13" fmla="*/ 0 h 1308"/>
                <a:gd name="T14" fmla="*/ 347 w 847"/>
                <a:gd name="T15" fmla="*/ 0 h 1308"/>
                <a:gd name="T16" fmla="*/ 327 w 847"/>
                <a:gd name="T17" fmla="*/ 0 h 1308"/>
                <a:gd name="T18" fmla="*/ 312 w 847"/>
                <a:gd name="T19" fmla="*/ 2 h 1308"/>
                <a:gd name="T20" fmla="*/ 87 w 847"/>
                <a:gd name="T21" fmla="*/ 147 h 1308"/>
                <a:gd name="T22" fmla="*/ 79 w 847"/>
                <a:gd name="T23" fmla="*/ 160 h 1308"/>
                <a:gd name="T24" fmla="*/ 70 w 847"/>
                <a:gd name="T25" fmla="*/ 178 h 1308"/>
                <a:gd name="T26" fmla="*/ 60 w 847"/>
                <a:gd name="T27" fmla="*/ 198 h 1308"/>
                <a:gd name="T28" fmla="*/ 47 w 847"/>
                <a:gd name="T29" fmla="*/ 225 h 1308"/>
                <a:gd name="T30" fmla="*/ 35 w 847"/>
                <a:gd name="T31" fmla="*/ 251 h 1308"/>
                <a:gd name="T32" fmla="*/ 22 w 847"/>
                <a:gd name="T33" fmla="*/ 278 h 1308"/>
                <a:gd name="T34" fmla="*/ 13 w 847"/>
                <a:gd name="T35" fmla="*/ 305 h 1308"/>
                <a:gd name="T36" fmla="*/ 5 w 847"/>
                <a:gd name="T37" fmla="*/ 327 h 1308"/>
                <a:gd name="T38" fmla="*/ 0 w 847"/>
                <a:gd name="T39" fmla="*/ 347 h 1308"/>
                <a:gd name="T40" fmla="*/ 0 w 847"/>
                <a:gd name="T41" fmla="*/ 363 h 1308"/>
                <a:gd name="T42" fmla="*/ 3 w 847"/>
                <a:gd name="T43" fmla="*/ 381 h 1308"/>
                <a:gd name="T44" fmla="*/ 5 w 847"/>
                <a:gd name="T45" fmla="*/ 399 h 1308"/>
                <a:gd name="T46" fmla="*/ 10 w 847"/>
                <a:gd name="T47" fmla="*/ 416 h 1308"/>
                <a:gd name="T48" fmla="*/ 17 w 847"/>
                <a:gd name="T49" fmla="*/ 439 h 1308"/>
                <a:gd name="T50" fmla="*/ 27 w 847"/>
                <a:gd name="T51" fmla="*/ 459 h 1308"/>
                <a:gd name="T52" fmla="*/ 37 w 847"/>
                <a:gd name="T53" fmla="*/ 479 h 1308"/>
                <a:gd name="T54" fmla="*/ 47 w 847"/>
                <a:gd name="T55" fmla="*/ 499 h 1308"/>
                <a:gd name="T56" fmla="*/ 55 w 847"/>
                <a:gd name="T57" fmla="*/ 514 h 1308"/>
                <a:gd name="T58" fmla="*/ 65 w 847"/>
                <a:gd name="T59" fmla="*/ 530 h 1308"/>
                <a:gd name="T60" fmla="*/ 77 w 847"/>
                <a:gd name="T61" fmla="*/ 550 h 1308"/>
                <a:gd name="T62" fmla="*/ 87 w 847"/>
                <a:gd name="T63" fmla="*/ 568 h 1308"/>
                <a:gd name="T64" fmla="*/ 97 w 847"/>
                <a:gd name="T65" fmla="*/ 583 h 1308"/>
                <a:gd name="T66" fmla="*/ 112 w 847"/>
                <a:gd name="T67" fmla="*/ 603 h 1308"/>
                <a:gd name="T68" fmla="*/ 117 w 847"/>
                <a:gd name="T69" fmla="*/ 610 h 1308"/>
                <a:gd name="T70" fmla="*/ 112 w 847"/>
                <a:gd name="T71" fmla="*/ 628 h 1308"/>
                <a:gd name="T72" fmla="*/ 107 w 847"/>
                <a:gd name="T73" fmla="*/ 644 h 1308"/>
                <a:gd name="T74" fmla="*/ 107 w 847"/>
                <a:gd name="T75" fmla="*/ 670 h 1308"/>
                <a:gd name="T76" fmla="*/ 109 w 847"/>
                <a:gd name="T77" fmla="*/ 686 h 1308"/>
                <a:gd name="T78" fmla="*/ 109 w 847"/>
                <a:gd name="T79" fmla="*/ 706 h 1308"/>
                <a:gd name="T80" fmla="*/ 112 w 847"/>
                <a:gd name="T81" fmla="*/ 724 h 1308"/>
                <a:gd name="T82" fmla="*/ 117 w 847"/>
                <a:gd name="T83" fmla="*/ 744 h 1308"/>
                <a:gd name="T84" fmla="*/ 122 w 847"/>
                <a:gd name="T85" fmla="*/ 762 h 1308"/>
                <a:gd name="T86" fmla="*/ 126 w 847"/>
                <a:gd name="T87" fmla="*/ 782 h 1308"/>
                <a:gd name="T88" fmla="*/ 131 w 847"/>
                <a:gd name="T89" fmla="*/ 800 h 1308"/>
                <a:gd name="T90" fmla="*/ 136 w 847"/>
                <a:gd name="T91" fmla="*/ 815 h 1308"/>
                <a:gd name="T92" fmla="*/ 144 w 847"/>
                <a:gd name="T93" fmla="*/ 840 h 1308"/>
                <a:gd name="T94" fmla="*/ 149 w 847"/>
                <a:gd name="T95" fmla="*/ 849 h 1308"/>
                <a:gd name="T96" fmla="*/ 741 w 847"/>
                <a:gd name="T97" fmla="*/ 263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7" h="1308">
                  <a:moveTo>
                    <a:pt x="518" y="49"/>
                  </a:moveTo>
                  <a:lnTo>
                    <a:pt x="515" y="49"/>
                  </a:lnTo>
                  <a:lnTo>
                    <a:pt x="513" y="46"/>
                  </a:lnTo>
                  <a:lnTo>
                    <a:pt x="508" y="44"/>
                  </a:lnTo>
                  <a:lnTo>
                    <a:pt x="503" y="42"/>
                  </a:lnTo>
                  <a:lnTo>
                    <a:pt x="496" y="38"/>
                  </a:lnTo>
                  <a:lnTo>
                    <a:pt x="488" y="35"/>
                  </a:lnTo>
                  <a:lnTo>
                    <a:pt x="481" y="31"/>
                  </a:lnTo>
                  <a:lnTo>
                    <a:pt x="471" y="29"/>
                  </a:lnTo>
                  <a:lnTo>
                    <a:pt x="461" y="24"/>
                  </a:lnTo>
                  <a:lnTo>
                    <a:pt x="453" y="20"/>
                  </a:lnTo>
                  <a:lnTo>
                    <a:pt x="444" y="15"/>
                  </a:lnTo>
                  <a:lnTo>
                    <a:pt x="434" y="13"/>
                  </a:lnTo>
                  <a:lnTo>
                    <a:pt x="424" y="9"/>
                  </a:lnTo>
                  <a:lnTo>
                    <a:pt x="414" y="6"/>
                  </a:lnTo>
                  <a:lnTo>
                    <a:pt x="406" y="4"/>
                  </a:lnTo>
                  <a:lnTo>
                    <a:pt x="401" y="4"/>
                  </a:lnTo>
                  <a:lnTo>
                    <a:pt x="394" y="2"/>
                  </a:lnTo>
                  <a:lnTo>
                    <a:pt x="387" y="0"/>
                  </a:lnTo>
                  <a:lnTo>
                    <a:pt x="379" y="0"/>
                  </a:lnTo>
                  <a:lnTo>
                    <a:pt x="372" y="0"/>
                  </a:lnTo>
                  <a:lnTo>
                    <a:pt x="362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42" y="0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22" y="0"/>
                  </a:lnTo>
                  <a:lnTo>
                    <a:pt x="317" y="2"/>
                  </a:lnTo>
                  <a:lnTo>
                    <a:pt x="312" y="2"/>
                  </a:lnTo>
                  <a:lnTo>
                    <a:pt x="310" y="4"/>
                  </a:lnTo>
                  <a:lnTo>
                    <a:pt x="89" y="147"/>
                  </a:lnTo>
                  <a:lnTo>
                    <a:pt x="87" y="147"/>
                  </a:lnTo>
                  <a:lnTo>
                    <a:pt x="84" y="153"/>
                  </a:lnTo>
                  <a:lnTo>
                    <a:pt x="82" y="156"/>
                  </a:lnTo>
                  <a:lnTo>
                    <a:pt x="79" y="160"/>
                  </a:lnTo>
                  <a:lnTo>
                    <a:pt x="77" y="165"/>
                  </a:lnTo>
                  <a:lnTo>
                    <a:pt x="74" y="171"/>
                  </a:lnTo>
                  <a:lnTo>
                    <a:pt x="70" y="178"/>
                  </a:lnTo>
                  <a:lnTo>
                    <a:pt x="67" y="185"/>
                  </a:lnTo>
                  <a:lnTo>
                    <a:pt x="65" y="191"/>
                  </a:lnTo>
                  <a:lnTo>
                    <a:pt x="60" y="198"/>
                  </a:lnTo>
                  <a:lnTo>
                    <a:pt x="55" y="207"/>
                  </a:lnTo>
                  <a:lnTo>
                    <a:pt x="52" y="216"/>
                  </a:lnTo>
                  <a:lnTo>
                    <a:pt x="47" y="225"/>
                  </a:lnTo>
                  <a:lnTo>
                    <a:pt x="45" y="234"/>
                  </a:lnTo>
                  <a:lnTo>
                    <a:pt x="40" y="243"/>
                  </a:lnTo>
                  <a:lnTo>
                    <a:pt x="35" y="251"/>
                  </a:lnTo>
                  <a:lnTo>
                    <a:pt x="30" y="260"/>
                  </a:lnTo>
                  <a:lnTo>
                    <a:pt x="27" y="269"/>
                  </a:lnTo>
                  <a:lnTo>
                    <a:pt x="22" y="278"/>
                  </a:lnTo>
                  <a:lnTo>
                    <a:pt x="20" y="287"/>
                  </a:lnTo>
                  <a:lnTo>
                    <a:pt x="17" y="296"/>
                  </a:lnTo>
                  <a:lnTo>
                    <a:pt x="13" y="305"/>
                  </a:lnTo>
                  <a:lnTo>
                    <a:pt x="10" y="312"/>
                  </a:lnTo>
                  <a:lnTo>
                    <a:pt x="8" y="321"/>
                  </a:lnTo>
                  <a:lnTo>
                    <a:pt x="5" y="327"/>
                  </a:lnTo>
                  <a:lnTo>
                    <a:pt x="3" y="336"/>
                  </a:lnTo>
                  <a:lnTo>
                    <a:pt x="0" y="341"/>
                  </a:lnTo>
                  <a:lnTo>
                    <a:pt x="0" y="347"/>
                  </a:lnTo>
                  <a:lnTo>
                    <a:pt x="0" y="354"/>
                  </a:lnTo>
                  <a:lnTo>
                    <a:pt x="0" y="361"/>
                  </a:lnTo>
                  <a:lnTo>
                    <a:pt x="0" y="363"/>
                  </a:lnTo>
                  <a:lnTo>
                    <a:pt x="0" y="367"/>
                  </a:lnTo>
                  <a:lnTo>
                    <a:pt x="0" y="374"/>
                  </a:lnTo>
                  <a:lnTo>
                    <a:pt x="3" y="381"/>
                  </a:lnTo>
                  <a:lnTo>
                    <a:pt x="3" y="385"/>
                  </a:lnTo>
                  <a:lnTo>
                    <a:pt x="3" y="392"/>
                  </a:lnTo>
                  <a:lnTo>
                    <a:pt x="5" y="399"/>
                  </a:lnTo>
                  <a:lnTo>
                    <a:pt x="8" y="405"/>
                  </a:lnTo>
                  <a:lnTo>
                    <a:pt x="8" y="410"/>
                  </a:lnTo>
                  <a:lnTo>
                    <a:pt x="10" y="416"/>
                  </a:lnTo>
                  <a:lnTo>
                    <a:pt x="13" y="423"/>
                  </a:lnTo>
                  <a:lnTo>
                    <a:pt x="15" y="432"/>
                  </a:lnTo>
                  <a:lnTo>
                    <a:pt x="17" y="439"/>
                  </a:lnTo>
                  <a:lnTo>
                    <a:pt x="22" y="445"/>
                  </a:lnTo>
                  <a:lnTo>
                    <a:pt x="25" y="452"/>
                  </a:lnTo>
                  <a:lnTo>
                    <a:pt x="27" y="459"/>
                  </a:lnTo>
                  <a:lnTo>
                    <a:pt x="30" y="465"/>
                  </a:lnTo>
                  <a:lnTo>
                    <a:pt x="32" y="474"/>
                  </a:lnTo>
                  <a:lnTo>
                    <a:pt x="37" y="479"/>
                  </a:lnTo>
                  <a:lnTo>
                    <a:pt x="40" y="488"/>
                  </a:lnTo>
                  <a:lnTo>
                    <a:pt x="42" y="492"/>
                  </a:lnTo>
                  <a:lnTo>
                    <a:pt x="47" y="499"/>
                  </a:lnTo>
                  <a:lnTo>
                    <a:pt x="50" y="503"/>
                  </a:lnTo>
                  <a:lnTo>
                    <a:pt x="52" y="510"/>
                  </a:lnTo>
                  <a:lnTo>
                    <a:pt x="55" y="514"/>
                  </a:lnTo>
                  <a:lnTo>
                    <a:pt x="57" y="521"/>
                  </a:lnTo>
                  <a:lnTo>
                    <a:pt x="62" y="526"/>
                  </a:lnTo>
                  <a:lnTo>
                    <a:pt x="65" y="530"/>
                  </a:lnTo>
                  <a:lnTo>
                    <a:pt x="70" y="539"/>
                  </a:lnTo>
                  <a:lnTo>
                    <a:pt x="74" y="546"/>
                  </a:lnTo>
                  <a:lnTo>
                    <a:pt x="77" y="550"/>
                  </a:lnTo>
                  <a:lnTo>
                    <a:pt x="79" y="557"/>
                  </a:lnTo>
                  <a:lnTo>
                    <a:pt x="84" y="561"/>
                  </a:lnTo>
                  <a:lnTo>
                    <a:pt x="87" y="568"/>
                  </a:lnTo>
                  <a:lnTo>
                    <a:pt x="92" y="572"/>
                  </a:lnTo>
                  <a:lnTo>
                    <a:pt x="94" y="579"/>
                  </a:lnTo>
                  <a:lnTo>
                    <a:pt x="97" y="583"/>
                  </a:lnTo>
                  <a:lnTo>
                    <a:pt x="102" y="588"/>
                  </a:lnTo>
                  <a:lnTo>
                    <a:pt x="107" y="597"/>
                  </a:lnTo>
                  <a:lnTo>
                    <a:pt x="112" y="603"/>
                  </a:lnTo>
                  <a:lnTo>
                    <a:pt x="117" y="608"/>
                  </a:lnTo>
                  <a:lnTo>
                    <a:pt x="117" y="610"/>
                  </a:lnTo>
                  <a:lnTo>
                    <a:pt x="117" y="610"/>
                  </a:lnTo>
                  <a:lnTo>
                    <a:pt x="114" y="615"/>
                  </a:lnTo>
                  <a:lnTo>
                    <a:pt x="112" y="619"/>
                  </a:lnTo>
                  <a:lnTo>
                    <a:pt x="112" y="628"/>
                  </a:lnTo>
                  <a:lnTo>
                    <a:pt x="109" y="630"/>
                  </a:lnTo>
                  <a:lnTo>
                    <a:pt x="109" y="637"/>
                  </a:lnTo>
                  <a:lnTo>
                    <a:pt x="107" y="644"/>
                  </a:lnTo>
                  <a:lnTo>
                    <a:pt x="107" y="653"/>
                  </a:lnTo>
                  <a:lnTo>
                    <a:pt x="107" y="661"/>
                  </a:lnTo>
                  <a:lnTo>
                    <a:pt x="107" y="670"/>
                  </a:lnTo>
                  <a:lnTo>
                    <a:pt x="107" y="675"/>
                  </a:lnTo>
                  <a:lnTo>
                    <a:pt x="107" y="681"/>
                  </a:lnTo>
                  <a:lnTo>
                    <a:pt x="109" y="686"/>
                  </a:lnTo>
                  <a:lnTo>
                    <a:pt x="109" y="693"/>
                  </a:lnTo>
                  <a:lnTo>
                    <a:pt x="109" y="699"/>
                  </a:lnTo>
                  <a:lnTo>
                    <a:pt x="109" y="706"/>
                  </a:lnTo>
                  <a:lnTo>
                    <a:pt x="112" y="710"/>
                  </a:lnTo>
                  <a:lnTo>
                    <a:pt x="112" y="717"/>
                  </a:lnTo>
                  <a:lnTo>
                    <a:pt x="112" y="724"/>
                  </a:lnTo>
                  <a:lnTo>
                    <a:pt x="114" y="730"/>
                  </a:lnTo>
                  <a:lnTo>
                    <a:pt x="117" y="737"/>
                  </a:lnTo>
                  <a:lnTo>
                    <a:pt x="117" y="744"/>
                  </a:lnTo>
                  <a:lnTo>
                    <a:pt x="117" y="748"/>
                  </a:lnTo>
                  <a:lnTo>
                    <a:pt x="119" y="755"/>
                  </a:lnTo>
                  <a:lnTo>
                    <a:pt x="122" y="762"/>
                  </a:lnTo>
                  <a:lnTo>
                    <a:pt x="124" y="771"/>
                  </a:lnTo>
                  <a:lnTo>
                    <a:pt x="124" y="775"/>
                  </a:lnTo>
                  <a:lnTo>
                    <a:pt x="126" y="782"/>
                  </a:lnTo>
                  <a:lnTo>
                    <a:pt x="129" y="788"/>
                  </a:lnTo>
                  <a:lnTo>
                    <a:pt x="131" y="795"/>
                  </a:lnTo>
                  <a:lnTo>
                    <a:pt x="131" y="800"/>
                  </a:lnTo>
                  <a:lnTo>
                    <a:pt x="134" y="804"/>
                  </a:lnTo>
                  <a:lnTo>
                    <a:pt x="134" y="811"/>
                  </a:lnTo>
                  <a:lnTo>
                    <a:pt x="136" y="815"/>
                  </a:lnTo>
                  <a:lnTo>
                    <a:pt x="139" y="824"/>
                  </a:lnTo>
                  <a:lnTo>
                    <a:pt x="141" y="833"/>
                  </a:lnTo>
                  <a:lnTo>
                    <a:pt x="144" y="840"/>
                  </a:lnTo>
                  <a:lnTo>
                    <a:pt x="146" y="844"/>
                  </a:lnTo>
                  <a:lnTo>
                    <a:pt x="149" y="849"/>
                  </a:lnTo>
                  <a:lnTo>
                    <a:pt x="149" y="849"/>
                  </a:lnTo>
                  <a:lnTo>
                    <a:pt x="305" y="1308"/>
                  </a:lnTo>
                  <a:lnTo>
                    <a:pt x="847" y="940"/>
                  </a:lnTo>
                  <a:lnTo>
                    <a:pt x="741" y="263"/>
                  </a:lnTo>
                  <a:lnTo>
                    <a:pt x="518" y="49"/>
                  </a:lnTo>
                  <a:lnTo>
                    <a:pt x="518" y="49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975" y="3327"/>
              <a:ext cx="748" cy="169"/>
            </a:xfrm>
            <a:custGeom>
              <a:avLst/>
              <a:gdLst>
                <a:gd name="T0" fmla="*/ 270 w 748"/>
                <a:gd name="T1" fmla="*/ 87 h 169"/>
                <a:gd name="T2" fmla="*/ 0 w 748"/>
                <a:gd name="T3" fmla="*/ 0 h 169"/>
                <a:gd name="T4" fmla="*/ 0 w 748"/>
                <a:gd name="T5" fmla="*/ 169 h 169"/>
                <a:gd name="T6" fmla="*/ 748 w 748"/>
                <a:gd name="T7" fmla="*/ 169 h 169"/>
                <a:gd name="T8" fmla="*/ 530 w 748"/>
                <a:gd name="T9" fmla="*/ 100 h 169"/>
                <a:gd name="T10" fmla="*/ 270 w 748"/>
                <a:gd name="T11" fmla="*/ 87 h 169"/>
                <a:gd name="T12" fmla="*/ 270 w 748"/>
                <a:gd name="T13" fmla="*/ 8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8" h="169">
                  <a:moveTo>
                    <a:pt x="270" y="87"/>
                  </a:moveTo>
                  <a:lnTo>
                    <a:pt x="0" y="0"/>
                  </a:lnTo>
                  <a:lnTo>
                    <a:pt x="0" y="169"/>
                  </a:lnTo>
                  <a:lnTo>
                    <a:pt x="748" y="169"/>
                  </a:lnTo>
                  <a:lnTo>
                    <a:pt x="530" y="100"/>
                  </a:lnTo>
                  <a:lnTo>
                    <a:pt x="270" y="87"/>
                  </a:lnTo>
                  <a:lnTo>
                    <a:pt x="270" y="87"/>
                  </a:lnTo>
                  <a:close/>
                </a:path>
              </a:pathLst>
            </a:custGeom>
            <a:solidFill>
              <a:srgbClr val="7DB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1109" y="2030"/>
              <a:ext cx="827" cy="1466"/>
            </a:xfrm>
            <a:custGeom>
              <a:avLst/>
              <a:gdLst>
                <a:gd name="T0" fmla="*/ 513 w 827"/>
                <a:gd name="T1" fmla="*/ 47 h 1466"/>
                <a:gd name="T2" fmla="*/ 495 w 827"/>
                <a:gd name="T3" fmla="*/ 38 h 1466"/>
                <a:gd name="T4" fmla="*/ 470 w 827"/>
                <a:gd name="T5" fmla="*/ 29 h 1466"/>
                <a:gd name="T6" fmla="*/ 441 w 827"/>
                <a:gd name="T7" fmla="*/ 16 h 1466"/>
                <a:gd name="T8" fmla="*/ 413 w 827"/>
                <a:gd name="T9" fmla="*/ 7 h 1466"/>
                <a:gd name="T10" fmla="*/ 394 w 827"/>
                <a:gd name="T11" fmla="*/ 3 h 1466"/>
                <a:gd name="T12" fmla="*/ 369 w 827"/>
                <a:gd name="T13" fmla="*/ 0 h 1466"/>
                <a:gd name="T14" fmla="*/ 347 w 827"/>
                <a:gd name="T15" fmla="*/ 0 h 1466"/>
                <a:gd name="T16" fmla="*/ 329 w 827"/>
                <a:gd name="T17" fmla="*/ 3 h 1466"/>
                <a:gd name="T18" fmla="*/ 312 w 827"/>
                <a:gd name="T19" fmla="*/ 5 h 1466"/>
                <a:gd name="T20" fmla="*/ 86 w 827"/>
                <a:gd name="T21" fmla="*/ 150 h 1466"/>
                <a:gd name="T22" fmla="*/ 79 w 827"/>
                <a:gd name="T23" fmla="*/ 163 h 1466"/>
                <a:gd name="T24" fmla="*/ 69 w 827"/>
                <a:gd name="T25" fmla="*/ 179 h 1466"/>
                <a:gd name="T26" fmla="*/ 59 w 827"/>
                <a:gd name="T27" fmla="*/ 201 h 1466"/>
                <a:gd name="T28" fmla="*/ 47 w 827"/>
                <a:gd name="T29" fmla="*/ 225 h 1466"/>
                <a:gd name="T30" fmla="*/ 34 w 827"/>
                <a:gd name="T31" fmla="*/ 252 h 1466"/>
                <a:gd name="T32" fmla="*/ 22 w 827"/>
                <a:gd name="T33" fmla="*/ 277 h 1466"/>
                <a:gd name="T34" fmla="*/ 12 w 827"/>
                <a:gd name="T35" fmla="*/ 306 h 1466"/>
                <a:gd name="T36" fmla="*/ 5 w 827"/>
                <a:gd name="T37" fmla="*/ 328 h 1466"/>
                <a:gd name="T38" fmla="*/ 0 w 827"/>
                <a:gd name="T39" fmla="*/ 348 h 1466"/>
                <a:gd name="T40" fmla="*/ 0 w 827"/>
                <a:gd name="T41" fmla="*/ 364 h 1466"/>
                <a:gd name="T42" fmla="*/ 2 w 827"/>
                <a:gd name="T43" fmla="*/ 381 h 1466"/>
                <a:gd name="T44" fmla="*/ 5 w 827"/>
                <a:gd name="T45" fmla="*/ 399 h 1466"/>
                <a:gd name="T46" fmla="*/ 12 w 827"/>
                <a:gd name="T47" fmla="*/ 419 h 1466"/>
                <a:gd name="T48" fmla="*/ 20 w 827"/>
                <a:gd name="T49" fmla="*/ 439 h 1466"/>
                <a:gd name="T50" fmla="*/ 27 w 827"/>
                <a:gd name="T51" fmla="*/ 462 h 1466"/>
                <a:gd name="T52" fmla="*/ 37 w 827"/>
                <a:gd name="T53" fmla="*/ 482 h 1466"/>
                <a:gd name="T54" fmla="*/ 47 w 827"/>
                <a:gd name="T55" fmla="*/ 499 h 1466"/>
                <a:gd name="T56" fmla="*/ 54 w 827"/>
                <a:gd name="T57" fmla="*/ 517 h 1466"/>
                <a:gd name="T58" fmla="*/ 64 w 827"/>
                <a:gd name="T59" fmla="*/ 533 h 1466"/>
                <a:gd name="T60" fmla="*/ 74 w 827"/>
                <a:gd name="T61" fmla="*/ 553 h 1466"/>
                <a:gd name="T62" fmla="*/ 84 w 827"/>
                <a:gd name="T63" fmla="*/ 569 h 1466"/>
                <a:gd name="T64" fmla="*/ 89 w 827"/>
                <a:gd name="T65" fmla="*/ 586 h 1466"/>
                <a:gd name="T66" fmla="*/ 91 w 827"/>
                <a:gd name="T67" fmla="*/ 604 h 1466"/>
                <a:gd name="T68" fmla="*/ 94 w 827"/>
                <a:gd name="T69" fmla="*/ 618 h 1466"/>
                <a:gd name="T70" fmla="*/ 96 w 827"/>
                <a:gd name="T71" fmla="*/ 624 h 1466"/>
                <a:gd name="T72" fmla="*/ 101 w 827"/>
                <a:gd name="T73" fmla="*/ 640 h 1466"/>
                <a:gd name="T74" fmla="*/ 104 w 827"/>
                <a:gd name="T75" fmla="*/ 662 h 1466"/>
                <a:gd name="T76" fmla="*/ 106 w 827"/>
                <a:gd name="T77" fmla="*/ 680 h 1466"/>
                <a:gd name="T78" fmla="*/ 109 w 827"/>
                <a:gd name="T79" fmla="*/ 700 h 1466"/>
                <a:gd name="T80" fmla="*/ 111 w 827"/>
                <a:gd name="T81" fmla="*/ 718 h 1466"/>
                <a:gd name="T82" fmla="*/ 114 w 827"/>
                <a:gd name="T83" fmla="*/ 738 h 1466"/>
                <a:gd name="T84" fmla="*/ 119 w 827"/>
                <a:gd name="T85" fmla="*/ 758 h 1466"/>
                <a:gd name="T86" fmla="*/ 124 w 827"/>
                <a:gd name="T87" fmla="*/ 776 h 1466"/>
                <a:gd name="T88" fmla="*/ 131 w 827"/>
                <a:gd name="T89" fmla="*/ 796 h 1466"/>
                <a:gd name="T90" fmla="*/ 136 w 827"/>
                <a:gd name="T91" fmla="*/ 811 h 1466"/>
                <a:gd name="T92" fmla="*/ 143 w 827"/>
                <a:gd name="T93" fmla="*/ 834 h 1466"/>
                <a:gd name="T94" fmla="*/ 148 w 827"/>
                <a:gd name="T95" fmla="*/ 847 h 1466"/>
                <a:gd name="T96" fmla="*/ 483 w 827"/>
                <a:gd name="T97" fmla="*/ 1466 h 1466"/>
                <a:gd name="T98" fmla="*/ 827 w 827"/>
                <a:gd name="T99" fmla="*/ 1466 h 1466"/>
                <a:gd name="T100" fmla="*/ 517 w 827"/>
                <a:gd name="T101" fmla="*/ 49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7" h="1466">
                  <a:moveTo>
                    <a:pt x="517" y="49"/>
                  </a:moveTo>
                  <a:lnTo>
                    <a:pt x="515" y="47"/>
                  </a:lnTo>
                  <a:lnTo>
                    <a:pt x="513" y="47"/>
                  </a:lnTo>
                  <a:lnTo>
                    <a:pt x="508" y="45"/>
                  </a:lnTo>
                  <a:lnTo>
                    <a:pt x="503" y="43"/>
                  </a:lnTo>
                  <a:lnTo>
                    <a:pt x="495" y="38"/>
                  </a:lnTo>
                  <a:lnTo>
                    <a:pt x="488" y="36"/>
                  </a:lnTo>
                  <a:lnTo>
                    <a:pt x="478" y="32"/>
                  </a:lnTo>
                  <a:lnTo>
                    <a:pt x="470" y="29"/>
                  </a:lnTo>
                  <a:lnTo>
                    <a:pt x="460" y="25"/>
                  </a:lnTo>
                  <a:lnTo>
                    <a:pt x="451" y="20"/>
                  </a:lnTo>
                  <a:lnTo>
                    <a:pt x="441" y="16"/>
                  </a:lnTo>
                  <a:lnTo>
                    <a:pt x="431" y="14"/>
                  </a:lnTo>
                  <a:lnTo>
                    <a:pt x="423" y="9"/>
                  </a:lnTo>
                  <a:lnTo>
                    <a:pt x="413" y="7"/>
                  </a:lnTo>
                  <a:lnTo>
                    <a:pt x="406" y="5"/>
                  </a:lnTo>
                  <a:lnTo>
                    <a:pt x="399" y="3"/>
                  </a:lnTo>
                  <a:lnTo>
                    <a:pt x="394" y="3"/>
                  </a:lnTo>
                  <a:lnTo>
                    <a:pt x="384" y="0"/>
                  </a:lnTo>
                  <a:lnTo>
                    <a:pt x="379" y="0"/>
                  </a:lnTo>
                  <a:lnTo>
                    <a:pt x="369" y="0"/>
                  </a:lnTo>
                  <a:lnTo>
                    <a:pt x="361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42" y="3"/>
                  </a:lnTo>
                  <a:lnTo>
                    <a:pt x="334" y="3"/>
                  </a:lnTo>
                  <a:lnTo>
                    <a:pt x="329" y="3"/>
                  </a:lnTo>
                  <a:lnTo>
                    <a:pt x="322" y="3"/>
                  </a:lnTo>
                  <a:lnTo>
                    <a:pt x="319" y="3"/>
                  </a:lnTo>
                  <a:lnTo>
                    <a:pt x="312" y="5"/>
                  </a:lnTo>
                  <a:lnTo>
                    <a:pt x="309" y="5"/>
                  </a:lnTo>
                  <a:lnTo>
                    <a:pt x="89" y="147"/>
                  </a:lnTo>
                  <a:lnTo>
                    <a:pt x="86" y="150"/>
                  </a:lnTo>
                  <a:lnTo>
                    <a:pt x="84" y="154"/>
                  </a:lnTo>
                  <a:lnTo>
                    <a:pt x="82" y="156"/>
                  </a:lnTo>
                  <a:lnTo>
                    <a:pt x="79" y="163"/>
                  </a:lnTo>
                  <a:lnTo>
                    <a:pt x="77" y="168"/>
                  </a:lnTo>
                  <a:lnTo>
                    <a:pt x="74" y="174"/>
                  </a:lnTo>
                  <a:lnTo>
                    <a:pt x="69" y="179"/>
                  </a:lnTo>
                  <a:lnTo>
                    <a:pt x="67" y="185"/>
                  </a:lnTo>
                  <a:lnTo>
                    <a:pt x="64" y="192"/>
                  </a:lnTo>
                  <a:lnTo>
                    <a:pt x="59" y="201"/>
                  </a:lnTo>
                  <a:lnTo>
                    <a:pt x="57" y="208"/>
                  </a:lnTo>
                  <a:lnTo>
                    <a:pt x="52" y="217"/>
                  </a:lnTo>
                  <a:lnTo>
                    <a:pt x="47" y="225"/>
                  </a:lnTo>
                  <a:lnTo>
                    <a:pt x="44" y="234"/>
                  </a:lnTo>
                  <a:lnTo>
                    <a:pt x="39" y="243"/>
                  </a:lnTo>
                  <a:lnTo>
                    <a:pt x="34" y="252"/>
                  </a:lnTo>
                  <a:lnTo>
                    <a:pt x="29" y="261"/>
                  </a:lnTo>
                  <a:lnTo>
                    <a:pt x="27" y="270"/>
                  </a:lnTo>
                  <a:lnTo>
                    <a:pt x="22" y="277"/>
                  </a:lnTo>
                  <a:lnTo>
                    <a:pt x="20" y="286"/>
                  </a:lnTo>
                  <a:lnTo>
                    <a:pt x="17" y="294"/>
                  </a:lnTo>
                  <a:lnTo>
                    <a:pt x="12" y="306"/>
                  </a:lnTo>
                  <a:lnTo>
                    <a:pt x="10" y="312"/>
                  </a:lnTo>
                  <a:lnTo>
                    <a:pt x="7" y="319"/>
                  </a:lnTo>
                  <a:lnTo>
                    <a:pt x="5" y="328"/>
                  </a:lnTo>
                  <a:lnTo>
                    <a:pt x="5" y="335"/>
                  </a:lnTo>
                  <a:lnTo>
                    <a:pt x="2" y="341"/>
                  </a:lnTo>
                  <a:lnTo>
                    <a:pt x="0" y="348"/>
                  </a:lnTo>
                  <a:lnTo>
                    <a:pt x="0" y="355"/>
                  </a:lnTo>
                  <a:lnTo>
                    <a:pt x="0" y="359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5"/>
                  </a:lnTo>
                  <a:lnTo>
                    <a:pt x="2" y="381"/>
                  </a:lnTo>
                  <a:lnTo>
                    <a:pt x="2" y="386"/>
                  </a:lnTo>
                  <a:lnTo>
                    <a:pt x="5" y="393"/>
                  </a:lnTo>
                  <a:lnTo>
                    <a:pt x="5" y="399"/>
                  </a:lnTo>
                  <a:lnTo>
                    <a:pt x="7" y="406"/>
                  </a:lnTo>
                  <a:lnTo>
                    <a:pt x="10" y="413"/>
                  </a:lnTo>
                  <a:lnTo>
                    <a:pt x="12" y="419"/>
                  </a:lnTo>
                  <a:lnTo>
                    <a:pt x="12" y="426"/>
                  </a:lnTo>
                  <a:lnTo>
                    <a:pt x="17" y="433"/>
                  </a:lnTo>
                  <a:lnTo>
                    <a:pt x="20" y="439"/>
                  </a:lnTo>
                  <a:lnTo>
                    <a:pt x="22" y="446"/>
                  </a:lnTo>
                  <a:lnTo>
                    <a:pt x="25" y="453"/>
                  </a:lnTo>
                  <a:lnTo>
                    <a:pt x="27" y="462"/>
                  </a:lnTo>
                  <a:lnTo>
                    <a:pt x="29" y="468"/>
                  </a:lnTo>
                  <a:lnTo>
                    <a:pt x="34" y="475"/>
                  </a:lnTo>
                  <a:lnTo>
                    <a:pt x="37" y="482"/>
                  </a:lnTo>
                  <a:lnTo>
                    <a:pt x="39" y="488"/>
                  </a:lnTo>
                  <a:lnTo>
                    <a:pt x="42" y="495"/>
                  </a:lnTo>
                  <a:lnTo>
                    <a:pt x="47" y="499"/>
                  </a:lnTo>
                  <a:lnTo>
                    <a:pt x="49" y="506"/>
                  </a:lnTo>
                  <a:lnTo>
                    <a:pt x="52" y="513"/>
                  </a:lnTo>
                  <a:lnTo>
                    <a:pt x="54" y="517"/>
                  </a:lnTo>
                  <a:lnTo>
                    <a:pt x="57" y="524"/>
                  </a:lnTo>
                  <a:lnTo>
                    <a:pt x="59" y="528"/>
                  </a:lnTo>
                  <a:lnTo>
                    <a:pt x="64" y="533"/>
                  </a:lnTo>
                  <a:lnTo>
                    <a:pt x="67" y="540"/>
                  </a:lnTo>
                  <a:lnTo>
                    <a:pt x="74" y="546"/>
                  </a:lnTo>
                  <a:lnTo>
                    <a:pt x="74" y="553"/>
                  </a:lnTo>
                  <a:lnTo>
                    <a:pt x="79" y="557"/>
                  </a:lnTo>
                  <a:lnTo>
                    <a:pt x="82" y="564"/>
                  </a:lnTo>
                  <a:lnTo>
                    <a:pt x="84" y="569"/>
                  </a:lnTo>
                  <a:lnTo>
                    <a:pt x="84" y="575"/>
                  </a:lnTo>
                  <a:lnTo>
                    <a:pt x="86" y="580"/>
                  </a:lnTo>
                  <a:lnTo>
                    <a:pt x="89" y="586"/>
                  </a:lnTo>
                  <a:lnTo>
                    <a:pt x="91" y="593"/>
                  </a:lnTo>
                  <a:lnTo>
                    <a:pt x="91" y="598"/>
                  </a:lnTo>
                  <a:lnTo>
                    <a:pt x="91" y="604"/>
                  </a:lnTo>
                  <a:lnTo>
                    <a:pt x="94" y="609"/>
                  </a:lnTo>
                  <a:lnTo>
                    <a:pt x="94" y="613"/>
                  </a:lnTo>
                  <a:lnTo>
                    <a:pt x="94" y="618"/>
                  </a:lnTo>
                  <a:lnTo>
                    <a:pt x="96" y="620"/>
                  </a:lnTo>
                  <a:lnTo>
                    <a:pt x="96" y="622"/>
                  </a:lnTo>
                  <a:lnTo>
                    <a:pt x="96" y="624"/>
                  </a:lnTo>
                  <a:lnTo>
                    <a:pt x="99" y="631"/>
                  </a:lnTo>
                  <a:lnTo>
                    <a:pt x="99" y="635"/>
                  </a:lnTo>
                  <a:lnTo>
                    <a:pt x="101" y="640"/>
                  </a:lnTo>
                  <a:lnTo>
                    <a:pt x="101" y="647"/>
                  </a:lnTo>
                  <a:lnTo>
                    <a:pt x="104" y="653"/>
                  </a:lnTo>
                  <a:lnTo>
                    <a:pt x="104" y="662"/>
                  </a:lnTo>
                  <a:lnTo>
                    <a:pt x="104" y="671"/>
                  </a:lnTo>
                  <a:lnTo>
                    <a:pt x="104" y="675"/>
                  </a:lnTo>
                  <a:lnTo>
                    <a:pt x="106" y="680"/>
                  </a:lnTo>
                  <a:lnTo>
                    <a:pt x="106" y="687"/>
                  </a:lnTo>
                  <a:lnTo>
                    <a:pt x="109" y="693"/>
                  </a:lnTo>
                  <a:lnTo>
                    <a:pt x="109" y="700"/>
                  </a:lnTo>
                  <a:lnTo>
                    <a:pt x="109" y="704"/>
                  </a:lnTo>
                  <a:lnTo>
                    <a:pt x="109" y="711"/>
                  </a:lnTo>
                  <a:lnTo>
                    <a:pt x="111" y="718"/>
                  </a:lnTo>
                  <a:lnTo>
                    <a:pt x="111" y="725"/>
                  </a:lnTo>
                  <a:lnTo>
                    <a:pt x="114" y="731"/>
                  </a:lnTo>
                  <a:lnTo>
                    <a:pt x="114" y="738"/>
                  </a:lnTo>
                  <a:lnTo>
                    <a:pt x="116" y="745"/>
                  </a:lnTo>
                  <a:lnTo>
                    <a:pt x="119" y="751"/>
                  </a:lnTo>
                  <a:lnTo>
                    <a:pt x="119" y="758"/>
                  </a:lnTo>
                  <a:lnTo>
                    <a:pt x="121" y="765"/>
                  </a:lnTo>
                  <a:lnTo>
                    <a:pt x="124" y="771"/>
                  </a:lnTo>
                  <a:lnTo>
                    <a:pt x="124" y="776"/>
                  </a:lnTo>
                  <a:lnTo>
                    <a:pt x="126" y="782"/>
                  </a:lnTo>
                  <a:lnTo>
                    <a:pt x="129" y="789"/>
                  </a:lnTo>
                  <a:lnTo>
                    <a:pt x="131" y="796"/>
                  </a:lnTo>
                  <a:lnTo>
                    <a:pt x="131" y="800"/>
                  </a:lnTo>
                  <a:lnTo>
                    <a:pt x="134" y="807"/>
                  </a:lnTo>
                  <a:lnTo>
                    <a:pt x="136" y="811"/>
                  </a:lnTo>
                  <a:lnTo>
                    <a:pt x="136" y="816"/>
                  </a:lnTo>
                  <a:lnTo>
                    <a:pt x="141" y="825"/>
                  </a:lnTo>
                  <a:lnTo>
                    <a:pt x="143" y="834"/>
                  </a:lnTo>
                  <a:lnTo>
                    <a:pt x="146" y="840"/>
                  </a:lnTo>
                  <a:lnTo>
                    <a:pt x="148" y="845"/>
                  </a:lnTo>
                  <a:lnTo>
                    <a:pt x="148" y="847"/>
                  </a:lnTo>
                  <a:lnTo>
                    <a:pt x="151" y="849"/>
                  </a:lnTo>
                  <a:lnTo>
                    <a:pt x="168" y="1466"/>
                  </a:lnTo>
                  <a:lnTo>
                    <a:pt x="483" y="1466"/>
                  </a:lnTo>
                  <a:lnTo>
                    <a:pt x="505" y="1170"/>
                  </a:lnTo>
                  <a:lnTo>
                    <a:pt x="622" y="1466"/>
                  </a:lnTo>
                  <a:lnTo>
                    <a:pt x="827" y="1466"/>
                  </a:lnTo>
                  <a:lnTo>
                    <a:pt x="666" y="263"/>
                  </a:lnTo>
                  <a:lnTo>
                    <a:pt x="517" y="49"/>
                  </a:lnTo>
                  <a:lnTo>
                    <a:pt x="517" y="49"/>
                  </a:lnTo>
                  <a:close/>
                </a:path>
              </a:pathLst>
            </a:custGeom>
            <a:solidFill>
              <a:srgbClr val="6B5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2828" y="2162"/>
              <a:ext cx="565" cy="258"/>
            </a:xfrm>
            <a:custGeom>
              <a:avLst/>
              <a:gdLst>
                <a:gd name="T0" fmla="*/ 0 w 565"/>
                <a:gd name="T1" fmla="*/ 82 h 258"/>
                <a:gd name="T2" fmla="*/ 193 w 565"/>
                <a:gd name="T3" fmla="*/ 0 h 258"/>
                <a:gd name="T4" fmla="*/ 565 w 565"/>
                <a:gd name="T5" fmla="*/ 131 h 258"/>
                <a:gd name="T6" fmla="*/ 537 w 565"/>
                <a:gd name="T7" fmla="*/ 258 h 258"/>
                <a:gd name="T8" fmla="*/ 0 w 565"/>
                <a:gd name="T9" fmla="*/ 82 h 258"/>
                <a:gd name="T10" fmla="*/ 0 w 565"/>
                <a:gd name="T11" fmla="*/ 8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258">
                  <a:moveTo>
                    <a:pt x="0" y="82"/>
                  </a:moveTo>
                  <a:lnTo>
                    <a:pt x="193" y="0"/>
                  </a:lnTo>
                  <a:lnTo>
                    <a:pt x="565" y="131"/>
                  </a:lnTo>
                  <a:lnTo>
                    <a:pt x="537" y="25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29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1238" y="2115"/>
              <a:ext cx="322" cy="236"/>
            </a:xfrm>
            <a:custGeom>
              <a:avLst/>
              <a:gdLst>
                <a:gd name="T0" fmla="*/ 0 w 322"/>
                <a:gd name="T1" fmla="*/ 87 h 236"/>
                <a:gd name="T2" fmla="*/ 9 w 322"/>
                <a:gd name="T3" fmla="*/ 91 h 236"/>
                <a:gd name="T4" fmla="*/ 22 w 322"/>
                <a:gd name="T5" fmla="*/ 96 h 236"/>
                <a:gd name="T6" fmla="*/ 37 w 322"/>
                <a:gd name="T7" fmla="*/ 100 h 236"/>
                <a:gd name="T8" fmla="*/ 54 w 322"/>
                <a:gd name="T9" fmla="*/ 107 h 236"/>
                <a:gd name="T10" fmla="*/ 71 w 322"/>
                <a:gd name="T11" fmla="*/ 114 h 236"/>
                <a:gd name="T12" fmla="*/ 91 w 322"/>
                <a:gd name="T13" fmla="*/ 123 h 236"/>
                <a:gd name="T14" fmla="*/ 111 w 322"/>
                <a:gd name="T15" fmla="*/ 129 h 236"/>
                <a:gd name="T16" fmla="*/ 131 w 322"/>
                <a:gd name="T17" fmla="*/ 138 h 236"/>
                <a:gd name="T18" fmla="*/ 151 w 322"/>
                <a:gd name="T19" fmla="*/ 147 h 236"/>
                <a:gd name="T20" fmla="*/ 168 w 322"/>
                <a:gd name="T21" fmla="*/ 154 h 236"/>
                <a:gd name="T22" fmla="*/ 185 w 322"/>
                <a:gd name="T23" fmla="*/ 163 h 236"/>
                <a:gd name="T24" fmla="*/ 200 w 322"/>
                <a:gd name="T25" fmla="*/ 167 h 236"/>
                <a:gd name="T26" fmla="*/ 218 w 322"/>
                <a:gd name="T27" fmla="*/ 176 h 236"/>
                <a:gd name="T28" fmla="*/ 230 w 322"/>
                <a:gd name="T29" fmla="*/ 185 h 236"/>
                <a:gd name="T30" fmla="*/ 245 w 322"/>
                <a:gd name="T31" fmla="*/ 201 h 236"/>
                <a:gd name="T32" fmla="*/ 260 w 322"/>
                <a:gd name="T33" fmla="*/ 221 h 236"/>
                <a:gd name="T34" fmla="*/ 267 w 322"/>
                <a:gd name="T35" fmla="*/ 234 h 236"/>
                <a:gd name="T36" fmla="*/ 322 w 322"/>
                <a:gd name="T37" fmla="*/ 154 h 236"/>
                <a:gd name="T38" fmla="*/ 314 w 322"/>
                <a:gd name="T39" fmla="*/ 143 h 236"/>
                <a:gd name="T40" fmla="*/ 307 w 322"/>
                <a:gd name="T41" fmla="*/ 132 h 236"/>
                <a:gd name="T42" fmla="*/ 299 w 322"/>
                <a:gd name="T43" fmla="*/ 118 h 236"/>
                <a:gd name="T44" fmla="*/ 292 w 322"/>
                <a:gd name="T45" fmla="*/ 103 h 236"/>
                <a:gd name="T46" fmla="*/ 282 w 322"/>
                <a:gd name="T47" fmla="*/ 87 h 236"/>
                <a:gd name="T48" fmla="*/ 275 w 322"/>
                <a:gd name="T49" fmla="*/ 74 h 236"/>
                <a:gd name="T50" fmla="*/ 270 w 322"/>
                <a:gd name="T51" fmla="*/ 62 h 236"/>
                <a:gd name="T52" fmla="*/ 260 w 322"/>
                <a:gd name="T53" fmla="*/ 51 h 236"/>
                <a:gd name="T54" fmla="*/ 250 w 322"/>
                <a:gd name="T55" fmla="*/ 42 h 236"/>
                <a:gd name="T56" fmla="*/ 235 w 322"/>
                <a:gd name="T57" fmla="*/ 29 h 236"/>
                <a:gd name="T58" fmla="*/ 223 w 322"/>
                <a:gd name="T59" fmla="*/ 20 h 236"/>
                <a:gd name="T60" fmla="*/ 208 w 322"/>
                <a:gd name="T61" fmla="*/ 11 h 236"/>
                <a:gd name="T62" fmla="*/ 198 w 322"/>
                <a:gd name="T63" fmla="*/ 5 h 236"/>
                <a:gd name="T64" fmla="*/ 188 w 322"/>
                <a:gd name="T65" fmla="*/ 0 h 236"/>
                <a:gd name="T66" fmla="*/ 0 w 322"/>
                <a:gd name="T6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2" h="236">
                  <a:moveTo>
                    <a:pt x="0" y="87"/>
                  </a:moveTo>
                  <a:lnTo>
                    <a:pt x="0" y="87"/>
                  </a:lnTo>
                  <a:lnTo>
                    <a:pt x="7" y="89"/>
                  </a:lnTo>
                  <a:lnTo>
                    <a:pt x="9" y="91"/>
                  </a:lnTo>
                  <a:lnTo>
                    <a:pt x="14" y="94"/>
                  </a:lnTo>
                  <a:lnTo>
                    <a:pt x="22" y="96"/>
                  </a:lnTo>
                  <a:lnTo>
                    <a:pt x="29" y="98"/>
                  </a:lnTo>
                  <a:lnTo>
                    <a:pt x="37" y="100"/>
                  </a:lnTo>
                  <a:lnTo>
                    <a:pt x="44" y="105"/>
                  </a:lnTo>
                  <a:lnTo>
                    <a:pt x="54" y="107"/>
                  </a:lnTo>
                  <a:lnTo>
                    <a:pt x="61" y="111"/>
                  </a:lnTo>
                  <a:lnTo>
                    <a:pt x="71" y="114"/>
                  </a:lnTo>
                  <a:lnTo>
                    <a:pt x="81" y="118"/>
                  </a:lnTo>
                  <a:lnTo>
                    <a:pt x="91" y="123"/>
                  </a:lnTo>
                  <a:lnTo>
                    <a:pt x="101" y="127"/>
                  </a:lnTo>
                  <a:lnTo>
                    <a:pt x="111" y="129"/>
                  </a:lnTo>
                  <a:lnTo>
                    <a:pt x="121" y="136"/>
                  </a:lnTo>
                  <a:lnTo>
                    <a:pt x="131" y="138"/>
                  </a:lnTo>
                  <a:lnTo>
                    <a:pt x="141" y="143"/>
                  </a:lnTo>
                  <a:lnTo>
                    <a:pt x="151" y="147"/>
                  </a:lnTo>
                  <a:lnTo>
                    <a:pt x="161" y="149"/>
                  </a:lnTo>
                  <a:lnTo>
                    <a:pt x="168" y="154"/>
                  </a:lnTo>
                  <a:lnTo>
                    <a:pt x="178" y="158"/>
                  </a:lnTo>
                  <a:lnTo>
                    <a:pt x="185" y="163"/>
                  </a:lnTo>
                  <a:lnTo>
                    <a:pt x="193" y="165"/>
                  </a:lnTo>
                  <a:lnTo>
                    <a:pt x="200" y="167"/>
                  </a:lnTo>
                  <a:lnTo>
                    <a:pt x="208" y="172"/>
                  </a:lnTo>
                  <a:lnTo>
                    <a:pt x="218" y="176"/>
                  </a:lnTo>
                  <a:lnTo>
                    <a:pt x="223" y="178"/>
                  </a:lnTo>
                  <a:lnTo>
                    <a:pt x="230" y="185"/>
                  </a:lnTo>
                  <a:lnTo>
                    <a:pt x="237" y="192"/>
                  </a:lnTo>
                  <a:lnTo>
                    <a:pt x="245" y="201"/>
                  </a:lnTo>
                  <a:lnTo>
                    <a:pt x="255" y="212"/>
                  </a:lnTo>
                  <a:lnTo>
                    <a:pt x="260" y="221"/>
                  </a:lnTo>
                  <a:lnTo>
                    <a:pt x="265" y="230"/>
                  </a:lnTo>
                  <a:lnTo>
                    <a:pt x="267" y="234"/>
                  </a:lnTo>
                  <a:lnTo>
                    <a:pt x="270" y="236"/>
                  </a:lnTo>
                  <a:lnTo>
                    <a:pt x="322" y="154"/>
                  </a:lnTo>
                  <a:lnTo>
                    <a:pt x="319" y="149"/>
                  </a:lnTo>
                  <a:lnTo>
                    <a:pt x="314" y="143"/>
                  </a:lnTo>
                  <a:lnTo>
                    <a:pt x="312" y="138"/>
                  </a:lnTo>
                  <a:lnTo>
                    <a:pt x="307" y="132"/>
                  </a:lnTo>
                  <a:lnTo>
                    <a:pt x="302" y="125"/>
                  </a:lnTo>
                  <a:lnTo>
                    <a:pt x="299" y="118"/>
                  </a:lnTo>
                  <a:lnTo>
                    <a:pt x="294" y="111"/>
                  </a:lnTo>
                  <a:lnTo>
                    <a:pt x="292" y="103"/>
                  </a:lnTo>
                  <a:lnTo>
                    <a:pt x="287" y="96"/>
                  </a:lnTo>
                  <a:lnTo>
                    <a:pt x="282" y="87"/>
                  </a:lnTo>
                  <a:lnTo>
                    <a:pt x="279" y="80"/>
                  </a:lnTo>
                  <a:lnTo>
                    <a:pt x="275" y="74"/>
                  </a:lnTo>
                  <a:lnTo>
                    <a:pt x="270" y="67"/>
                  </a:lnTo>
                  <a:lnTo>
                    <a:pt x="270" y="62"/>
                  </a:lnTo>
                  <a:lnTo>
                    <a:pt x="265" y="58"/>
                  </a:lnTo>
                  <a:lnTo>
                    <a:pt x="260" y="51"/>
                  </a:lnTo>
                  <a:lnTo>
                    <a:pt x="255" y="47"/>
                  </a:lnTo>
                  <a:lnTo>
                    <a:pt x="250" y="42"/>
                  </a:lnTo>
                  <a:lnTo>
                    <a:pt x="242" y="36"/>
                  </a:lnTo>
                  <a:lnTo>
                    <a:pt x="235" y="29"/>
                  </a:lnTo>
                  <a:lnTo>
                    <a:pt x="227" y="25"/>
                  </a:lnTo>
                  <a:lnTo>
                    <a:pt x="223" y="20"/>
                  </a:lnTo>
                  <a:lnTo>
                    <a:pt x="215" y="16"/>
                  </a:lnTo>
                  <a:lnTo>
                    <a:pt x="208" y="11"/>
                  </a:lnTo>
                  <a:lnTo>
                    <a:pt x="203" y="9"/>
                  </a:lnTo>
                  <a:lnTo>
                    <a:pt x="198" y="5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1394" y="2180"/>
              <a:ext cx="153" cy="149"/>
            </a:xfrm>
            <a:custGeom>
              <a:avLst/>
              <a:gdLst>
                <a:gd name="T0" fmla="*/ 0 w 153"/>
                <a:gd name="T1" fmla="*/ 4 h 149"/>
                <a:gd name="T2" fmla="*/ 12 w 153"/>
                <a:gd name="T3" fmla="*/ 29 h 149"/>
                <a:gd name="T4" fmla="*/ 32 w 153"/>
                <a:gd name="T5" fmla="*/ 24 h 149"/>
                <a:gd name="T6" fmla="*/ 128 w 153"/>
                <a:gd name="T7" fmla="*/ 149 h 149"/>
                <a:gd name="T8" fmla="*/ 153 w 153"/>
                <a:gd name="T9" fmla="*/ 104 h 149"/>
                <a:gd name="T10" fmla="*/ 39 w 153"/>
                <a:gd name="T11" fmla="*/ 20 h 149"/>
                <a:gd name="T12" fmla="*/ 42 w 153"/>
                <a:gd name="T13" fmla="*/ 9 h 149"/>
                <a:gd name="T14" fmla="*/ 5 w 153"/>
                <a:gd name="T15" fmla="*/ 0 h 149"/>
                <a:gd name="T16" fmla="*/ 0 w 153"/>
                <a:gd name="T17" fmla="*/ 4 h 149"/>
                <a:gd name="T18" fmla="*/ 0 w 153"/>
                <a:gd name="T19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49">
                  <a:moveTo>
                    <a:pt x="0" y="4"/>
                  </a:moveTo>
                  <a:lnTo>
                    <a:pt x="12" y="29"/>
                  </a:lnTo>
                  <a:lnTo>
                    <a:pt x="32" y="24"/>
                  </a:lnTo>
                  <a:lnTo>
                    <a:pt x="128" y="149"/>
                  </a:lnTo>
                  <a:lnTo>
                    <a:pt x="153" y="104"/>
                  </a:lnTo>
                  <a:lnTo>
                    <a:pt x="39" y="20"/>
                  </a:lnTo>
                  <a:lnTo>
                    <a:pt x="42" y="9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E0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887" y="2781"/>
              <a:ext cx="193" cy="221"/>
            </a:xfrm>
            <a:custGeom>
              <a:avLst/>
              <a:gdLst>
                <a:gd name="T0" fmla="*/ 9 w 193"/>
                <a:gd name="T1" fmla="*/ 2 h 221"/>
                <a:gd name="T2" fmla="*/ 5 w 193"/>
                <a:gd name="T3" fmla="*/ 16 h 221"/>
                <a:gd name="T4" fmla="*/ 2 w 193"/>
                <a:gd name="T5" fmla="*/ 34 h 221"/>
                <a:gd name="T6" fmla="*/ 0 w 193"/>
                <a:gd name="T7" fmla="*/ 49 h 221"/>
                <a:gd name="T8" fmla="*/ 0 w 193"/>
                <a:gd name="T9" fmla="*/ 60 h 221"/>
                <a:gd name="T10" fmla="*/ 0 w 193"/>
                <a:gd name="T11" fmla="*/ 72 h 221"/>
                <a:gd name="T12" fmla="*/ 0 w 193"/>
                <a:gd name="T13" fmla="*/ 83 h 221"/>
                <a:gd name="T14" fmla="*/ 0 w 193"/>
                <a:gd name="T15" fmla="*/ 94 h 221"/>
                <a:gd name="T16" fmla="*/ 0 w 193"/>
                <a:gd name="T17" fmla="*/ 105 h 221"/>
                <a:gd name="T18" fmla="*/ 0 w 193"/>
                <a:gd name="T19" fmla="*/ 121 h 221"/>
                <a:gd name="T20" fmla="*/ 5 w 193"/>
                <a:gd name="T21" fmla="*/ 136 h 221"/>
                <a:gd name="T22" fmla="*/ 9 w 193"/>
                <a:gd name="T23" fmla="*/ 147 h 221"/>
                <a:gd name="T24" fmla="*/ 17 w 193"/>
                <a:gd name="T25" fmla="*/ 158 h 221"/>
                <a:gd name="T26" fmla="*/ 32 w 193"/>
                <a:gd name="T27" fmla="*/ 172 h 221"/>
                <a:gd name="T28" fmla="*/ 49 w 193"/>
                <a:gd name="T29" fmla="*/ 183 h 221"/>
                <a:gd name="T30" fmla="*/ 66 w 193"/>
                <a:gd name="T31" fmla="*/ 196 h 221"/>
                <a:gd name="T32" fmla="*/ 81 w 193"/>
                <a:gd name="T33" fmla="*/ 205 h 221"/>
                <a:gd name="T34" fmla="*/ 94 w 193"/>
                <a:gd name="T35" fmla="*/ 212 h 221"/>
                <a:gd name="T36" fmla="*/ 101 w 193"/>
                <a:gd name="T37" fmla="*/ 216 h 221"/>
                <a:gd name="T38" fmla="*/ 106 w 193"/>
                <a:gd name="T39" fmla="*/ 219 h 221"/>
                <a:gd name="T40" fmla="*/ 118 w 193"/>
                <a:gd name="T41" fmla="*/ 219 h 221"/>
                <a:gd name="T42" fmla="*/ 136 w 193"/>
                <a:gd name="T43" fmla="*/ 219 h 221"/>
                <a:gd name="T44" fmla="*/ 156 w 193"/>
                <a:gd name="T45" fmla="*/ 221 h 221"/>
                <a:gd name="T46" fmla="*/ 173 w 193"/>
                <a:gd name="T47" fmla="*/ 219 h 221"/>
                <a:gd name="T48" fmla="*/ 185 w 193"/>
                <a:gd name="T49" fmla="*/ 216 h 221"/>
                <a:gd name="T50" fmla="*/ 190 w 193"/>
                <a:gd name="T51" fmla="*/ 201 h 221"/>
                <a:gd name="T52" fmla="*/ 180 w 193"/>
                <a:gd name="T53" fmla="*/ 185 h 221"/>
                <a:gd name="T54" fmla="*/ 175 w 193"/>
                <a:gd name="T55" fmla="*/ 174 h 221"/>
                <a:gd name="T56" fmla="*/ 170 w 193"/>
                <a:gd name="T57" fmla="*/ 163 h 221"/>
                <a:gd name="T58" fmla="*/ 163 w 193"/>
                <a:gd name="T59" fmla="*/ 150 h 221"/>
                <a:gd name="T60" fmla="*/ 158 w 193"/>
                <a:gd name="T61" fmla="*/ 138 h 221"/>
                <a:gd name="T62" fmla="*/ 153 w 193"/>
                <a:gd name="T63" fmla="*/ 125 h 221"/>
                <a:gd name="T64" fmla="*/ 151 w 193"/>
                <a:gd name="T65" fmla="*/ 112 h 221"/>
                <a:gd name="T66" fmla="*/ 143 w 193"/>
                <a:gd name="T67" fmla="*/ 98 h 221"/>
                <a:gd name="T68" fmla="*/ 141 w 193"/>
                <a:gd name="T69" fmla="*/ 87 h 221"/>
                <a:gd name="T70" fmla="*/ 136 w 193"/>
                <a:gd name="T71" fmla="*/ 76 h 221"/>
                <a:gd name="T72" fmla="*/ 133 w 193"/>
                <a:gd name="T73" fmla="*/ 67 h 221"/>
                <a:gd name="T74" fmla="*/ 128 w 193"/>
                <a:gd name="T75" fmla="*/ 51 h 221"/>
                <a:gd name="T76" fmla="*/ 128 w 193"/>
                <a:gd name="T77" fmla="*/ 47 h 221"/>
                <a:gd name="T78" fmla="*/ 14 w 193"/>
                <a:gd name="T7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221">
                  <a:moveTo>
                    <a:pt x="14" y="0"/>
                  </a:moveTo>
                  <a:lnTo>
                    <a:pt x="9" y="2"/>
                  </a:lnTo>
                  <a:lnTo>
                    <a:pt x="7" y="9"/>
                  </a:lnTo>
                  <a:lnTo>
                    <a:pt x="5" y="16"/>
                  </a:lnTo>
                  <a:lnTo>
                    <a:pt x="5" y="25"/>
                  </a:lnTo>
                  <a:lnTo>
                    <a:pt x="2" y="34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2" y="129"/>
                  </a:lnTo>
                  <a:lnTo>
                    <a:pt x="5" y="136"/>
                  </a:lnTo>
                  <a:lnTo>
                    <a:pt x="7" y="143"/>
                  </a:lnTo>
                  <a:lnTo>
                    <a:pt x="9" y="147"/>
                  </a:lnTo>
                  <a:lnTo>
                    <a:pt x="12" y="154"/>
                  </a:lnTo>
                  <a:lnTo>
                    <a:pt x="17" y="158"/>
                  </a:lnTo>
                  <a:lnTo>
                    <a:pt x="24" y="165"/>
                  </a:lnTo>
                  <a:lnTo>
                    <a:pt x="32" y="172"/>
                  </a:lnTo>
                  <a:lnTo>
                    <a:pt x="39" y="178"/>
                  </a:lnTo>
                  <a:lnTo>
                    <a:pt x="49" y="183"/>
                  </a:lnTo>
                  <a:lnTo>
                    <a:pt x="57" y="190"/>
                  </a:lnTo>
                  <a:lnTo>
                    <a:pt x="66" y="196"/>
                  </a:lnTo>
                  <a:lnTo>
                    <a:pt x="74" y="201"/>
                  </a:lnTo>
                  <a:lnTo>
                    <a:pt x="81" y="205"/>
                  </a:lnTo>
                  <a:lnTo>
                    <a:pt x="89" y="210"/>
                  </a:lnTo>
                  <a:lnTo>
                    <a:pt x="94" y="212"/>
                  </a:lnTo>
                  <a:lnTo>
                    <a:pt x="99" y="216"/>
                  </a:lnTo>
                  <a:lnTo>
                    <a:pt x="101" y="216"/>
                  </a:lnTo>
                  <a:lnTo>
                    <a:pt x="104" y="219"/>
                  </a:lnTo>
                  <a:lnTo>
                    <a:pt x="106" y="219"/>
                  </a:lnTo>
                  <a:lnTo>
                    <a:pt x="111" y="219"/>
                  </a:lnTo>
                  <a:lnTo>
                    <a:pt x="118" y="219"/>
                  </a:lnTo>
                  <a:lnTo>
                    <a:pt x="126" y="219"/>
                  </a:lnTo>
                  <a:lnTo>
                    <a:pt x="136" y="219"/>
                  </a:lnTo>
                  <a:lnTo>
                    <a:pt x="146" y="219"/>
                  </a:lnTo>
                  <a:lnTo>
                    <a:pt x="156" y="221"/>
                  </a:lnTo>
                  <a:lnTo>
                    <a:pt x="163" y="219"/>
                  </a:lnTo>
                  <a:lnTo>
                    <a:pt x="173" y="219"/>
                  </a:lnTo>
                  <a:lnTo>
                    <a:pt x="180" y="216"/>
                  </a:lnTo>
                  <a:lnTo>
                    <a:pt x="185" y="216"/>
                  </a:lnTo>
                  <a:lnTo>
                    <a:pt x="193" y="210"/>
                  </a:lnTo>
                  <a:lnTo>
                    <a:pt x="190" y="201"/>
                  </a:lnTo>
                  <a:lnTo>
                    <a:pt x="185" y="192"/>
                  </a:lnTo>
                  <a:lnTo>
                    <a:pt x="180" y="185"/>
                  </a:lnTo>
                  <a:lnTo>
                    <a:pt x="175" y="178"/>
                  </a:lnTo>
                  <a:lnTo>
                    <a:pt x="175" y="174"/>
                  </a:lnTo>
                  <a:lnTo>
                    <a:pt x="173" y="167"/>
                  </a:lnTo>
                  <a:lnTo>
                    <a:pt x="170" y="163"/>
                  </a:lnTo>
                  <a:lnTo>
                    <a:pt x="166" y="156"/>
                  </a:lnTo>
                  <a:lnTo>
                    <a:pt x="163" y="150"/>
                  </a:lnTo>
                  <a:lnTo>
                    <a:pt x="161" y="143"/>
                  </a:lnTo>
                  <a:lnTo>
                    <a:pt x="158" y="138"/>
                  </a:lnTo>
                  <a:lnTo>
                    <a:pt x="156" y="132"/>
                  </a:lnTo>
                  <a:lnTo>
                    <a:pt x="153" y="125"/>
                  </a:lnTo>
                  <a:lnTo>
                    <a:pt x="151" y="118"/>
                  </a:lnTo>
                  <a:lnTo>
                    <a:pt x="151" y="112"/>
                  </a:lnTo>
                  <a:lnTo>
                    <a:pt x="146" y="105"/>
                  </a:lnTo>
                  <a:lnTo>
                    <a:pt x="143" y="98"/>
                  </a:lnTo>
                  <a:lnTo>
                    <a:pt x="143" y="92"/>
                  </a:lnTo>
                  <a:lnTo>
                    <a:pt x="141" y="87"/>
                  </a:lnTo>
                  <a:lnTo>
                    <a:pt x="138" y="80"/>
                  </a:lnTo>
                  <a:lnTo>
                    <a:pt x="136" y="76"/>
                  </a:lnTo>
                  <a:lnTo>
                    <a:pt x="136" y="69"/>
                  </a:lnTo>
                  <a:lnTo>
                    <a:pt x="133" y="67"/>
                  </a:lnTo>
                  <a:lnTo>
                    <a:pt x="131" y="58"/>
                  </a:lnTo>
                  <a:lnTo>
                    <a:pt x="128" y="51"/>
                  </a:lnTo>
                  <a:lnTo>
                    <a:pt x="128" y="49"/>
                  </a:lnTo>
                  <a:lnTo>
                    <a:pt x="128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E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864" y="2155"/>
              <a:ext cx="483" cy="755"/>
            </a:xfrm>
            <a:custGeom>
              <a:avLst/>
              <a:gdLst>
                <a:gd name="T0" fmla="*/ 439 w 483"/>
                <a:gd name="T1" fmla="*/ 0 h 755"/>
                <a:gd name="T2" fmla="*/ 483 w 483"/>
                <a:gd name="T3" fmla="*/ 270 h 755"/>
                <a:gd name="T4" fmla="*/ 265 w 483"/>
                <a:gd name="T5" fmla="*/ 755 h 755"/>
                <a:gd name="T6" fmla="*/ 0 w 483"/>
                <a:gd name="T7" fmla="*/ 450 h 755"/>
                <a:gd name="T8" fmla="*/ 439 w 483"/>
                <a:gd name="T9" fmla="*/ 0 h 755"/>
                <a:gd name="T10" fmla="*/ 439 w 483"/>
                <a:gd name="T11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3" h="755">
                  <a:moveTo>
                    <a:pt x="439" y="0"/>
                  </a:moveTo>
                  <a:lnTo>
                    <a:pt x="483" y="270"/>
                  </a:lnTo>
                  <a:lnTo>
                    <a:pt x="265" y="755"/>
                  </a:lnTo>
                  <a:lnTo>
                    <a:pt x="0" y="450"/>
                  </a:lnTo>
                  <a:lnTo>
                    <a:pt x="439" y="0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2186" y="2443"/>
              <a:ext cx="236" cy="320"/>
            </a:xfrm>
            <a:custGeom>
              <a:avLst/>
              <a:gdLst>
                <a:gd name="T0" fmla="*/ 0 w 236"/>
                <a:gd name="T1" fmla="*/ 58 h 320"/>
                <a:gd name="T2" fmla="*/ 45 w 236"/>
                <a:gd name="T3" fmla="*/ 298 h 320"/>
                <a:gd name="T4" fmla="*/ 45 w 236"/>
                <a:gd name="T5" fmla="*/ 298 h 320"/>
                <a:gd name="T6" fmla="*/ 50 w 236"/>
                <a:gd name="T7" fmla="*/ 300 h 320"/>
                <a:gd name="T8" fmla="*/ 55 w 236"/>
                <a:gd name="T9" fmla="*/ 307 h 320"/>
                <a:gd name="T10" fmla="*/ 62 w 236"/>
                <a:gd name="T11" fmla="*/ 312 h 320"/>
                <a:gd name="T12" fmla="*/ 70 w 236"/>
                <a:gd name="T13" fmla="*/ 316 h 320"/>
                <a:gd name="T14" fmla="*/ 82 w 236"/>
                <a:gd name="T15" fmla="*/ 320 h 320"/>
                <a:gd name="T16" fmla="*/ 87 w 236"/>
                <a:gd name="T17" fmla="*/ 320 h 320"/>
                <a:gd name="T18" fmla="*/ 92 w 236"/>
                <a:gd name="T19" fmla="*/ 320 h 320"/>
                <a:gd name="T20" fmla="*/ 99 w 236"/>
                <a:gd name="T21" fmla="*/ 320 h 320"/>
                <a:gd name="T22" fmla="*/ 107 w 236"/>
                <a:gd name="T23" fmla="*/ 320 h 320"/>
                <a:gd name="T24" fmla="*/ 112 w 236"/>
                <a:gd name="T25" fmla="*/ 316 h 320"/>
                <a:gd name="T26" fmla="*/ 117 w 236"/>
                <a:gd name="T27" fmla="*/ 314 h 320"/>
                <a:gd name="T28" fmla="*/ 124 w 236"/>
                <a:gd name="T29" fmla="*/ 312 h 320"/>
                <a:gd name="T30" fmla="*/ 132 w 236"/>
                <a:gd name="T31" fmla="*/ 309 h 320"/>
                <a:gd name="T32" fmla="*/ 139 w 236"/>
                <a:gd name="T33" fmla="*/ 305 h 320"/>
                <a:gd name="T34" fmla="*/ 144 w 236"/>
                <a:gd name="T35" fmla="*/ 303 h 320"/>
                <a:gd name="T36" fmla="*/ 151 w 236"/>
                <a:gd name="T37" fmla="*/ 300 h 320"/>
                <a:gd name="T38" fmla="*/ 159 w 236"/>
                <a:gd name="T39" fmla="*/ 296 h 320"/>
                <a:gd name="T40" fmla="*/ 169 w 236"/>
                <a:gd name="T41" fmla="*/ 289 h 320"/>
                <a:gd name="T42" fmla="*/ 179 w 236"/>
                <a:gd name="T43" fmla="*/ 287 h 320"/>
                <a:gd name="T44" fmla="*/ 184 w 236"/>
                <a:gd name="T45" fmla="*/ 283 h 320"/>
                <a:gd name="T46" fmla="*/ 186 w 236"/>
                <a:gd name="T47" fmla="*/ 283 h 320"/>
                <a:gd name="T48" fmla="*/ 236 w 236"/>
                <a:gd name="T49" fmla="*/ 213 h 320"/>
                <a:gd name="T50" fmla="*/ 226 w 236"/>
                <a:gd name="T51" fmla="*/ 0 h 320"/>
                <a:gd name="T52" fmla="*/ 0 w 236"/>
                <a:gd name="T53" fmla="*/ 58 h 320"/>
                <a:gd name="T54" fmla="*/ 0 w 236"/>
                <a:gd name="T55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20">
                  <a:moveTo>
                    <a:pt x="0" y="58"/>
                  </a:moveTo>
                  <a:lnTo>
                    <a:pt x="45" y="298"/>
                  </a:lnTo>
                  <a:lnTo>
                    <a:pt x="45" y="298"/>
                  </a:lnTo>
                  <a:lnTo>
                    <a:pt x="50" y="300"/>
                  </a:lnTo>
                  <a:lnTo>
                    <a:pt x="55" y="307"/>
                  </a:lnTo>
                  <a:lnTo>
                    <a:pt x="62" y="312"/>
                  </a:lnTo>
                  <a:lnTo>
                    <a:pt x="70" y="316"/>
                  </a:lnTo>
                  <a:lnTo>
                    <a:pt x="82" y="320"/>
                  </a:lnTo>
                  <a:lnTo>
                    <a:pt x="87" y="320"/>
                  </a:lnTo>
                  <a:lnTo>
                    <a:pt x="92" y="320"/>
                  </a:lnTo>
                  <a:lnTo>
                    <a:pt x="99" y="320"/>
                  </a:lnTo>
                  <a:lnTo>
                    <a:pt x="107" y="320"/>
                  </a:lnTo>
                  <a:lnTo>
                    <a:pt x="112" y="316"/>
                  </a:lnTo>
                  <a:lnTo>
                    <a:pt x="117" y="314"/>
                  </a:lnTo>
                  <a:lnTo>
                    <a:pt x="124" y="312"/>
                  </a:lnTo>
                  <a:lnTo>
                    <a:pt x="132" y="309"/>
                  </a:lnTo>
                  <a:lnTo>
                    <a:pt x="139" y="305"/>
                  </a:lnTo>
                  <a:lnTo>
                    <a:pt x="144" y="303"/>
                  </a:lnTo>
                  <a:lnTo>
                    <a:pt x="151" y="300"/>
                  </a:lnTo>
                  <a:lnTo>
                    <a:pt x="159" y="296"/>
                  </a:lnTo>
                  <a:lnTo>
                    <a:pt x="169" y="289"/>
                  </a:lnTo>
                  <a:lnTo>
                    <a:pt x="179" y="287"/>
                  </a:lnTo>
                  <a:lnTo>
                    <a:pt x="184" y="283"/>
                  </a:lnTo>
                  <a:lnTo>
                    <a:pt x="186" y="283"/>
                  </a:lnTo>
                  <a:lnTo>
                    <a:pt x="236" y="213"/>
                  </a:lnTo>
                  <a:lnTo>
                    <a:pt x="226" y="0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1389" y="1993"/>
              <a:ext cx="740" cy="920"/>
            </a:xfrm>
            <a:custGeom>
              <a:avLst/>
              <a:gdLst>
                <a:gd name="T0" fmla="*/ 450 w 740"/>
                <a:gd name="T1" fmla="*/ 0 h 920"/>
                <a:gd name="T2" fmla="*/ 495 w 740"/>
                <a:gd name="T3" fmla="*/ 251 h 920"/>
                <a:gd name="T4" fmla="*/ 673 w 740"/>
                <a:gd name="T5" fmla="*/ 717 h 920"/>
                <a:gd name="T6" fmla="*/ 740 w 740"/>
                <a:gd name="T7" fmla="*/ 920 h 920"/>
                <a:gd name="T8" fmla="*/ 47 w 740"/>
                <a:gd name="T9" fmla="*/ 679 h 920"/>
                <a:gd name="T10" fmla="*/ 0 w 740"/>
                <a:gd name="T11" fmla="*/ 499 h 920"/>
                <a:gd name="T12" fmla="*/ 450 w 740"/>
                <a:gd name="T13" fmla="*/ 0 h 920"/>
                <a:gd name="T14" fmla="*/ 450 w 740"/>
                <a:gd name="T15" fmla="*/ 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0" h="920">
                  <a:moveTo>
                    <a:pt x="450" y="0"/>
                  </a:moveTo>
                  <a:lnTo>
                    <a:pt x="495" y="251"/>
                  </a:lnTo>
                  <a:lnTo>
                    <a:pt x="673" y="717"/>
                  </a:lnTo>
                  <a:lnTo>
                    <a:pt x="740" y="920"/>
                  </a:lnTo>
                  <a:lnTo>
                    <a:pt x="47" y="679"/>
                  </a:lnTo>
                  <a:lnTo>
                    <a:pt x="0" y="499"/>
                  </a:lnTo>
                  <a:lnTo>
                    <a:pt x="450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3670" y="3004"/>
              <a:ext cx="287" cy="492"/>
            </a:xfrm>
            <a:custGeom>
              <a:avLst/>
              <a:gdLst>
                <a:gd name="T0" fmla="*/ 0 w 287"/>
                <a:gd name="T1" fmla="*/ 67 h 492"/>
                <a:gd name="T2" fmla="*/ 7 w 287"/>
                <a:gd name="T3" fmla="*/ 76 h 492"/>
                <a:gd name="T4" fmla="*/ 20 w 287"/>
                <a:gd name="T5" fmla="*/ 94 h 492"/>
                <a:gd name="T6" fmla="*/ 32 w 287"/>
                <a:gd name="T7" fmla="*/ 109 h 492"/>
                <a:gd name="T8" fmla="*/ 42 w 287"/>
                <a:gd name="T9" fmla="*/ 123 h 492"/>
                <a:gd name="T10" fmla="*/ 50 w 287"/>
                <a:gd name="T11" fmla="*/ 134 h 492"/>
                <a:gd name="T12" fmla="*/ 59 w 287"/>
                <a:gd name="T13" fmla="*/ 145 h 492"/>
                <a:gd name="T14" fmla="*/ 69 w 287"/>
                <a:gd name="T15" fmla="*/ 158 h 492"/>
                <a:gd name="T16" fmla="*/ 77 w 287"/>
                <a:gd name="T17" fmla="*/ 169 h 492"/>
                <a:gd name="T18" fmla="*/ 82 w 287"/>
                <a:gd name="T19" fmla="*/ 181 h 492"/>
                <a:gd name="T20" fmla="*/ 89 w 287"/>
                <a:gd name="T21" fmla="*/ 192 h 492"/>
                <a:gd name="T22" fmla="*/ 94 w 287"/>
                <a:gd name="T23" fmla="*/ 205 h 492"/>
                <a:gd name="T24" fmla="*/ 99 w 287"/>
                <a:gd name="T25" fmla="*/ 214 h 492"/>
                <a:gd name="T26" fmla="*/ 104 w 287"/>
                <a:gd name="T27" fmla="*/ 227 h 492"/>
                <a:gd name="T28" fmla="*/ 109 w 287"/>
                <a:gd name="T29" fmla="*/ 241 h 492"/>
                <a:gd name="T30" fmla="*/ 116 w 287"/>
                <a:gd name="T31" fmla="*/ 254 h 492"/>
                <a:gd name="T32" fmla="*/ 124 w 287"/>
                <a:gd name="T33" fmla="*/ 270 h 492"/>
                <a:gd name="T34" fmla="*/ 131 w 287"/>
                <a:gd name="T35" fmla="*/ 281 h 492"/>
                <a:gd name="T36" fmla="*/ 139 w 287"/>
                <a:gd name="T37" fmla="*/ 294 h 492"/>
                <a:gd name="T38" fmla="*/ 186 w 287"/>
                <a:gd name="T39" fmla="*/ 492 h 492"/>
                <a:gd name="T40" fmla="*/ 287 w 287"/>
                <a:gd name="T41" fmla="*/ 490 h 492"/>
                <a:gd name="T42" fmla="*/ 285 w 287"/>
                <a:gd name="T43" fmla="*/ 481 h 492"/>
                <a:gd name="T44" fmla="*/ 285 w 287"/>
                <a:gd name="T45" fmla="*/ 468 h 492"/>
                <a:gd name="T46" fmla="*/ 282 w 287"/>
                <a:gd name="T47" fmla="*/ 457 h 492"/>
                <a:gd name="T48" fmla="*/ 282 w 287"/>
                <a:gd name="T49" fmla="*/ 443 h 492"/>
                <a:gd name="T50" fmla="*/ 280 w 287"/>
                <a:gd name="T51" fmla="*/ 432 h 492"/>
                <a:gd name="T52" fmla="*/ 280 w 287"/>
                <a:gd name="T53" fmla="*/ 417 h 492"/>
                <a:gd name="T54" fmla="*/ 277 w 287"/>
                <a:gd name="T55" fmla="*/ 403 h 492"/>
                <a:gd name="T56" fmla="*/ 275 w 287"/>
                <a:gd name="T57" fmla="*/ 388 h 492"/>
                <a:gd name="T58" fmla="*/ 273 w 287"/>
                <a:gd name="T59" fmla="*/ 372 h 492"/>
                <a:gd name="T60" fmla="*/ 270 w 287"/>
                <a:gd name="T61" fmla="*/ 359 h 492"/>
                <a:gd name="T62" fmla="*/ 265 w 287"/>
                <a:gd name="T63" fmla="*/ 343 h 492"/>
                <a:gd name="T64" fmla="*/ 263 w 287"/>
                <a:gd name="T65" fmla="*/ 328 h 492"/>
                <a:gd name="T66" fmla="*/ 258 w 287"/>
                <a:gd name="T67" fmla="*/ 316 h 492"/>
                <a:gd name="T68" fmla="*/ 109 w 287"/>
                <a:gd name="T69" fmla="*/ 0 h 492"/>
                <a:gd name="T70" fmla="*/ 0 w 287"/>
                <a:gd name="T71" fmla="*/ 6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7" h="492">
                  <a:moveTo>
                    <a:pt x="0" y="67"/>
                  </a:moveTo>
                  <a:lnTo>
                    <a:pt x="0" y="67"/>
                  </a:lnTo>
                  <a:lnTo>
                    <a:pt x="3" y="71"/>
                  </a:lnTo>
                  <a:lnTo>
                    <a:pt x="7" y="76"/>
                  </a:lnTo>
                  <a:lnTo>
                    <a:pt x="15" y="85"/>
                  </a:lnTo>
                  <a:lnTo>
                    <a:pt x="20" y="94"/>
                  </a:lnTo>
                  <a:lnTo>
                    <a:pt x="30" y="105"/>
                  </a:lnTo>
                  <a:lnTo>
                    <a:pt x="32" y="109"/>
                  </a:lnTo>
                  <a:lnTo>
                    <a:pt x="37" y="116"/>
                  </a:lnTo>
                  <a:lnTo>
                    <a:pt x="42" y="123"/>
                  </a:lnTo>
                  <a:lnTo>
                    <a:pt x="47" y="129"/>
                  </a:lnTo>
                  <a:lnTo>
                    <a:pt x="50" y="134"/>
                  </a:lnTo>
                  <a:lnTo>
                    <a:pt x="55" y="140"/>
                  </a:lnTo>
                  <a:lnTo>
                    <a:pt x="59" y="145"/>
                  </a:lnTo>
                  <a:lnTo>
                    <a:pt x="64" y="152"/>
                  </a:lnTo>
                  <a:lnTo>
                    <a:pt x="69" y="158"/>
                  </a:lnTo>
                  <a:lnTo>
                    <a:pt x="72" y="165"/>
                  </a:lnTo>
                  <a:lnTo>
                    <a:pt x="77" y="169"/>
                  </a:lnTo>
                  <a:lnTo>
                    <a:pt x="79" y="176"/>
                  </a:lnTo>
                  <a:lnTo>
                    <a:pt x="82" y="181"/>
                  </a:lnTo>
                  <a:lnTo>
                    <a:pt x="84" y="187"/>
                  </a:lnTo>
                  <a:lnTo>
                    <a:pt x="89" y="192"/>
                  </a:lnTo>
                  <a:lnTo>
                    <a:pt x="92" y="196"/>
                  </a:lnTo>
                  <a:lnTo>
                    <a:pt x="94" y="205"/>
                  </a:lnTo>
                  <a:lnTo>
                    <a:pt x="99" y="212"/>
                  </a:lnTo>
                  <a:lnTo>
                    <a:pt x="99" y="214"/>
                  </a:lnTo>
                  <a:lnTo>
                    <a:pt x="102" y="221"/>
                  </a:lnTo>
                  <a:lnTo>
                    <a:pt x="104" y="227"/>
                  </a:lnTo>
                  <a:lnTo>
                    <a:pt x="107" y="234"/>
                  </a:lnTo>
                  <a:lnTo>
                    <a:pt x="109" y="241"/>
                  </a:lnTo>
                  <a:lnTo>
                    <a:pt x="114" y="247"/>
                  </a:lnTo>
                  <a:lnTo>
                    <a:pt x="116" y="254"/>
                  </a:lnTo>
                  <a:lnTo>
                    <a:pt x="121" y="263"/>
                  </a:lnTo>
                  <a:lnTo>
                    <a:pt x="124" y="270"/>
                  </a:lnTo>
                  <a:lnTo>
                    <a:pt x="126" y="276"/>
                  </a:lnTo>
                  <a:lnTo>
                    <a:pt x="131" y="281"/>
                  </a:lnTo>
                  <a:lnTo>
                    <a:pt x="134" y="285"/>
                  </a:lnTo>
                  <a:lnTo>
                    <a:pt x="139" y="294"/>
                  </a:lnTo>
                  <a:lnTo>
                    <a:pt x="141" y="296"/>
                  </a:lnTo>
                  <a:lnTo>
                    <a:pt x="186" y="492"/>
                  </a:lnTo>
                  <a:lnTo>
                    <a:pt x="287" y="492"/>
                  </a:lnTo>
                  <a:lnTo>
                    <a:pt x="287" y="490"/>
                  </a:lnTo>
                  <a:lnTo>
                    <a:pt x="287" y="486"/>
                  </a:lnTo>
                  <a:lnTo>
                    <a:pt x="285" y="481"/>
                  </a:lnTo>
                  <a:lnTo>
                    <a:pt x="285" y="472"/>
                  </a:lnTo>
                  <a:lnTo>
                    <a:pt x="285" y="468"/>
                  </a:lnTo>
                  <a:lnTo>
                    <a:pt x="285" y="461"/>
                  </a:lnTo>
                  <a:lnTo>
                    <a:pt x="282" y="457"/>
                  </a:lnTo>
                  <a:lnTo>
                    <a:pt x="282" y="450"/>
                  </a:lnTo>
                  <a:lnTo>
                    <a:pt x="282" y="443"/>
                  </a:lnTo>
                  <a:lnTo>
                    <a:pt x="282" y="439"/>
                  </a:lnTo>
                  <a:lnTo>
                    <a:pt x="280" y="432"/>
                  </a:lnTo>
                  <a:lnTo>
                    <a:pt x="280" y="426"/>
                  </a:lnTo>
                  <a:lnTo>
                    <a:pt x="280" y="417"/>
                  </a:lnTo>
                  <a:lnTo>
                    <a:pt x="280" y="410"/>
                  </a:lnTo>
                  <a:lnTo>
                    <a:pt x="277" y="403"/>
                  </a:lnTo>
                  <a:lnTo>
                    <a:pt x="277" y="397"/>
                  </a:lnTo>
                  <a:lnTo>
                    <a:pt x="275" y="388"/>
                  </a:lnTo>
                  <a:lnTo>
                    <a:pt x="273" y="381"/>
                  </a:lnTo>
                  <a:lnTo>
                    <a:pt x="273" y="372"/>
                  </a:lnTo>
                  <a:lnTo>
                    <a:pt x="273" y="365"/>
                  </a:lnTo>
                  <a:lnTo>
                    <a:pt x="270" y="359"/>
                  </a:lnTo>
                  <a:lnTo>
                    <a:pt x="268" y="350"/>
                  </a:lnTo>
                  <a:lnTo>
                    <a:pt x="265" y="343"/>
                  </a:lnTo>
                  <a:lnTo>
                    <a:pt x="265" y="336"/>
                  </a:lnTo>
                  <a:lnTo>
                    <a:pt x="263" y="328"/>
                  </a:lnTo>
                  <a:lnTo>
                    <a:pt x="260" y="323"/>
                  </a:lnTo>
                  <a:lnTo>
                    <a:pt x="258" y="316"/>
                  </a:lnTo>
                  <a:lnTo>
                    <a:pt x="255" y="310"/>
                  </a:lnTo>
                  <a:lnTo>
                    <a:pt x="109" y="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3732" y="3000"/>
              <a:ext cx="211" cy="354"/>
            </a:xfrm>
            <a:custGeom>
              <a:avLst/>
              <a:gdLst>
                <a:gd name="T0" fmla="*/ 0 w 211"/>
                <a:gd name="T1" fmla="*/ 35 h 354"/>
                <a:gd name="T2" fmla="*/ 2 w 211"/>
                <a:gd name="T3" fmla="*/ 44 h 354"/>
                <a:gd name="T4" fmla="*/ 7 w 211"/>
                <a:gd name="T5" fmla="*/ 55 h 354"/>
                <a:gd name="T6" fmla="*/ 17 w 211"/>
                <a:gd name="T7" fmla="*/ 71 h 354"/>
                <a:gd name="T8" fmla="*/ 25 w 211"/>
                <a:gd name="T9" fmla="*/ 89 h 354"/>
                <a:gd name="T10" fmla="*/ 37 w 211"/>
                <a:gd name="T11" fmla="*/ 109 h 354"/>
                <a:gd name="T12" fmla="*/ 42 w 211"/>
                <a:gd name="T13" fmla="*/ 120 h 354"/>
                <a:gd name="T14" fmla="*/ 47 w 211"/>
                <a:gd name="T15" fmla="*/ 131 h 354"/>
                <a:gd name="T16" fmla="*/ 54 w 211"/>
                <a:gd name="T17" fmla="*/ 142 h 354"/>
                <a:gd name="T18" fmla="*/ 62 w 211"/>
                <a:gd name="T19" fmla="*/ 156 h 354"/>
                <a:gd name="T20" fmla="*/ 67 w 211"/>
                <a:gd name="T21" fmla="*/ 167 h 354"/>
                <a:gd name="T22" fmla="*/ 74 w 211"/>
                <a:gd name="T23" fmla="*/ 178 h 354"/>
                <a:gd name="T24" fmla="*/ 79 w 211"/>
                <a:gd name="T25" fmla="*/ 189 h 354"/>
                <a:gd name="T26" fmla="*/ 87 w 211"/>
                <a:gd name="T27" fmla="*/ 202 h 354"/>
                <a:gd name="T28" fmla="*/ 94 w 211"/>
                <a:gd name="T29" fmla="*/ 213 h 354"/>
                <a:gd name="T30" fmla="*/ 99 w 211"/>
                <a:gd name="T31" fmla="*/ 225 h 354"/>
                <a:gd name="T32" fmla="*/ 106 w 211"/>
                <a:gd name="T33" fmla="*/ 236 h 354"/>
                <a:gd name="T34" fmla="*/ 111 w 211"/>
                <a:gd name="T35" fmla="*/ 247 h 354"/>
                <a:gd name="T36" fmla="*/ 124 w 211"/>
                <a:gd name="T37" fmla="*/ 265 h 354"/>
                <a:gd name="T38" fmla="*/ 134 w 211"/>
                <a:gd name="T39" fmla="*/ 283 h 354"/>
                <a:gd name="T40" fmla="*/ 144 w 211"/>
                <a:gd name="T41" fmla="*/ 296 h 354"/>
                <a:gd name="T42" fmla="*/ 154 w 211"/>
                <a:gd name="T43" fmla="*/ 307 h 354"/>
                <a:gd name="T44" fmla="*/ 166 w 211"/>
                <a:gd name="T45" fmla="*/ 318 h 354"/>
                <a:gd name="T46" fmla="*/ 178 w 211"/>
                <a:gd name="T47" fmla="*/ 329 h 354"/>
                <a:gd name="T48" fmla="*/ 196 w 211"/>
                <a:gd name="T49" fmla="*/ 345 h 354"/>
                <a:gd name="T50" fmla="*/ 206 w 211"/>
                <a:gd name="T51" fmla="*/ 352 h 354"/>
                <a:gd name="T52" fmla="*/ 211 w 211"/>
                <a:gd name="T53" fmla="*/ 354 h 354"/>
                <a:gd name="T54" fmla="*/ 208 w 211"/>
                <a:gd name="T55" fmla="*/ 347 h 354"/>
                <a:gd name="T56" fmla="*/ 206 w 211"/>
                <a:gd name="T57" fmla="*/ 338 h 354"/>
                <a:gd name="T58" fmla="*/ 203 w 211"/>
                <a:gd name="T59" fmla="*/ 329 h 354"/>
                <a:gd name="T60" fmla="*/ 201 w 211"/>
                <a:gd name="T61" fmla="*/ 316 h 354"/>
                <a:gd name="T62" fmla="*/ 196 w 211"/>
                <a:gd name="T63" fmla="*/ 303 h 354"/>
                <a:gd name="T64" fmla="*/ 193 w 211"/>
                <a:gd name="T65" fmla="*/ 287 h 354"/>
                <a:gd name="T66" fmla="*/ 188 w 211"/>
                <a:gd name="T67" fmla="*/ 271 h 354"/>
                <a:gd name="T68" fmla="*/ 183 w 211"/>
                <a:gd name="T69" fmla="*/ 254 h 354"/>
                <a:gd name="T70" fmla="*/ 178 w 211"/>
                <a:gd name="T71" fmla="*/ 236 h 354"/>
                <a:gd name="T72" fmla="*/ 173 w 211"/>
                <a:gd name="T73" fmla="*/ 216 h 354"/>
                <a:gd name="T74" fmla="*/ 171 w 211"/>
                <a:gd name="T75" fmla="*/ 200 h 354"/>
                <a:gd name="T76" fmla="*/ 163 w 211"/>
                <a:gd name="T77" fmla="*/ 182 h 354"/>
                <a:gd name="T78" fmla="*/ 159 w 211"/>
                <a:gd name="T79" fmla="*/ 167 h 354"/>
                <a:gd name="T80" fmla="*/ 154 w 211"/>
                <a:gd name="T81" fmla="*/ 151 h 354"/>
                <a:gd name="T82" fmla="*/ 151 w 211"/>
                <a:gd name="T83" fmla="*/ 138 h 354"/>
                <a:gd name="T84" fmla="*/ 144 w 211"/>
                <a:gd name="T85" fmla="*/ 124 h 354"/>
                <a:gd name="T86" fmla="*/ 139 w 211"/>
                <a:gd name="T87" fmla="*/ 113 h 354"/>
                <a:gd name="T88" fmla="*/ 131 w 211"/>
                <a:gd name="T89" fmla="*/ 100 h 354"/>
                <a:gd name="T90" fmla="*/ 124 w 211"/>
                <a:gd name="T91" fmla="*/ 89 h 354"/>
                <a:gd name="T92" fmla="*/ 116 w 211"/>
                <a:gd name="T93" fmla="*/ 78 h 354"/>
                <a:gd name="T94" fmla="*/ 109 w 211"/>
                <a:gd name="T95" fmla="*/ 64 h 354"/>
                <a:gd name="T96" fmla="*/ 99 w 211"/>
                <a:gd name="T97" fmla="*/ 53 h 354"/>
                <a:gd name="T98" fmla="*/ 92 w 211"/>
                <a:gd name="T99" fmla="*/ 44 h 354"/>
                <a:gd name="T100" fmla="*/ 77 w 211"/>
                <a:gd name="T101" fmla="*/ 26 h 354"/>
                <a:gd name="T102" fmla="*/ 64 w 211"/>
                <a:gd name="T103" fmla="*/ 11 h 354"/>
                <a:gd name="T104" fmla="*/ 54 w 211"/>
                <a:gd name="T105" fmla="*/ 2 h 354"/>
                <a:gd name="T106" fmla="*/ 52 w 211"/>
                <a:gd name="T10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1" h="354">
                  <a:moveTo>
                    <a:pt x="52" y="0"/>
                  </a:moveTo>
                  <a:lnTo>
                    <a:pt x="0" y="35"/>
                  </a:lnTo>
                  <a:lnTo>
                    <a:pt x="0" y="37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7" y="55"/>
                  </a:lnTo>
                  <a:lnTo>
                    <a:pt x="12" y="62"/>
                  </a:lnTo>
                  <a:lnTo>
                    <a:pt x="17" y="71"/>
                  </a:lnTo>
                  <a:lnTo>
                    <a:pt x="20" y="80"/>
                  </a:lnTo>
                  <a:lnTo>
                    <a:pt x="25" y="89"/>
                  </a:lnTo>
                  <a:lnTo>
                    <a:pt x="30" y="98"/>
                  </a:lnTo>
                  <a:lnTo>
                    <a:pt x="37" y="109"/>
                  </a:lnTo>
                  <a:lnTo>
                    <a:pt x="40" y="113"/>
                  </a:lnTo>
                  <a:lnTo>
                    <a:pt x="42" y="120"/>
                  </a:lnTo>
                  <a:lnTo>
                    <a:pt x="45" y="127"/>
                  </a:lnTo>
                  <a:lnTo>
                    <a:pt x="47" y="131"/>
                  </a:lnTo>
                  <a:lnTo>
                    <a:pt x="52" y="138"/>
                  </a:lnTo>
                  <a:lnTo>
                    <a:pt x="54" y="142"/>
                  </a:lnTo>
                  <a:lnTo>
                    <a:pt x="57" y="149"/>
                  </a:lnTo>
                  <a:lnTo>
                    <a:pt x="62" y="156"/>
                  </a:lnTo>
                  <a:lnTo>
                    <a:pt x="64" y="160"/>
                  </a:lnTo>
                  <a:lnTo>
                    <a:pt x="67" y="167"/>
                  </a:lnTo>
                  <a:lnTo>
                    <a:pt x="69" y="173"/>
                  </a:lnTo>
                  <a:lnTo>
                    <a:pt x="74" y="178"/>
                  </a:lnTo>
                  <a:lnTo>
                    <a:pt x="77" y="185"/>
                  </a:lnTo>
                  <a:lnTo>
                    <a:pt x="79" y="189"/>
                  </a:lnTo>
                  <a:lnTo>
                    <a:pt x="84" y="196"/>
                  </a:lnTo>
                  <a:lnTo>
                    <a:pt x="87" y="202"/>
                  </a:lnTo>
                  <a:lnTo>
                    <a:pt x="89" y="207"/>
                  </a:lnTo>
                  <a:lnTo>
                    <a:pt x="94" y="213"/>
                  </a:lnTo>
                  <a:lnTo>
                    <a:pt x="97" y="218"/>
                  </a:lnTo>
                  <a:lnTo>
                    <a:pt x="99" y="225"/>
                  </a:lnTo>
                  <a:lnTo>
                    <a:pt x="102" y="229"/>
                  </a:lnTo>
                  <a:lnTo>
                    <a:pt x="106" y="236"/>
                  </a:lnTo>
                  <a:lnTo>
                    <a:pt x="109" y="240"/>
                  </a:lnTo>
                  <a:lnTo>
                    <a:pt x="111" y="247"/>
                  </a:lnTo>
                  <a:lnTo>
                    <a:pt x="116" y="256"/>
                  </a:lnTo>
                  <a:lnTo>
                    <a:pt x="124" y="265"/>
                  </a:lnTo>
                  <a:lnTo>
                    <a:pt x="129" y="274"/>
                  </a:lnTo>
                  <a:lnTo>
                    <a:pt x="134" y="283"/>
                  </a:lnTo>
                  <a:lnTo>
                    <a:pt x="139" y="289"/>
                  </a:lnTo>
                  <a:lnTo>
                    <a:pt x="144" y="296"/>
                  </a:lnTo>
                  <a:lnTo>
                    <a:pt x="149" y="300"/>
                  </a:lnTo>
                  <a:lnTo>
                    <a:pt x="154" y="307"/>
                  </a:lnTo>
                  <a:lnTo>
                    <a:pt x="159" y="312"/>
                  </a:lnTo>
                  <a:lnTo>
                    <a:pt x="166" y="318"/>
                  </a:lnTo>
                  <a:lnTo>
                    <a:pt x="171" y="323"/>
                  </a:lnTo>
                  <a:lnTo>
                    <a:pt x="178" y="329"/>
                  </a:lnTo>
                  <a:lnTo>
                    <a:pt x="188" y="336"/>
                  </a:lnTo>
                  <a:lnTo>
                    <a:pt x="196" y="345"/>
                  </a:lnTo>
                  <a:lnTo>
                    <a:pt x="201" y="347"/>
                  </a:lnTo>
                  <a:lnTo>
                    <a:pt x="206" y="352"/>
                  </a:lnTo>
                  <a:lnTo>
                    <a:pt x="208" y="352"/>
                  </a:lnTo>
                  <a:lnTo>
                    <a:pt x="211" y="354"/>
                  </a:lnTo>
                  <a:lnTo>
                    <a:pt x="208" y="352"/>
                  </a:lnTo>
                  <a:lnTo>
                    <a:pt x="208" y="347"/>
                  </a:lnTo>
                  <a:lnTo>
                    <a:pt x="206" y="343"/>
                  </a:lnTo>
                  <a:lnTo>
                    <a:pt x="206" y="338"/>
                  </a:lnTo>
                  <a:lnTo>
                    <a:pt x="203" y="334"/>
                  </a:lnTo>
                  <a:lnTo>
                    <a:pt x="203" y="329"/>
                  </a:lnTo>
                  <a:lnTo>
                    <a:pt x="201" y="323"/>
                  </a:lnTo>
                  <a:lnTo>
                    <a:pt x="201" y="316"/>
                  </a:lnTo>
                  <a:lnTo>
                    <a:pt x="198" y="309"/>
                  </a:lnTo>
                  <a:lnTo>
                    <a:pt x="196" y="303"/>
                  </a:lnTo>
                  <a:lnTo>
                    <a:pt x="193" y="294"/>
                  </a:lnTo>
                  <a:lnTo>
                    <a:pt x="193" y="287"/>
                  </a:lnTo>
                  <a:lnTo>
                    <a:pt x="191" y="278"/>
                  </a:lnTo>
                  <a:lnTo>
                    <a:pt x="188" y="271"/>
                  </a:lnTo>
                  <a:lnTo>
                    <a:pt x="186" y="260"/>
                  </a:lnTo>
                  <a:lnTo>
                    <a:pt x="183" y="254"/>
                  </a:lnTo>
                  <a:lnTo>
                    <a:pt x="181" y="245"/>
                  </a:lnTo>
                  <a:lnTo>
                    <a:pt x="178" y="236"/>
                  </a:lnTo>
                  <a:lnTo>
                    <a:pt x="176" y="225"/>
                  </a:lnTo>
                  <a:lnTo>
                    <a:pt x="173" y="216"/>
                  </a:lnTo>
                  <a:lnTo>
                    <a:pt x="171" y="209"/>
                  </a:lnTo>
                  <a:lnTo>
                    <a:pt x="171" y="200"/>
                  </a:lnTo>
                  <a:lnTo>
                    <a:pt x="166" y="191"/>
                  </a:lnTo>
                  <a:lnTo>
                    <a:pt x="163" y="182"/>
                  </a:lnTo>
                  <a:lnTo>
                    <a:pt x="161" y="173"/>
                  </a:lnTo>
                  <a:lnTo>
                    <a:pt x="159" y="167"/>
                  </a:lnTo>
                  <a:lnTo>
                    <a:pt x="156" y="158"/>
                  </a:lnTo>
                  <a:lnTo>
                    <a:pt x="154" y="151"/>
                  </a:lnTo>
                  <a:lnTo>
                    <a:pt x="151" y="144"/>
                  </a:lnTo>
                  <a:lnTo>
                    <a:pt x="151" y="138"/>
                  </a:lnTo>
                  <a:lnTo>
                    <a:pt x="149" y="131"/>
                  </a:lnTo>
                  <a:lnTo>
                    <a:pt x="144" y="124"/>
                  </a:lnTo>
                  <a:lnTo>
                    <a:pt x="141" y="120"/>
                  </a:lnTo>
                  <a:lnTo>
                    <a:pt x="139" y="113"/>
                  </a:lnTo>
                  <a:lnTo>
                    <a:pt x="134" y="107"/>
                  </a:lnTo>
                  <a:lnTo>
                    <a:pt x="131" y="100"/>
                  </a:lnTo>
                  <a:lnTo>
                    <a:pt x="126" y="93"/>
                  </a:lnTo>
                  <a:lnTo>
                    <a:pt x="124" y="89"/>
                  </a:lnTo>
                  <a:lnTo>
                    <a:pt x="119" y="82"/>
                  </a:lnTo>
                  <a:lnTo>
                    <a:pt x="116" y="78"/>
                  </a:lnTo>
                  <a:lnTo>
                    <a:pt x="111" y="71"/>
                  </a:lnTo>
                  <a:lnTo>
                    <a:pt x="109" y="64"/>
                  </a:lnTo>
                  <a:lnTo>
                    <a:pt x="104" y="60"/>
                  </a:lnTo>
                  <a:lnTo>
                    <a:pt x="99" y="53"/>
                  </a:lnTo>
                  <a:lnTo>
                    <a:pt x="94" y="49"/>
                  </a:lnTo>
                  <a:lnTo>
                    <a:pt x="92" y="44"/>
                  </a:lnTo>
                  <a:lnTo>
                    <a:pt x="84" y="33"/>
                  </a:lnTo>
                  <a:lnTo>
                    <a:pt x="77" y="26"/>
                  </a:lnTo>
                  <a:lnTo>
                    <a:pt x="69" y="17"/>
                  </a:lnTo>
                  <a:lnTo>
                    <a:pt x="64" y="11"/>
                  </a:lnTo>
                  <a:lnTo>
                    <a:pt x="57" y="6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2999" y="2338"/>
              <a:ext cx="906" cy="824"/>
            </a:xfrm>
            <a:custGeom>
              <a:avLst/>
              <a:gdLst>
                <a:gd name="T0" fmla="*/ 723 w 906"/>
                <a:gd name="T1" fmla="*/ 136 h 824"/>
                <a:gd name="T2" fmla="*/ 896 w 906"/>
                <a:gd name="T3" fmla="*/ 597 h 824"/>
                <a:gd name="T4" fmla="*/ 882 w 906"/>
                <a:gd name="T5" fmla="*/ 604 h 824"/>
                <a:gd name="T6" fmla="*/ 869 w 906"/>
                <a:gd name="T7" fmla="*/ 610 h 824"/>
                <a:gd name="T8" fmla="*/ 857 w 906"/>
                <a:gd name="T9" fmla="*/ 619 h 824"/>
                <a:gd name="T10" fmla="*/ 842 w 906"/>
                <a:gd name="T11" fmla="*/ 628 h 824"/>
                <a:gd name="T12" fmla="*/ 830 w 906"/>
                <a:gd name="T13" fmla="*/ 637 h 824"/>
                <a:gd name="T14" fmla="*/ 817 w 906"/>
                <a:gd name="T15" fmla="*/ 646 h 824"/>
                <a:gd name="T16" fmla="*/ 805 w 906"/>
                <a:gd name="T17" fmla="*/ 655 h 824"/>
                <a:gd name="T18" fmla="*/ 792 w 906"/>
                <a:gd name="T19" fmla="*/ 666 h 824"/>
                <a:gd name="T20" fmla="*/ 780 w 906"/>
                <a:gd name="T21" fmla="*/ 675 h 824"/>
                <a:gd name="T22" fmla="*/ 765 w 906"/>
                <a:gd name="T23" fmla="*/ 684 h 824"/>
                <a:gd name="T24" fmla="*/ 753 w 906"/>
                <a:gd name="T25" fmla="*/ 695 h 824"/>
                <a:gd name="T26" fmla="*/ 740 w 906"/>
                <a:gd name="T27" fmla="*/ 704 h 824"/>
                <a:gd name="T28" fmla="*/ 728 w 906"/>
                <a:gd name="T29" fmla="*/ 715 h 824"/>
                <a:gd name="T30" fmla="*/ 716 w 906"/>
                <a:gd name="T31" fmla="*/ 724 h 824"/>
                <a:gd name="T32" fmla="*/ 703 w 906"/>
                <a:gd name="T33" fmla="*/ 733 h 824"/>
                <a:gd name="T34" fmla="*/ 691 w 906"/>
                <a:gd name="T35" fmla="*/ 744 h 824"/>
                <a:gd name="T36" fmla="*/ 676 w 906"/>
                <a:gd name="T37" fmla="*/ 751 h 824"/>
                <a:gd name="T38" fmla="*/ 664 w 906"/>
                <a:gd name="T39" fmla="*/ 760 h 824"/>
                <a:gd name="T40" fmla="*/ 649 w 906"/>
                <a:gd name="T41" fmla="*/ 769 h 824"/>
                <a:gd name="T42" fmla="*/ 636 w 906"/>
                <a:gd name="T43" fmla="*/ 775 h 824"/>
                <a:gd name="T44" fmla="*/ 622 w 906"/>
                <a:gd name="T45" fmla="*/ 784 h 824"/>
                <a:gd name="T46" fmla="*/ 607 w 906"/>
                <a:gd name="T47" fmla="*/ 791 h 824"/>
                <a:gd name="T48" fmla="*/ 592 w 906"/>
                <a:gd name="T49" fmla="*/ 797 h 824"/>
                <a:gd name="T50" fmla="*/ 574 w 906"/>
                <a:gd name="T51" fmla="*/ 802 h 824"/>
                <a:gd name="T52" fmla="*/ 557 w 906"/>
                <a:gd name="T53" fmla="*/ 809 h 824"/>
                <a:gd name="T54" fmla="*/ 540 w 906"/>
                <a:gd name="T55" fmla="*/ 813 h 824"/>
                <a:gd name="T56" fmla="*/ 522 w 906"/>
                <a:gd name="T57" fmla="*/ 815 h 824"/>
                <a:gd name="T58" fmla="*/ 505 w 906"/>
                <a:gd name="T59" fmla="*/ 820 h 824"/>
                <a:gd name="T60" fmla="*/ 485 w 906"/>
                <a:gd name="T61" fmla="*/ 822 h 824"/>
                <a:gd name="T62" fmla="*/ 465 w 906"/>
                <a:gd name="T63" fmla="*/ 822 h 824"/>
                <a:gd name="T64" fmla="*/ 446 w 906"/>
                <a:gd name="T65" fmla="*/ 822 h 824"/>
                <a:gd name="T66" fmla="*/ 0 w 906"/>
                <a:gd name="T67" fmla="*/ 367 h 824"/>
                <a:gd name="T68" fmla="*/ 337 w 906"/>
                <a:gd name="T6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6" h="824">
                  <a:moveTo>
                    <a:pt x="337" y="0"/>
                  </a:moveTo>
                  <a:lnTo>
                    <a:pt x="723" y="136"/>
                  </a:lnTo>
                  <a:lnTo>
                    <a:pt x="906" y="593"/>
                  </a:lnTo>
                  <a:lnTo>
                    <a:pt x="896" y="597"/>
                  </a:lnTo>
                  <a:lnTo>
                    <a:pt x="889" y="599"/>
                  </a:lnTo>
                  <a:lnTo>
                    <a:pt x="882" y="604"/>
                  </a:lnTo>
                  <a:lnTo>
                    <a:pt x="877" y="608"/>
                  </a:lnTo>
                  <a:lnTo>
                    <a:pt x="869" y="610"/>
                  </a:lnTo>
                  <a:lnTo>
                    <a:pt x="862" y="617"/>
                  </a:lnTo>
                  <a:lnTo>
                    <a:pt x="857" y="619"/>
                  </a:lnTo>
                  <a:lnTo>
                    <a:pt x="849" y="626"/>
                  </a:lnTo>
                  <a:lnTo>
                    <a:pt x="842" y="628"/>
                  </a:lnTo>
                  <a:lnTo>
                    <a:pt x="837" y="633"/>
                  </a:lnTo>
                  <a:lnTo>
                    <a:pt x="830" y="637"/>
                  </a:lnTo>
                  <a:lnTo>
                    <a:pt x="825" y="642"/>
                  </a:lnTo>
                  <a:lnTo>
                    <a:pt x="817" y="646"/>
                  </a:lnTo>
                  <a:lnTo>
                    <a:pt x="812" y="653"/>
                  </a:lnTo>
                  <a:lnTo>
                    <a:pt x="805" y="655"/>
                  </a:lnTo>
                  <a:lnTo>
                    <a:pt x="797" y="662"/>
                  </a:lnTo>
                  <a:lnTo>
                    <a:pt x="792" y="666"/>
                  </a:lnTo>
                  <a:lnTo>
                    <a:pt x="785" y="671"/>
                  </a:lnTo>
                  <a:lnTo>
                    <a:pt x="780" y="675"/>
                  </a:lnTo>
                  <a:lnTo>
                    <a:pt x="773" y="682"/>
                  </a:lnTo>
                  <a:lnTo>
                    <a:pt x="765" y="684"/>
                  </a:lnTo>
                  <a:lnTo>
                    <a:pt x="760" y="688"/>
                  </a:lnTo>
                  <a:lnTo>
                    <a:pt x="753" y="695"/>
                  </a:lnTo>
                  <a:lnTo>
                    <a:pt x="748" y="699"/>
                  </a:lnTo>
                  <a:lnTo>
                    <a:pt x="740" y="704"/>
                  </a:lnTo>
                  <a:lnTo>
                    <a:pt x="735" y="711"/>
                  </a:lnTo>
                  <a:lnTo>
                    <a:pt x="728" y="715"/>
                  </a:lnTo>
                  <a:lnTo>
                    <a:pt x="723" y="720"/>
                  </a:lnTo>
                  <a:lnTo>
                    <a:pt x="716" y="724"/>
                  </a:lnTo>
                  <a:lnTo>
                    <a:pt x="711" y="728"/>
                  </a:lnTo>
                  <a:lnTo>
                    <a:pt x="703" y="733"/>
                  </a:lnTo>
                  <a:lnTo>
                    <a:pt x="698" y="740"/>
                  </a:lnTo>
                  <a:lnTo>
                    <a:pt x="691" y="744"/>
                  </a:lnTo>
                  <a:lnTo>
                    <a:pt x="683" y="746"/>
                  </a:lnTo>
                  <a:lnTo>
                    <a:pt x="676" y="751"/>
                  </a:lnTo>
                  <a:lnTo>
                    <a:pt x="671" y="755"/>
                  </a:lnTo>
                  <a:lnTo>
                    <a:pt x="664" y="760"/>
                  </a:lnTo>
                  <a:lnTo>
                    <a:pt x="656" y="764"/>
                  </a:lnTo>
                  <a:lnTo>
                    <a:pt x="649" y="769"/>
                  </a:lnTo>
                  <a:lnTo>
                    <a:pt x="644" y="773"/>
                  </a:lnTo>
                  <a:lnTo>
                    <a:pt x="636" y="775"/>
                  </a:lnTo>
                  <a:lnTo>
                    <a:pt x="629" y="780"/>
                  </a:lnTo>
                  <a:lnTo>
                    <a:pt x="622" y="784"/>
                  </a:lnTo>
                  <a:lnTo>
                    <a:pt x="614" y="789"/>
                  </a:lnTo>
                  <a:lnTo>
                    <a:pt x="607" y="791"/>
                  </a:lnTo>
                  <a:lnTo>
                    <a:pt x="599" y="795"/>
                  </a:lnTo>
                  <a:lnTo>
                    <a:pt x="592" y="797"/>
                  </a:lnTo>
                  <a:lnTo>
                    <a:pt x="584" y="802"/>
                  </a:lnTo>
                  <a:lnTo>
                    <a:pt x="574" y="802"/>
                  </a:lnTo>
                  <a:lnTo>
                    <a:pt x="567" y="806"/>
                  </a:lnTo>
                  <a:lnTo>
                    <a:pt x="557" y="809"/>
                  </a:lnTo>
                  <a:lnTo>
                    <a:pt x="550" y="811"/>
                  </a:lnTo>
                  <a:lnTo>
                    <a:pt x="540" y="813"/>
                  </a:lnTo>
                  <a:lnTo>
                    <a:pt x="532" y="815"/>
                  </a:lnTo>
                  <a:lnTo>
                    <a:pt x="522" y="815"/>
                  </a:lnTo>
                  <a:lnTo>
                    <a:pt x="515" y="818"/>
                  </a:lnTo>
                  <a:lnTo>
                    <a:pt x="505" y="820"/>
                  </a:lnTo>
                  <a:lnTo>
                    <a:pt x="495" y="820"/>
                  </a:lnTo>
                  <a:lnTo>
                    <a:pt x="485" y="822"/>
                  </a:lnTo>
                  <a:lnTo>
                    <a:pt x="475" y="822"/>
                  </a:lnTo>
                  <a:lnTo>
                    <a:pt x="465" y="822"/>
                  </a:lnTo>
                  <a:lnTo>
                    <a:pt x="456" y="822"/>
                  </a:lnTo>
                  <a:lnTo>
                    <a:pt x="446" y="822"/>
                  </a:lnTo>
                  <a:lnTo>
                    <a:pt x="436" y="824"/>
                  </a:lnTo>
                  <a:lnTo>
                    <a:pt x="0" y="367"/>
                  </a:lnTo>
                  <a:lnTo>
                    <a:pt x="337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3336" y="1756"/>
              <a:ext cx="512" cy="733"/>
            </a:xfrm>
            <a:custGeom>
              <a:avLst/>
              <a:gdLst>
                <a:gd name="T0" fmla="*/ 32 w 512"/>
                <a:gd name="T1" fmla="*/ 633 h 733"/>
                <a:gd name="T2" fmla="*/ 0 w 512"/>
                <a:gd name="T3" fmla="*/ 566 h 733"/>
                <a:gd name="T4" fmla="*/ 213 w 512"/>
                <a:gd name="T5" fmla="*/ 110 h 733"/>
                <a:gd name="T6" fmla="*/ 512 w 512"/>
                <a:gd name="T7" fmla="*/ 0 h 733"/>
                <a:gd name="T8" fmla="*/ 247 w 512"/>
                <a:gd name="T9" fmla="*/ 733 h 733"/>
                <a:gd name="T10" fmla="*/ 32 w 512"/>
                <a:gd name="T11" fmla="*/ 633 h 733"/>
                <a:gd name="T12" fmla="*/ 32 w 512"/>
                <a:gd name="T13" fmla="*/ 6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733">
                  <a:moveTo>
                    <a:pt x="32" y="633"/>
                  </a:moveTo>
                  <a:lnTo>
                    <a:pt x="0" y="566"/>
                  </a:lnTo>
                  <a:lnTo>
                    <a:pt x="213" y="110"/>
                  </a:lnTo>
                  <a:lnTo>
                    <a:pt x="512" y="0"/>
                  </a:lnTo>
                  <a:lnTo>
                    <a:pt x="247" y="733"/>
                  </a:lnTo>
                  <a:lnTo>
                    <a:pt x="32" y="633"/>
                  </a:lnTo>
                  <a:lnTo>
                    <a:pt x="32" y="633"/>
                  </a:lnTo>
                  <a:close/>
                </a:path>
              </a:pathLst>
            </a:custGeom>
            <a:solidFill>
              <a:srgbClr val="69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2838" y="2371"/>
              <a:ext cx="470" cy="724"/>
            </a:xfrm>
            <a:custGeom>
              <a:avLst/>
              <a:gdLst>
                <a:gd name="T0" fmla="*/ 441 w 470"/>
                <a:gd name="T1" fmla="*/ 0 h 724"/>
                <a:gd name="T2" fmla="*/ 470 w 470"/>
                <a:gd name="T3" fmla="*/ 207 h 724"/>
                <a:gd name="T4" fmla="*/ 312 w 470"/>
                <a:gd name="T5" fmla="*/ 724 h 724"/>
                <a:gd name="T6" fmla="*/ 0 w 470"/>
                <a:gd name="T7" fmla="*/ 658 h 724"/>
                <a:gd name="T8" fmla="*/ 441 w 470"/>
                <a:gd name="T9" fmla="*/ 0 h 724"/>
                <a:gd name="T10" fmla="*/ 441 w 470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724">
                  <a:moveTo>
                    <a:pt x="441" y="0"/>
                  </a:moveTo>
                  <a:lnTo>
                    <a:pt x="470" y="207"/>
                  </a:lnTo>
                  <a:lnTo>
                    <a:pt x="312" y="724"/>
                  </a:lnTo>
                  <a:lnTo>
                    <a:pt x="0" y="658"/>
                  </a:ln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0" name="Freeform 25"/>
            <p:cNvSpPr>
              <a:spLocks/>
            </p:cNvSpPr>
            <p:nvPr/>
          </p:nvSpPr>
          <p:spPr bwMode="auto">
            <a:xfrm>
              <a:off x="2330" y="2342"/>
              <a:ext cx="637" cy="847"/>
            </a:xfrm>
            <a:custGeom>
              <a:avLst/>
              <a:gdLst>
                <a:gd name="T0" fmla="*/ 131 w 637"/>
                <a:gd name="T1" fmla="*/ 85 h 847"/>
                <a:gd name="T2" fmla="*/ 139 w 637"/>
                <a:gd name="T3" fmla="*/ 272 h 847"/>
                <a:gd name="T4" fmla="*/ 0 w 637"/>
                <a:gd name="T5" fmla="*/ 444 h 847"/>
                <a:gd name="T6" fmla="*/ 27 w 637"/>
                <a:gd name="T7" fmla="*/ 624 h 847"/>
                <a:gd name="T8" fmla="*/ 369 w 637"/>
                <a:gd name="T9" fmla="*/ 740 h 847"/>
                <a:gd name="T10" fmla="*/ 629 w 637"/>
                <a:gd name="T11" fmla="*/ 847 h 847"/>
                <a:gd name="T12" fmla="*/ 637 w 637"/>
                <a:gd name="T13" fmla="*/ 580 h 847"/>
                <a:gd name="T14" fmla="*/ 332 w 637"/>
                <a:gd name="T15" fmla="*/ 0 h 847"/>
                <a:gd name="T16" fmla="*/ 131 w 637"/>
                <a:gd name="T17" fmla="*/ 85 h 847"/>
                <a:gd name="T18" fmla="*/ 131 w 637"/>
                <a:gd name="T19" fmla="*/ 8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7" h="847">
                  <a:moveTo>
                    <a:pt x="131" y="85"/>
                  </a:moveTo>
                  <a:lnTo>
                    <a:pt x="139" y="272"/>
                  </a:lnTo>
                  <a:lnTo>
                    <a:pt x="0" y="444"/>
                  </a:lnTo>
                  <a:lnTo>
                    <a:pt x="27" y="624"/>
                  </a:lnTo>
                  <a:lnTo>
                    <a:pt x="369" y="740"/>
                  </a:lnTo>
                  <a:lnTo>
                    <a:pt x="629" y="847"/>
                  </a:lnTo>
                  <a:lnTo>
                    <a:pt x="637" y="580"/>
                  </a:lnTo>
                  <a:lnTo>
                    <a:pt x="332" y="0"/>
                  </a:lnTo>
                  <a:lnTo>
                    <a:pt x="131" y="85"/>
                  </a:lnTo>
                  <a:lnTo>
                    <a:pt x="131" y="85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1" name="Freeform 26"/>
            <p:cNvSpPr>
              <a:spLocks/>
            </p:cNvSpPr>
            <p:nvPr/>
          </p:nvSpPr>
          <p:spPr bwMode="auto">
            <a:xfrm>
              <a:off x="3673" y="1805"/>
              <a:ext cx="104" cy="103"/>
            </a:xfrm>
            <a:custGeom>
              <a:avLst/>
              <a:gdLst>
                <a:gd name="T0" fmla="*/ 42 w 104"/>
                <a:gd name="T1" fmla="*/ 103 h 103"/>
                <a:gd name="T2" fmla="*/ 37 w 104"/>
                <a:gd name="T3" fmla="*/ 101 h 103"/>
                <a:gd name="T4" fmla="*/ 32 w 104"/>
                <a:gd name="T5" fmla="*/ 94 h 103"/>
                <a:gd name="T6" fmla="*/ 24 w 104"/>
                <a:gd name="T7" fmla="*/ 85 h 103"/>
                <a:gd name="T8" fmla="*/ 17 w 104"/>
                <a:gd name="T9" fmla="*/ 74 h 103"/>
                <a:gd name="T10" fmla="*/ 12 w 104"/>
                <a:gd name="T11" fmla="*/ 67 h 103"/>
                <a:gd name="T12" fmla="*/ 7 w 104"/>
                <a:gd name="T13" fmla="*/ 63 h 103"/>
                <a:gd name="T14" fmla="*/ 4 w 104"/>
                <a:gd name="T15" fmla="*/ 56 h 103"/>
                <a:gd name="T16" fmla="*/ 2 w 104"/>
                <a:gd name="T17" fmla="*/ 52 h 103"/>
                <a:gd name="T18" fmla="*/ 0 w 104"/>
                <a:gd name="T19" fmla="*/ 43 h 103"/>
                <a:gd name="T20" fmla="*/ 2 w 104"/>
                <a:gd name="T21" fmla="*/ 36 h 103"/>
                <a:gd name="T22" fmla="*/ 4 w 104"/>
                <a:gd name="T23" fmla="*/ 29 h 103"/>
                <a:gd name="T24" fmla="*/ 12 w 104"/>
                <a:gd name="T25" fmla="*/ 23 h 103"/>
                <a:gd name="T26" fmla="*/ 19 w 104"/>
                <a:gd name="T27" fmla="*/ 16 h 103"/>
                <a:gd name="T28" fmla="*/ 29 w 104"/>
                <a:gd name="T29" fmla="*/ 12 h 103"/>
                <a:gd name="T30" fmla="*/ 37 w 104"/>
                <a:gd name="T31" fmla="*/ 5 h 103"/>
                <a:gd name="T32" fmla="*/ 44 w 104"/>
                <a:gd name="T33" fmla="*/ 3 h 103"/>
                <a:gd name="T34" fmla="*/ 49 w 104"/>
                <a:gd name="T35" fmla="*/ 0 h 103"/>
                <a:gd name="T36" fmla="*/ 52 w 104"/>
                <a:gd name="T37" fmla="*/ 0 h 103"/>
                <a:gd name="T38" fmla="*/ 104 w 104"/>
                <a:gd name="T39" fmla="*/ 54 h 103"/>
                <a:gd name="T40" fmla="*/ 42 w 104"/>
                <a:gd name="T41" fmla="*/ 103 h 103"/>
                <a:gd name="T42" fmla="*/ 42 w 104"/>
                <a:gd name="T4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03">
                  <a:moveTo>
                    <a:pt x="42" y="103"/>
                  </a:moveTo>
                  <a:lnTo>
                    <a:pt x="37" y="101"/>
                  </a:lnTo>
                  <a:lnTo>
                    <a:pt x="32" y="94"/>
                  </a:lnTo>
                  <a:lnTo>
                    <a:pt x="24" y="85"/>
                  </a:lnTo>
                  <a:lnTo>
                    <a:pt x="17" y="74"/>
                  </a:lnTo>
                  <a:lnTo>
                    <a:pt x="12" y="67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4" y="29"/>
                  </a:lnTo>
                  <a:lnTo>
                    <a:pt x="12" y="23"/>
                  </a:lnTo>
                  <a:lnTo>
                    <a:pt x="19" y="16"/>
                  </a:lnTo>
                  <a:lnTo>
                    <a:pt x="29" y="12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104" y="54"/>
                  </a:lnTo>
                  <a:lnTo>
                    <a:pt x="42" y="103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rgbClr val="477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2" name="Freeform 27"/>
            <p:cNvSpPr>
              <a:spLocks/>
            </p:cNvSpPr>
            <p:nvPr/>
          </p:nvSpPr>
          <p:spPr bwMode="auto">
            <a:xfrm>
              <a:off x="2323" y="2057"/>
              <a:ext cx="956" cy="927"/>
            </a:xfrm>
            <a:custGeom>
              <a:avLst/>
              <a:gdLst>
                <a:gd name="T0" fmla="*/ 7 w 956"/>
                <a:gd name="T1" fmla="*/ 706 h 927"/>
                <a:gd name="T2" fmla="*/ 22 w 956"/>
                <a:gd name="T3" fmla="*/ 666 h 927"/>
                <a:gd name="T4" fmla="*/ 44 w 956"/>
                <a:gd name="T5" fmla="*/ 615 h 927"/>
                <a:gd name="T6" fmla="*/ 56 w 956"/>
                <a:gd name="T7" fmla="*/ 582 h 927"/>
                <a:gd name="T8" fmla="*/ 79 w 956"/>
                <a:gd name="T9" fmla="*/ 537 h 927"/>
                <a:gd name="T10" fmla="*/ 99 w 956"/>
                <a:gd name="T11" fmla="*/ 504 h 927"/>
                <a:gd name="T12" fmla="*/ 116 w 956"/>
                <a:gd name="T13" fmla="*/ 515 h 927"/>
                <a:gd name="T14" fmla="*/ 138 w 956"/>
                <a:gd name="T15" fmla="*/ 559 h 927"/>
                <a:gd name="T16" fmla="*/ 170 w 956"/>
                <a:gd name="T17" fmla="*/ 597 h 927"/>
                <a:gd name="T18" fmla="*/ 220 w 956"/>
                <a:gd name="T19" fmla="*/ 588 h 927"/>
                <a:gd name="T20" fmla="*/ 265 w 956"/>
                <a:gd name="T21" fmla="*/ 550 h 927"/>
                <a:gd name="T22" fmla="*/ 287 w 956"/>
                <a:gd name="T23" fmla="*/ 517 h 927"/>
                <a:gd name="T24" fmla="*/ 304 w 956"/>
                <a:gd name="T25" fmla="*/ 479 h 927"/>
                <a:gd name="T26" fmla="*/ 309 w 956"/>
                <a:gd name="T27" fmla="*/ 437 h 927"/>
                <a:gd name="T28" fmla="*/ 299 w 956"/>
                <a:gd name="T29" fmla="*/ 401 h 927"/>
                <a:gd name="T30" fmla="*/ 265 w 956"/>
                <a:gd name="T31" fmla="*/ 374 h 927"/>
                <a:gd name="T32" fmla="*/ 232 w 956"/>
                <a:gd name="T33" fmla="*/ 374 h 927"/>
                <a:gd name="T34" fmla="*/ 198 w 956"/>
                <a:gd name="T35" fmla="*/ 381 h 927"/>
                <a:gd name="T36" fmla="*/ 168 w 956"/>
                <a:gd name="T37" fmla="*/ 392 h 927"/>
                <a:gd name="T38" fmla="*/ 131 w 956"/>
                <a:gd name="T39" fmla="*/ 401 h 927"/>
                <a:gd name="T40" fmla="*/ 121 w 956"/>
                <a:gd name="T41" fmla="*/ 381 h 927"/>
                <a:gd name="T42" fmla="*/ 131 w 956"/>
                <a:gd name="T43" fmla="*/ 352 h 927"/>
                <a:gd name="T44" fmla="*/ 141 w 956"/>
                <a:gd name="T45" fmla="*/ 321 h 927"/>
                <a:gd name="T46" fmla="*/ 153 w 956"/>
                <a:gd name="T47" fmla="*/ 281 h 927"/>
                <a:gd name="T48" fmla="*/ 165 w 956"/>
                <a:gd name="T49" fmla="*/ 245 h 927"/>
                <a:gd name="T50" fmla="*/ 173 w 956"/>
                <a:gd name="T51" fmla="*/ 216 h 927"/>
                <a:gd name="T52" fmla="*/ 183 w 956"/>
                <a:gd name="T53" fmla="*/ 190 h 927"/>
                <a:gd name="T54" fmla="*/ 198 w 956"/>
                <a:gd name="T55" fmla="*/ 149 h 927"/>
                <a:gd name="T56" fmla="*/ 213 w 956"/>
                <a:gd name="T57" fmla="*/ 109 h 927"/>
                <a:gd name="T58" fmla="*/ 227 w 956"/>
                <a:gd name="T59" fmla="*/ 89 h 927"/>
                <a:gd name="T60" fmla="*/ 267 w 956"/>
                <a:gd name="T61" fmla="*/ 96 h 927"/>
                <a:gd name="T62" fmla="*/ 314 w 956"/>
                <a:gd name="T63" fmla="*/ 105 h 927"/>
                <a:gd name="T64" fmla="*/ 336 w 956"/>
                <a:gd name="T65" fmla="*/ 112 h 927"/>
                <a:gd name="T66" fmla="*/ 686 w 956"/>
                <a:gd name="T67" fmla="*/ 169 h 927"/>
                <a:gd name="T68" fmla="*/ 653 w 956"/>
                <a:gd name="T69" fmla="*/ 176 h 927"/>
                <a:gd name="T70" fmla="*/ 639 w 956"/>
                <a:gd name="T71" fmla="*/ 196 h 927"/>
                <a:gd name="T72" fmla="*/ 956 w 956"/>
                <a:gd name="T73" fmla="*/ 321 h 927"/>
                <a:gd name="T74" fmla="*/ 943 w 956"/>
                <a:gd name="T75" fmla="*/ 350 h 927"/>
                <a:gd name="T76" fmla="*/ 928 w 956"/>
                <a:gd name="T77" fmla="*/ 383 h 927"/>
                <a:gd name="T78" fmla="*/ 906 w 956"/>
                <a:gd name="T79" fmla="*/ 423 h 927"/>
                <a:gd name="T80" fmla="*/ 881 w 956"/>
                <a:gd name="T81" fmla="*/ 475 h 927"/>
                <a:gd name="T82" fmla="*/ 849 w 956"/>
                <a:gd name="T83" fmla="*/ 533 h 927"/>
                <a:gd name="T84" fmla="*/ 819 w 956"/>
                <a:gd name="T85" fmla="*/ 597 h 927"/>
                <a:gd name="T86" fmla="*/ 785 w 956"/>
                <a:gd name="T87" fmla="*/ 664 h 927"/>
                <a:gd name="T88" fmla="*/ 753 w 956"/>
                <a:gd name="T89" fmla="*/ 726 h 927"/>
                <a:gd name="T90" fmla="*/ 720 w 956"/>
                <a:gd name="T91" fmla="*/ 787 h 927"/>
                <a:gd name="T92" fmla="*/ 693 w 956"/>
                <a:gd name="T93" fmla="*/ 840 h 927"/>
                <a:gd name="T94" fmla="*/ 668 w 956"/>
                <a:gd name="T95" fmla="*/ 880 h 927"/>
                <a:gd name="T96" fmla="*/ 651 w 956"/>
                <a:gd name="T97" fmla="*/ 911 h 927"/>
                <a:gd name="T98" fmla="*/ 636 w 956"/>
                <a:gd name="T99" fmla="*/ 927 h 927"/>
                <a:gd name="T100" fmla="*/ 609 w 956"/>
                <a:gd name="T101" fmla="*/ 918 h 927"/>
                <a:gd name="T102" fmla="*/ 564 w 956"/>
                <a:gd name="T103" fmla="*/ 905 h 927"/>
                <a:gd name="T104" fmla="*/ 510 w 956"/>
                <a:gd name="T105" fmla="*/ 889 h 927"/>
                <a:gd name="T106" fmla="*/ 443 w 956"/>
                <a:gd name="T107" fmla="*/ 869 h 927"/>
                <a:gd name="T108" fmla="*/ 374 w 956"/>
                <a:gd name="T109" fmla="*/ 847 h 927"/>
                <a:gd name="T110" fmla="*/ 299 w 956"/>
                <a:gd name="T111" fmla="*/ 822 h 927"/>
                <a:gd name="T112" fmla="*/ 225 w 956"/>
                <a:gd name="T113" fmla="*/ 800 h 927"/>
                <a:gd name="T114" fmla="*/ 156 w 956"/>
                <a:gd name="T115" fmla="*/ 778 h 927"/>
                <a:gd name="T116" fmla="*/ 96 w 956"/>
                <a:gd name="T117" fmla="*/ 758 h 927"/>
                <a:gd name="T118" fmla="*/ 47 w 956"/>
                <a:gd name="T119" fmla="*/ 742 h 927"/>
                <a:gd name="T120" fmla="*/ 14 w 956"/>
                <a:gd name="T121" fmla="*/ 731 h 927"/>
                <a:gd name="T122" fmla="*/ 0 w 956"/>
                <a:gd name="T123" fmla="*/ 729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6" h="927">
                  <a:moveTo>
                    <a:pt x="0" y="729"/>
                  </a:moveTo>
                  <a:lnTo>
                    <a:pt x="0" y="724"/>
                  </a:lnTo>
                  <a:lnTo>
                    <a:pt x="2" y="718"/>
                  </a:lnTo>
                  <a:lnTo>
                    <a:pt x="4" y="711"/>
                  </a:lnTo>
                  <a:lnTo>
                    <a:pt x="7" y="706"/>
                  </a:lnTo>
                  <a:lnTo>
                    <a:pt x="9" y="700"/>
                  </a:lnTo>
                  <a:lnTo>
                    <a:pt x="12" y="693"/>
                  </a:lnTo>
                  <a:lnTo>
                    <a:pt x="17" y="684"/>
                  </a:lnTo>
                  <a:lnTo>
                    <a:pt x="19" y="675"/>
                  </a:lnTo>
                  <a:lnTo>
                    <a:pt x="22" y="666"/>
                  </a:lnTo>
                  <a:lnTo>
                    <a:pt x="27" y="655"/>
                  </a:lnTo>
                  <a:lnTo>
                    <a:pt x="32" y="644"/>
                  </a:lnTo>
                  <a:lnTo>
                    <a:pt x="34" y="635"/>
                  </a:lnTo>
                  <a:lnTo>
                    <a:pt x="39" y="624"/>
                  </a:lnTo>
                  <a:lnTo>
                    <a:pt x="44" y="615"/>
                  </a:lnTo>
                  <a:lnTo>
                    <a:pt x="47" y="611"/>
                  </a:lnTo>
                  <a:lnTo>
                    <a:pt x="49" y="604"/>
                  </a:lnTo>
                  <a:lnTo>
                    <a:pt x="49" y="597"/>
                  </a:lnTo>
                  <a:lnTo>
                    <a:pt x="54" y="593"/>
                  </a:lnTo>
                  <a:lnTo>
                    <a:pt x="56" y="582"/>
                  </a:lnTo>
                  <a:lnTo>
                    <a:pt x="61" y="573"/>
                  </a:lnTo>
                  <a:lnTo>
                    <a:pt x="64" y="562"/>
                  </a:lnTo>
                  <a:lnTo>
                    <a:pt x="71" y="553"/>
                  </a:lnTo>
                  <a:lnTo>
                    <a:pt x="74" y="546"/>
                  </a:lnTo>
                  <a:lnTo>
                    <a:pt x="79" y="537"/>
                  </a:lnTo>
                  <a:lnTo>
                    <a:pt x="81" y="528"/>
                  </a:lnTo>
                  <a:lnTo>
                    <a:pt x="86" y="521"/>
                  </a:lnTo>
                  <a:lnTo>
                    <a:pt x="89" y="517"/>
                  </a:lnTo>
                  <a:lnTo>
                    <a:pt x="94" y="510"/>
                  </a:lnTo>
                  <a:lnTo>
                    <a:pt x="99" y="504"/>
                  </a:lnTo>
                  <a:lnTo>
                    <a:pt x="104" y="501"/>
                  </a:lnTo>
                  <a:lnTo>
                    <a:pt x="106" y="501"/>
                  </a:lnTo>
                  <a:lnTo>
                    <a:pt x="109" y="504"/>
                  </a:lnTo>
                  <a:lnTo>
                    <a:pt x="111" y="508"/>
                  </a:lnTo>
                  <a:lnTo>
                    <a:pt x="116" y="515"/>
                  </a:lnTo>
                  <a:lnTo>
                    <a:pt x="118" y="521"/>
                  </a:lnTo>
                  <a:lnTo>
                    <a:pt x="123" y="530"/>
                  </a:lnTo>
                  <a:lnTo>
                    <a:pt x="128" y="539"/>
                  </a:lnTo>
                  <a:lnTo>
                    <a:pt x="133" y="550"/>
                  </a:lnTo>
                  <a:lnTo>
                    <a:pt x="138" y="559"/>
                  </a:lnTo>
                  <a:lnTo>
                    <a:pt x="143" y="568"/>
                  </a:lnTo>
                  <a:lnTo>
                    <a:pt x="151" y="575"/>
                  </a:lnTo>
                  <a:lnTo>
                    <a:pt x="158" y="584"/>
                  </a:lnTo>
                  <a:lnTo>
                    <a:pt x="163" y="591"/>
                  </a:lnTo>
                  <a:lnTo>
                    <a:pt x="170" y="597"/>
                  </a:lnTo>
                  <a:lnTo>
                    <a:pt x="180" y="599"/>
                  </a:lnTo>
                  <a:lnTo>
                    <a:pt x="190" y="602"/>
                  </a:lnTo>
                  <a:lnTo>
                    <a:pt x="198" y="599"/>
                  </a:lnTo>
                  <a:lnTo>
                    <a:pt x="210" y="597"/>
                  </a:lnTo>
                  <a:lnTo>
                    <a:pt x="220" y="588"/>
                  </a:lnTo>
                  <a:lnTo>
                    <a:pt x="232" y="582"/>
                  </a:lnTo>
                  <a:lnTo>
                    <a:pt x="242" y="573"/>
                  </a:lnTo>
                  <a:lnTo>
                    <a:pt x="255" y="564"/>
                  </a:lnTo>
                  <a:lnTo>
                    <a:pt x="260" y="557"/>
                  </a:lnTo>
                  <a:lnTo>
                    <a:pt x="265" y="550"/>
                  </a:lnTo>
                  <a:lnTo>
                    <a:pt x="270" y="544"/>
                  </a:lnTo>
                  <a:lnTo>
                    <a:pt x="274" y="539"/>
                  </a:lnTo>
                  <a:lnTo>
                    <a:pt x="279" y="530"/>
                  </a:lnTo>
                  <a:lnTo>
                    <a:pt x="284" y="524"/>
                  </a:lnTo>
                  <a:lnTo>
                    <a:pt x="287" y="517"/>
                  </a:lnTo>
                  <a:lnTo>
                    <a:pt x="292" y="510"/>
                  </a:lnTo>
                  <a:lnTo>
                    <a:pt x="294" y="501"/>
                  </a:lnTo>
                  <a:lnTo>
                    <a:pt x="297" y="495"/>
                  </a:lnTo>
                  <a:lnTo>
                    <a:pt x="302" y="486"/>
                  </a:lnTo>
                  <a:lnTo>
                    <a:pt x="304" y="479"/>
                  </a:lnTo>
                  <a:lnTo>
                    <a:pt x="307" y="470"/>
                  </a:lnTo>
                  <a:lnTo>
                    <a:pt x="307" y="464"/>
                  </a:lnTo>
                  <a:lnTo>
                    <a:pt x="307" y="455"/>
                  </a:lnTo>
                  <a:lnTo>
                    <a:pt x="309" y="446"/>
                  </a:lnTo>
                  <a:lnTo>
                    <a:pt x="309" y="437"/>
                  </a:lnTo>
                  <a:lnTo>
                    <a:pt x="309" y="430"/>
                  </a:lnTo>
                  <a:lnTo>
                    <a:pt x="307" y="421"/>
                  </a:lnTo>
                  <a:lnTo>
                    <a:pt x="307" y="415"/>
                  </a:lnTo>
                  <a:lnTo>
                    <a:pt x="304" y="406"/>
                  </a:lnTo>
                  <a:lnTo>
                    <a:pt x="299" y="401"/>
                  </a:lnTo>
                  <a:lnTo>
                    <a:pt x="297" y="394"/>
                  </a:lnTo>
                  <a:lnTo>
                    <a:pt x="292" y="390"/>
                  </a:lnTo>
                  <a:lnTo>
                    <a:pt x="282" y="381"/>
                  </a:lnTo>
                  <a:lnTo>
                    <a:pt x="272" y="377"/>
                  </a:lnTo>
                  <a:lnTo>
                    <a:pt x="265" y="374"/>
                  </a:lnTo>
                  <a:lnTo>
                    <a:pt x="260" y="374"/>
                  </a:lnTo>
                  <a:lnTo>
                    <a:pt x="252" y="372"/>
                  </a:lnTo>
                  <a:lnTo>
                    <a:pt x="245" y="372"/>
                  </a:lnTo>
                  <a:lnTo>
                    <a:pt x="237" y="372"/>
                  </a:lnTo>
                  <a:lnTo>
                    <a:pt x="232" y="374"/>
                  </a:lnTo>
                  <a:lnTo>
                    <a:pt x="225" y="374"/>
                  </a:lnTo>
                  <a:lnTo>
                    <a:pt x="220" y="377"/>
                  </a:lnTo>
                  <a:lnTo>
                    <a:pt x="213" y="377"/>
                  </a:lnTo>
                  <a:lnTo>
                    <a:pt x="205" y="379"/>
                  </a:lnTo>
                  <a:lnTo>
                    <a:pt x="198" y="381"/>
                  </a:lnTo>
                  <a:lnTo>
                    <a:pt x="190" y="383"/>
                  </a:lnTo>
                  <a:lnTo>
                    <a:pt x="185" y="386"/>
                  </a:lnTo>
                  <a:lnTo>
                    <a:pt x="178" y="388"/>
                  </a:lnTo>
                  <a:lnTo>
                    <a:pt x="173" y="390"/>
                  </a:lnTo>
                  <a:lnTo>
                    <a:pt x="168" y="392"/>
                  </a:lnTo>
                  <a:lnTo>
                    <a:pt x="158" y="394"/>
                  </a:lnTo>
                  <a:lnTo>
                    <a:pt x="148" y="399"/>
                  </a:lnTo>
                  <a:lnTo>
                    <a:pt x="141" y="399"/>
                  </a:lnTo>
                  <a:lnTo>
                    <a:pt x="138" y="401"/>
                  </a:lnTo>
                  <a:lnTo>
                    <a:pt x="131" y="401"/>
                  </a:lnTo>
                  <a:lnTo>
                    <a:pt x="126" y="399"/>
                  </a:lnTo>
                  <a:lnTo>
                    <a:pt x="121" y="394"/>
                  </a:lnTo>
                  <a:lnTo>
                    <a:pt x="121" y="390"/>
                  </a:lnTo>
                  <a:lnTo>
                    <a:pt x="121" y="386"/>
                  </a:lnTo>
                  <a:lnTo>
                    <a:pt x="121" y="381"/>
                  </a:lnTo>
                  <a:lnTo>
                    <a:pt x="123" y="377"/>
                  </a:lnTo>
                  <a:lnTo>
                    <a:pt x="123" y="372"/>
                  </a:lnTo>
                  <a:lnTo>
                    <a:pt x="126" y="366"/>
                  </a:lnTo>
                  <a:lnTo>
                    <a:pt x="126" y="361"/>
                  </a:lnTo>
                  <a:lnTo>
                    <a:pt x="131" y="352"/>
                  </a:lnTo>
                  <a:lnTo>
                    <a:pt x="133" y="345"/>
                  </a:lnTo>
                  <a:lnTo>
                    <a:pt x="133" y="341"/>
                  </a:lnTo>
                  <a:lnTo>
                    <a:pt x="136" y="334"/>
                  </a:lnTo>
                  <a:lnTo>
                    <a:pt x="136" y="328"/>
                  </a:lnTo>
                  <a:lnTo>
                    <a:pt x="141" y="321"/>
                  </a:lnTo>
                  <a:lnTo>
                    <a:pt x="143" y="312"/>
                  </a:lnTo>
                  <a:lnTo>
                    <a:pt x="146" y="305"/>
                  </a:lnTo>
                  <a:lnTo>
                    <a:pt x="148" y="294"/>
                  </a:lnTo>
                  <a:lnTo>
                    <a:pt x="151" y="285"/>
                  </a:lnTo>
                  <a:lnTo>
                    <a:pt x="153" y="281"/>
                  </a:lnTo>
                  <a:lnTo>
                    <a:pt x="156" y="276"/>
                  </a:lnTo>
                  <a:lnTo>
                    <a:pt x="156" y="270"/>
                  </a:lnTo>
                  <a:lnTo>
                    <a:pt x="158" y="265"/>
                  </a:lnTo>
                  <a:lnTo>
                    <a:pt x="161" y="254"/>
                  </a:lnTo>
                  <a:lnTo>
                    <a:pt x="165" y="245"/>
                  </a:lnTo>
                  <a:lnTo>
                    <a:pt x="165" y="239"/>
                  </a:lnTo>
                  <a:lnTo>
                    <a:pt x="168" y="234"/>
                  </a:lnTo>
                  <a:lnTo>
                    <a:pt x="170" y="227"/>
                  </a:lnTo>
                  <a:lnTo>
                    <a:pt x="173" y="223"/>
                  </a:lnTo>
                  <a:lnTo>
                    <a:pt x="173" y="216"/>
                  </a:lnTo>
                  <a:lnTo>
                    <a:pt x="175" y="212"/>
                  </a:lnTo>
                  <a:lnTo>
                    <a:pt x="178" y="207"/>
                  </a:lnTo>
                  <a:lnTo>
                    <a:pt x="180" y="201"/>
                  </a:lnTo>
                  <a:lnTo>
                    <a:pt x="180" y="196"/>
                  </a:lnTo>
                  <a:lnTo>
                    <a:pt x="183" y="190"/>
                  </a:lnTo>
                  <a:lnTo>
                    <a:pt x="185" y="185"/>
                  </a:lnTo>
                  <a:lnTo>
                    <a:pt x="188" y="181"/>
                  </a:lnTo>
                  <a:lnTo>
                    <a:pt x="190" y="169"/>
                  </a:lnTo>
                  <a:lnTo>
                    <a:pt x="195" y="158"/>
                  </a:lnTo>
                  <a:lnTo>
                    <a:pt x="198" y="149"/>
                  </a:lnTo>
                  <a:lnTo>
                    <a:pt x="200" y="141"/>
                  </a:lnTo>
                  <a:lnTo>
                    <a:pt x="205" y="132"/>
                  </a:lnTo>
                  <a:lnTo>
                    <a:pt x="208" y="125"/>
                  </a:lnTo>
                  <a:lnTo>
                    <a:pt x="210" y="116"/>
                  </a:lnTo>
                  <a:lnTo>
                    <a:pt x="213" y="109"/>
                  </a:lnTo>
                  <a:lnTo>
                    <a:pt x="215" y="103"/>
                  </a:lnTo>
                  <a:lnTo>
                    <a:pt x="220" y="100"/>
                  </a:lnTo>
                  <a:lnTo>
                    <a:pt x="222" y="94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35" y="89"/>
                  </a:lnTo>
                  <a:lnTo>
                    <a:pt x="240" y="91"/>
                  </a:lnTo>
                  <a:lnTo>
                    <a:pt x="250" y="94"/>
                  </a:lnTo>
                  <a:lnTo>
                    <a:pt x="257" y="94"/>
                  </a:lnTo>
                  <a:lnTo>
                    <a:pt x="267" y="96"/>
                  </a:lnTo>
                  <a:lnTo>
                    <a:pt x="274" y="96"/>
                  </a:lnTo>
                  <a:lnTo>
                    <a:pt x="287" y="100"/>
                  </a:lnTo>
                  <a:lnTo>
                    <a:pt x="294" y="103"/>
                  </a:lnTo>
                  <a:lnTo>
                    <a:pt x="304" y="103"/>
                  </a:lnTo>
                  <a:lnTo>
                    <a:pt x="314" y="105"/>
                  </a:lnTo>
                  <a:lnTo>
                    <a:pt x="322" y="107"/>
                  </a:lnTo>
                  <a:lnTo>
                    <a:pt x="326" y="109"/>
                  </a:lnTo>
                  <a:lnTo>
                    <a:pt x="331" y="109"/>
                  </a:lnTo>
                  <a:lnTo>
                    <a:pt x="336" y="109"/>
                  </a:lnTo>
                  <a:lnTo>
                    <a:pt x="336" y="112"/>
                  </a:lnTo>
                  <a:lnTo>
                    <a:pt x="537" y="0"/>
                  </a:lnTo>
                  <a:lnTo>
                    <a:pt x="728" y="83"/>
                  </a:lnTo>
                  <a:lnTo>
                    <a:pt x="696" y="167"/>
                  </a:lnTo>
                  <a:lnTo>
                    <a:pt x="693" y="167"/>
                  </a:lnTo>
                  <a:lnTo>
                    <a:pt x="686" y="169"/>
                  </a:lnTo>
                  <a:lnTo>
                    <a:pt x="681" y="169"/>
                  </a:lnTo>
                  <a:lnTo>
                    <a:pt x="676" y="172"/>
                  </a:lnTo>
                  <a:lnTo>
                    <a:pt x="668" y="172"/>
                  </a:lnTo>
                  <a:lnTo>
                    <a:pt x="663" y="174"/>
                  </a:lnTo>
                  <a:lnTo>
                    <a:pt x="653" y="176"/>
                  </a:lnTo>
                  <a:lnTo>
                    <a:pt x="649" y="181"/>
                  </a:lnTo>
                  <a:lnTo>
                    <a:pt x="644" y="183"/>
                  </a:lnTo>
                  <a:lnTo>
                    <a:pt x="641" y="187"/>
                  </a:lnTo>
                  <a:lnTo>
                    <a:pt x="639" y="194"/>
                  </a:lnTo>
                  <a:lnTo>
                    <a:pt x="639" y="196"/>
                  </a:lnTo>
                  <a:lnTo>
                    <a:pt x="951" y="310"/>
                  </a:lnTo>
                  <a:lnTo>
                    <a:pt x="951" y="308"/>
                  </a:lnTo>
                  <a:lnTo>
                    <a:pt x="956" y="310"/>
                  </a:lnTo>
                  <a:lnTo>
                    <a:pt x="956" y="314"/>
                  </a:lnTo>
                  <a:lnTo>
                    <a:pt x="956" y="321"/>
                  </a:lnTo>
                  <a:lnTo>
                    <a:pt x="953" y="325"/>
                  </a:lnTo>
                  <a:lnTo>
                    <a:pt x="953" y="330"/>
                  </a:lnTo>
                  <a:lnTo>
                    <a:pt x="951" y="337"/>
                  </a:lnTo>
                  <a:lnTo>
                    <a:pt x="948" y="345"/>
                  </a:lnTo>
                  <a:lnTo>
                    <a:pt x="943" y="350"/>
                  </a:lnTo>
                  <a:lnTo>
                    <a:pt x="941" y="359"/>
                  </a:lnTo>
                  <a:lnTo>
                    <a:pt x="936" y="363"/>
                  </a:lnTo>
                  <a:lnTo>
                    <a:pt x="933" y="370"/>
                  </a:lnTo>
                  <a:lnTo>
                    <a:pt x="931" y="374"/>
                  </a:lnTo>
                  <a:lnTo>
                    <a:pt x="928" y="383"/>
                  </a:lnTo>
                  <a:lnTo>
                    <a:pt x="923" y="388"/>
                  </a:lnTo>
                  <a:lnTo>
                    <a:pt x="919" y="397"/>
                  </a:lnTo>
                  <a:lnTo>
                    <a:pt x="916" y="406"/>
                  </a:lnTo>
                  <a:lnTo>
                    <a:pt x="911" y="415"/>
                  </a:lnTo>
                  <a:lnTo>
                    <a:pt x="906" y="423"/>
                  </a:lnTo>
                  <a:lnTo>
                    <a:pt x="901" y="432"/>
                  </a:lnTo>
                  <a:lnTo>
                    <a:pt x="896" y="441"/>
                  </a:lnTo>
                  <a:lnTo>
                    <a:pt x="891" y="455"/>
                  </a:lnTo>
                  <a:lnTo>
                    <a:pt x="886" y="464"/>
                  </a:lnTo>
                  <a:lnTo>
                    <a:pt x="881" y="475"/>
                  </a:lnTo>
                  <a:lnTo>
                    <a:pt x="874" y="486"/>
                  </a:lnTo>
                  <a:lnTo>
                    <a:pt x="869" y="497"/>
                  </a:lnTo>
                  <a:lnTo>
                    <a:pt x="864" y="510"/>
                  </a:lnTo>
                  <a:lnTo>
                    <a:pt x="857" y="521"/>
                  </a:lnTo>
                  <a:lnTo>
                    <a:pt x="849" y="533"/>
                  </a:lnTo>
                  <a:lnTo>
                    <a:pt x="844" y="546"/>
                  </a:lnTo>
                  <a:lnTo>
                    <a:pt x="837" y="557"/>
                  </a:lnTo>
                  <a:lnTo>
                    <a:pt x="832" y="571"/>
                  </a:lnTo>
                  <a:lnTo>
                    <a:pt x="824" y="584"/>
                  </a:lnTo>
                  <a:lnTo>
                    <a:pt x="819" y="597"/>
                  </a:lnTo>
                  <a:lnTo>
                    <a:pt x="812" y="611"/>
                  </a:lnTo>
                  <a:lnTo>
                    <a:pt x="805" y="624"/>
                  </a:lnTo>
                  <a:lnTo>
                    <a:pt x="800" y="637"/>
                  </a:lnTo>
                  <a:lnTo>
                    <a:pt x="792" y="651"/>
                  </a:lnTo>
                  <a:lnTo>
                    <a:pt x="785" y="664"/>
                  </a:lnTo>
                  <a:lnTo>
                    <a:pt x="780" y="675"/>
                  </a:lnTo>
                  <a:lnTo>
                    <a:pt x="772" y="689"/>
                  </a:lnTo>
                  <a:lnTo>
                    <a:pt x="765" y="702"/>
                  </a:lnTo>
                  <a:lnTo>
                    <a:pt x="758" y="713"/>
                  </a:lnTo>
                  <a:lnTo>
                    <a:pt x="753" y="726"/>
                  </a:lnTo>
                  <a:lnTo>
                    <a:pt x="745" y="738"/>
                  </a:lnTo>
                  <a:lnTo>
                    <a:pt x="740" y="751"/>
                  </a:lnTo>
                  <a:lnTo>
                    <a:pt x="733" y="764"/>
                  </a:lnTo>
                  <a:lnTo>
                    <a:pt x="725" y="775"/>
                  </a:lnTo>
                  <a:lnTo>
                    <a:pt x="720" y="787"/>
                  </a:lnTo>
                  <a:lnTo>
                    <a:pt x="713" y="798"/>
                  </a:lnTo>
                  <a:lnTo>
                    <a:pt x="708" y="809"/>
                  </a:lnTo>
                  <a:lnTo>
                    <a:pt x="703" y="820"/>
                  </a:lnTo>
                  <a:lnTo>
                    <a:pt x="696" y="829"/>
                  </a:lnTo>
                  <a:lnTo>
                    <a:pt x="693" y="840"/>
                  </a:lnTo>
                  <a:lnTo>
                    <a:pt x="686" y="849"/>
                  </a:lnTo>
                  <a:lnTo>
                    <a:pt x="681" y="858"/>
                  </a:lnTo>
                  <a:lnTo>
                    <a:pt x="676" y="865"/>
                  </a:lnTo>
                  <a:lnTo>
                    <a:pt x="673" y="874"/>
                  </a:lnTo>
                  <a:lnTo>
                    <a:pt x="668" y="880"/>
                  </a:lnTo>
                  <a:lnTo>
                    <a:pt x="663" y="889"/>
                  </a:lnTo>
                  <a:lnTo>
                    <a:pt x="661" y="896"/>
                  </a:lnTo>
                  <a:lnTo>
                    <a:pt x="656" y="902"/>
                  </a:lnTo>
                  <a:lnTo>
                    <a:pt x="653" y="907"/>
                  </a:lnTo>
                  <a:lnTo>
                    <a:pt x="651" y="911"/>
                  </a:lnTo>
                  <a:lnTo>
                    <a:pt x="649" y="916"/>
                  </a:lnTo>
                  <a:lnTo>
                    <a:pt x="646" y="920"/>
                  </a:lnTo>
                  <a:lnTo>
                    <a:pt x="641" y="925"/>
                  </a:lnTo>
                  <a:lnTo>
                    <a:pt x="641" y="927"/>
                  </a:lnTo>
                  <a:lnTo>
                    <a:pt x="636" y="927"/>
                  </a:lnTo>
                  <a:lnTo>
                    <a:pt x="631" y="925"/>
                  </a:lnTo>
                  <a:lnTo>
                    <a:pt x="624" y="923"/>
                  </a:lnTo>
                  <a:lnTo>
                    <a:pt x="621" y="920"/>
                  </a:lnTo>
                  <a:lnTo>
                    <a:pt x="614" y="920"/>
                  </a:lnTo>
                  <a:lnTo>
                    <a:pt x="609" y="918"/>
                  </a:lnTo>
                  <a:lnTo>
                    <a:pt x="599" y="916"/>
                  </a:lnTo>
                  <a:lnTo>
                    <a:pt x="592" y="914"/>
                  </a:lnTo>
                  <a:lnTo>
                    <a:pt x="584" y="909"/>
                  </a:lnTo>
                  <a:lnTo>
                    <a:pt x="574" y="907"/>
                  </a:lnTo>
                  <a:lnTo>
                    <a:pt x="564" y="905"/>
                  </a:lnTo>
                  <a:lnTo>
                    <a:pt x="554" y="902"/>
                  </a:lnTo>
                  <a:lnTo>
                    <a:pt x="544" y="900"/>
                  </a:lnTo>
                  <a:lnTo>
                    <a:pt x="535" y="896"/>
                  </a:lnTo>
                  <a:lnTo>
                    <a:pt x="522" y="891"/>
                  </a:lnTo>
                  <a:lnTo>
                    <a:pt x="510" y="889"/>
                  </a:lnTo>
                  <a:lnTo>
                    <a:pt x="497" y="885"/>
                  </a:lnTo>
                  <a:lnTo>
                    <a:pt x="485" y="880"/>
                  </a:lnTo>
                  <a:lnTo>
                    <a:pt x="470" y="876"/>
                  </a:lnTo>
                  <a:lnTo>
                    <a:pt x="458" y="871"/>
                  </a:lnTo>
                  <a:lnTo>
                    <a:pt x="443" y="869"/>
                  </a:lnTo>
                  <a:lnTo>
                    <a:pt x="431" y="865"/>
                  </a:lnTo>
                  <a:lnTo>
                    <a:pt x="416" y="860"/>
                  </a:lnTo>
                  <a:lnTo>
                    <a:pt x="401" y="856"/>
                  </a:lnTo>
                  <a:lnTo>
                    <a:pt x="388" y="849"/>
                  </a:lnTo>
                  <a:lnTo>
                    <a:pt x="374" y="847"/>
                  </a:lnTo>
                  <a:lnTo>
                    <a:pt x="359" y="842"/>
                  </a:lnTo>
                  <a:lnTo>
                    <a:pt x="344" y="836"/>
                  </a:lnTo>
                  <a:lnTo>
                    <a:pt x="329" y="831"/>
                  </a:lnTo>
                  <a:lnTo>
                    <a:pt x="314" y="829"/>
                  </a:lnTo>
                  <a:lnTo>
                    <a:pt x="299" y="822"/>
                  </a:lnTo>
                  <a:lnTo>
                    <a:pt x="284" y="818"/>
                  </a:lnTo>
                  <a:lnTo>
                    <a:pt x="270" y="813"/>
                  </a:lnTo>
                  <a:lnTo>
                    <a:pt x="255" y="809"/>
                  </a:lnTo>
                  <a:lnTo>
                    <a:pt x="240" y="804"/>
                  </a:lnTo>
                  <a:lnTo>
                    <a:pt x="225" y="800"/>
                  </a:lnTo>
                  <a:lnTo>
                    <a:pt x="210" y="793"/>
                  </a:lnTo>
                  <a:lnTo>
                    <a:pt x="198" y="791"/>
                  </a:lnTo>
                  <a:lnTo>
                    <a:pt x="183" y="787"/>
                  </a:lnTo>
                  <a:lnTo>
                    <a:pt x="168" y="782"/>
                  </a:lnTo>
                  <a:lnTo>
                    <a:pt x="156" y="778"/>
                  </a:lnTo>
                  <a:lnTo>
                    <a:pt x="143" y="773"/>
                  </a:lnTo>
                  <a:lnTo>
                    <a:pt x="131" y="769"/>
                  </a:lnTo>
                  <a:lnTo>
                    <a:pt x="118" y="764"/>
                  </a:lnTo>
                  <a:lnTo>
                    <a:pt x="106" y="762"/>
                  </a:lnTo>
                  <a:lnTo>
                    <a:pt x="96" y="758"/>
                  </a:lnTo>
                  <a:lnTo>
                    <a:pt x="86" y="755"/>
                  </a:lnTo>
                  <a:lnTo>
                    <a:pt x="74" y="751"/>
                  </a:lnTo>
                  <a:lnTo>
                    <a:pt x="64" y="749"/>
                  </a:lnTo>
                  <a:lnTo>
                    <a:pt x="56" y="744"/>
                  </a:lnTo>
                  <a:lnTo>
                    <a:pt x="47" y="742"/>
                  </a:lnTo>
                  <a:lnTo>
                    <a:pt x="39" y="740"/>
                  </a:lnTo>
                  <a:lnTo>
                    <a:pt x="32" y="738"/>
                  </a:lnTo>
                  <a:lnTo>
                    <a:pt x="27" y="735"/>
                  </a:lnTo>
                  <a:lnTo>
                    <a:pt x="19" y="733"/>
                  </a:lnTo>
                  <a:lnTo>
                    <a:pt x="14" y="731"/>
                  </a:lnTo>
                  <a:lnTo>
                    <a:pt x="9" y="731"/>
                  </a:lnTo>
                  <a:lnTo>
                    <a:pt x="7" y="731"/>
                  </a:lnTo>
                  <a:lnTo>
                    <a:pt x="2" y="729"/>
                  </a:lnTo>
                  <a:lnTo>
                    <a:pt x="0" y="729"/>
                  </a:lnTo>
                  <a:lnTo>
                    <a:pt x="0" y="7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3400" y="2046"/>
              <a:ext cx="186" cy="345"/>
            </a:xfrm>
            <a:custGeom>
              <a:avLst/>
              <a:gdLst>
                <a:gd name="T0" fmla="*/ 102 w 186"/>
                <a:gd name="T1" fmla="*/ 0 h 345"/>
                <a:gd name="T2" fmla="*/ 161 w 186"/>
                <a:gd name="T3" fmla="*/ 62 h 345"/>
                <a:gd name="T4" fmla="*/ 186 w 186"/>
                <a:gd name="T5" fmla="*/ 236 h 345"/>
                <a:gd name="T6" fmla="*/ 156 w 186"/>
                <a:gd name="T7" fmla="*/ 345 h 345"/>
                <a:gd name="T8" fmla="*/ 0 w 186"/>
                <a:gd name="T9" fmla="*/ 245 h 345"/>
                <a:gd name="T10" fmla="*/ 102 w 186"/>
                <a:gd name="T11" fmla="*/ 0 h 345"/>
                <a:gd name="T12" fmla="*/ 102 w 186"/>
                <a:gd name="T1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45">
                  <a:moveTo>
                    <a:pt x="102" y="0"/>
                  </a:moveTo>
                  <a:lnTo>
                    <a:pt x="161" y="62"/>
                  </a:lnTo>
                  <a:lnTo>
                    <a:pt x="186" y="236"/>
                  </a:lnTo>
                  <a:lnTo>
                    <a:pt x="156" y="345"/>
                  </a:lnTo>
                  <a:lnTo>
                    <a:pt x="0" y="245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477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72" name="Freeform 29"/>
            <p:cNvSpPr>
              <a:spLocks/>
            </p:cNvSpPr>
            <p:nvPr/>
          </p:nvSpPr>
          <p:spPr bwMode="auto">
            <a:xfrm>
              <a:off x="2548" y="1362"/>
              <a:ext cx="1048" cy="833"/>
            </a:xfrm>
            <a:custGeom>
              <a:avLst/>
              <a:gdLst>
                <a:gd name="T0" fmla="*/ 0 w 1048"/>
                <a:gd name="T1" fmla="*/ 316 h 833"/>
                <a:gd name="T2" fmla="*/ 114 w 1048"/>
                <a:gd name="T3" fmla="*/ 158 h 833"/>
                <a:gd name="T4" fmla="*/ 154 w 1048"/>
                <a:gd name="T5" fmla="*/ 196 h 833"/>
                <a:gd name="T6" fmla="*/ 158 w 1048"/>
                <a:gd name="T7" fmla="*/ 207 h 833"/>
                <a:gd name="T8" fmla="*/ 163 w 1048"/>
                <a:gd name="T9" fmla="*/ 223 h 833"/>
                <a:gd name="T10" fmla="*/ 178 w 1048"/>
                <a:gd name="T11" fmla="*/ 234 h 833"/>
                <a:gd name="T12" fmla="*/ 191 w 1048"/>
                <a:gd name="T13" fmla="*/ 234 h 833"/>
                <a:gd name="T14" fmla="*/ 201 w 1048"/>
                <a:gd name="T15" fmla="*/ 221 h 833"/>
                <a:gd name="T16" fmla="*/ 208 w 1048"/>
                <a:gd name="T17" fmla="*/ 209 h 833"/>
                <a:gd name="T18" fmla="*/ 218 w 1048"/>
                <a:gd name="T19" fmla="*/ 194 h 833"/>
                <a:gd name="T20" fmla="*/ 225 w 1048"/>
                <a:gd name="T21" fmla="*/ 176 h 833"/>
                <a:gd name="T22" fmla="*/ 235 w 1048"/>
                <a:gd name="T23" fmla="*/ 156 h 833"/>
                <a:gd name="T24" fmla="*/ 245 w 1048"/>
                <a:gd name="T25" fmla="*/ 136 h 833"/>
                <a:gd name="T26" fmla="*/ 253 w 1048"/>
                <a:gd name="T27" fmla="*/ 120 h 833"/>
                <a:gd name="T28" fmla="*/ 255 w 1048"/>
                <a:gd name="T29" fmla="*/ 111 h 833"/>
                <a:gd name="T30" fmla="*/ 263 w 1048"/>
                <a:gd name="T31" fmla="*/ 96 h 833"/>
                <a:gd name="T32" fmla="*/ 270 w 1048"/>
                <a:gd name="T33" fmla="*/ 76 h 833"/>
                <a:gd name="T34" fmla="*/ 277 w 1048"/>
                <a:gd name="T35" fmla="*/ 58 h 833"/>
                <a:gd name="T36" fmla="*/ 282 w 1048"/>
                <a:gd name="T37" fmla="*/ 42 h 833"/>
                <a:gd name="T38" fmla="*/ 290 w 1048"/>
                <a:gd name="T39" fmla="*/ 29 h 833"/>
                <a:gd name="T40" fmla="*/ 292 w 1048"/>
                <a:gd name="T41" fmla="*/ 20 h 833"/>
                <a:gd name="T42" fmla="*/ 297 w 1048"/>
                <a:gd name="T43" fmla="*/ 13 h 833"/>
                <a:gd name="T44" fmla="*/ 305 w 1048"/>
                <a:gd name="T45" fmla="*/ 4 h 833"/>
                <a:gd name="T46" fmla="*/ 317 w 1048"/>
                <a:gd name="T47" fmla="*/ 0 h 833"/>
                <a:gd name="T48" fmla="*/ 329 w 1048"/>
                <a:gd name="T49" fmla="*/ 2 h 833"/>
                <a:gd name="T50" fmla="*/ 342 w 1048"/>
                <a:gd name="T51" fmla="*/ 4 h 833"/>
                <a:gd name="T52" fmla="*/ 354 w 1048"/>
                <a:gd name="T53" fmla="*/ 7 h 833"/>
                <a:gd name="T54" fmla="*/ 369 w 1048"/>
                <a:gd name="T55" fmla="*/ 11 h 833"/>
                <a:gd name="T56" fmla="*/ 389 w 1048"/>
                <a:gd name="T57" fmla="*/ 18 h 833"/>
                <a:gd name="T58" fmla="*/ 409 w 1048"/>
                <a:gd name="T59" fmla="*/ 22 h 833"/>
                <a:gd name="T60" fmla="*/ 433 w 1048"/>
                <a:gd name="T61" fmla="*/ 29 h 833"/>
                <a:gd name="T62" fmla="*/ 458 w 1048"/>
                <a:gd name="T63" fmla="*/ 36 h 833"/>
                <a:gd name="T64" fmla="*/ 485 w 1048"/>
                <a:gd name="T65" fmla="*/ 45 h 833"/>
                <a:gd name="T66" fmla="*/ 513 w 1048"/>
                <a:gd name="T67" fmla="*/ 51 h 833"/>
                <a:gd name="T68" fmla="*/ 545 w 1048"/>
                <a:gd name="T69" fmla="*/ 60 h 833"/>
                <a:gd name="T70" fmla="*/ 575 w 1048"/>
                <a:gd name="T71" fmla="*/ 69 h 833"/>
                <a:gd name="T72" fmla="*/ 607 w 1048"/>
                <a:gd name="T73" fmla="*/ 78 h 833"/>
                <a:gd name="T74" fmla="*/ 639 w 1048"/>
                <a:gd name="T75" fmla="*/ 87 h 833"/>
                <a:gd name="T76" fmla="*/ 671 w 1048"/>
                <a:gd name="T77" fmla="*/ 98 h 833"/>
                <a:gd name="T78" fmla="*/ 703 w 1048"/>
                <a:gd name="T79" fmla="*/ 107 h 833"/>
                <a:gd name="T80" fmla="*/ 736 w 1048"/>
                <a:gd name="T81" fmla="*/ 116 h 833"/>
                <a:gd name="T82" fmla="*/ 768 w 1048"/>
                <a:gd name="T83" fmla="*/ 125 h 833"/>
                <a:gd name="T84" fmla="*/ 800 w 1048"/>
                <a:gd name="T85" fmla="*/ 134 h 833"/>
                <a:gd name="T86" fmla="*/ 830 w 1048"/>
                <a:gd name="T87" fmla="*/ 143 h 833"/>
                <a:gd name="T88" fmla="*/ 857 w 1048"/>
                <a:gd name="T89" fmla="*/ 151 h 833"/>
                <a:gd name="T90" fmla="*/ 887 w 1048"/>
                <a:gd name="T91" fmla="*/ 160 h 833"/>
                <a:gd name="T92" fmla="*/ 911 w 1048"/>
                <a:gd name="T93" fmla="*/ 167 h 833"/>
                <a:gd name="T94" fmla="*/ 936 w 1048"/>
                <a:gd name="T95" fmla="*/ 176 h 833"/>
                <a:gd name="T96" fmla="*/ 959 w 1048"/>
                <a:gd name="T97" fmla="*/ 180 h 833"/>
                <a:gd name="T98" fmla="*/ 978 w 1048"/>
                <a:gd name="T99" fmla="*/ 187 h 833"/>
                <a:gd name="T100" fmla="*/ 996 w 1048"/>
                <a:gd name="T101" fmla="*/ 192 h 833"/>
                <a:gd name="T102" fmla="*/ 1011 w 1048"/>
                <a:gd name="T103" fmla="*/ 196 h 833"/>
                <a:gd name="T104" fmla="*/ 1020 w 1048"/>
                <a:gd name="T105" fmla="*/ 198 h 833"/>
                <a:gd name="T106" fmla="*/ 1030 w 1048"/>
                <a:gd name="T107" fmla="*/ 203 h 833"/>
                <a:gd name="T108" fmla="*/ 1035 w 1048"/>
                <a:gd name="T109" fmla="*/ 205 h 833"/>
                <a:gd name="T110" fmla="*/ 1040 w 1048"/>
                <a:gd name="T111" fmla="*/ 214 h 833"/>
                <a:gd name="T112" fmla="*/ 1045 w 1048"/>
                <a:gd name="T113" fmla="*/ 225 h 833"/>
                <a:gd name="T114" fmla="*/ 1045 w 1048"/>
                <a:gd name="T115" fmla="*/ 236 h 833"/>
                <a:gd name="T116" fmla="*/ 1045 w 1048"/>
                <a:gd name="T117" fmla="*/ 250 h 833"/>
                <a:gd name="T118" fmla="*/ 1043 w 1048"/>
                <a:gd name="T119" fmla="*/ 263 h 833"/>
                <a:gd name="T120" fmla="*/ 788 w 1048"/>
                <a:gd name="T121" fmla="*/ 833 h 833"/>
                <a:gd name="T122" fmla="*/ 57 w 1048"/>
                <a:gd name="T123" fmla="*/ 550 h 833"/>
                <a:gd name="T124" fmla="*/ 37 w 1048"/>
                <a:gd name="T125" fmla="*/ 36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8" h="833">
                  <a:moveTo>
                    <a:pt x="37" y="363"/>
                  </a:moveTo>
                  <a:lnTo>
                    <a:pt x="0" y="316"/>
                  </a:lnTo>
                  <a:lnTo>
                    <a:pt x="30" y="196"/>
                  </a:lnTo>
                  <a:lnTo>
                    <a:pt x="114" y="158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6" y="201"/>
                  </a:lnTo>
                  <a:lnTo>
                    <a:pt x="158" y="207"/>
                  </a:lnTo>
                  <a:lnTo>
                    <a:pt x="161" y="216"/>
                  </a:lnTo>
                  <a:lnTo>
                    <a:pt x="163" y="223"/>
                  </a:lnTo>
                  <a:lnTo>
                    <a:pt x="171" y="229"/>
                  </a:lnTo>
                  <a:lnTo>
                    <a:pt x="178" y="234"/>
                  </a:lnTo>
                  <a:lnTo>
                    <a:pt x="188" y="236"/>
                  </a:lnTo>
                  <a:lnTo>
                    <a:pt x="191" y="234"/>
                  </a:lnTo>
                  <a:lnTo>
                    <a:pt x="198" y="225"/>
                  </a:lnTo>
                  <a:lnTo>
                    <a:pt x="201" y="221"/>
                  </a:lnTo>
                  <a:lnTo>
                    <a:pt x="206" y="216"/>
                  </a:lnTo>
                  <a:lnTo>
                    <a:pt x="208" y="209"/>
                  </a:lnTo>
                  <a:lnTo>
                    <a:pt x="213" y="203"/>
                  </a:lnTo>
                  <a:lnTo>
                    <a:pt x="218" y="194"/>
                  </a:lnTo>
                  <a:lnTo>
                    <a:pt x="220" y="185"/>
                  </a:lnTo>
                  <a:lnTo>
                    <a:pt x="225" y="176"/>
                  </a:lnTo>
                  <a:lnTo>
                    <a:pt x="230" y="167"/>
                  </a:lnTo>
                  <a:lnTo>
                    <a:pt x="235" y="156"/>
                  </a:lnTo>
                  <a:lnTo>
                    <a:pt x="240" y="147"/>
                  </a:lnTo>
                  <a:lnTo>
                    <a:pt x="245" y="136"/>
                  </a:lnTo>
                  <a:lnTo>
                    <a:pt x="250" y="127"/>
                  </a:lnTo>
                  <a:lnTo>
                    <a:pt x="253" y="120"/>
                  </a:lnTo>
                  <a:lnTo>
                    <a:pt x="253" y="116"/>
                  </a:lnTo>
                  <a:lnTo>
                    <a:pt x="255" y="111"/>
                  </a:lnTo>
                  <a:lnTo>
                    <a:pt x="258" y="105"/>
                  </a:lnTo>
                  <a:lnTo>
                    <a:pt x="263" y="96"/>
                  </a:lnTo>
                  <a:lnTo>
                    <a:pt x="267" y="85"/>
                  </a:lnTo>
                  <a:lnTo>
                    <a:pt x="270" y="76"/>
                  </a:lnTo>
                  <a:lnTo>
                    <a:pt x="275" y="67"/>
                  </a:lnTo>
                  <a:lnTo>
                    <a:pt x="277" y="58"/>
                  </a:lnTo>
                  <a:lnTo>
                    <a:pt x="282" y="51"/>
                  </a:lnTo>
                  <a:lnTo>
                    <a:pt x="282" y="42"/>
                  </a:lnTo>
                  <a:lnTo>
                    <a:pt x="287" y="36"/>
                  </a:lnTo>
                  <a:lnTo>
                    <a:pt x="290" y="29"/>
                  </a:lnTo>
                  <a:lnTo>
                    <a:pt x="290" y="27"/>
                  </a:lnTo>
                  <a:lnTo>
                    <a:pt x="292" y="20"/>
                  </a:lnTo>
                  <a:lnTo>
                    <a:pt x="295" y="18"/>
                  </a:lnTo>
                  <a:lnTo>
                    <a:pt x="297" y="13"/>
                  </a:lnTo>
                  <a:lnTo>
                    <a:pt x="302" y="7"/>
                  </a:lnTo>
                  <a:lnTo>
                    <a:pt x="305" y="4"/>
                  </a:lnTo>
                  <a:lnTo>
                    <a:pt x="312" y="2"/>
                  </a:lnTo>
                  <a:lnTo>
                    <a:pt x="31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7" y="4"/>
                  </a:lnTo>
                  <a:lnTo>
                    <a:pt x="342" y="4"/>
                  </a:lnTo>
                  <a:lnTo>
                    <a:pt x="349" y="7"/>
                  </a:lnTo>
                  <a:lnTo>
                    <a:pt x="354" y="7"/>
                  </a:lnTo>
                  <a:lnTo>
                    <a:pt x="364" y="11"/>
                  </a:lnTo>
                  <a:lnTo>
                    <a:pt x="369" y="11"/>
                  </a:lnTo>
                  <a:lnTo>
                    <a:pt x="379" y="13"/>
                  </a:lnTo>
                  <a:lnTo>
                    <a:pt x="389" y="18"/>
                  </a:lnTo>
                  <a:lnTo>
                    <a:pt x="399" y="20"/>
                  </a:lnTo>
                  <a:lnTo>
                    <a:pt x="409" y="22"/>
                  </a:lnTo>
                  <a:lnTo>
                    <a:pt x="421" y="27"/>
                  </a:lnTo>
                  <a:lnTo>
                    <a:pt x="433" y="29"/>
                  </a:lnTo>
                  <a:lnTo>
                    <a:pt x="446" y="33"/>
                  </a:lnTo>
                  <a:lnTo>
                    <a:pt x="458" y="36"/>
                  </a:lnTo>
                  <a:lnTo>
                    <a:pt x="471" y="40"/>
                  </a:lnTo>
                  <a:lnTo>
                    <a:pt x="485" y="45"/>
                  </a:lnTo>
                  <a:lnTo>
                    <a:pt x="500" y="49"/>
                  </a:lnTo>
                  <a:lnTo>
                    <a:pt x="513" y="51"/>
                  </a:lnTo>
                  <a:lnTo>
                    <a:pt x="528" y="58"/>
                  </a:lnTo>
                  <a:lnTo>
                    <a:pt x="545" y="60"/>
                  </a:lnTo>
                  <a:lnTo>
                    <a:pt x="560" y="65"/>
                  </a:lnTo>
                  <a:lnTo>
                    <a:pt x="575" y="69"/>
                  </a:lnTo>
                  <a:lnTo>
                    <a:pt x="589" y="74"/>
                  </a:lnTo>
                  <a:lnTo>
                    <a:pt x="607" y="78"/>
                  </a:lnTo>
                  <a:lnTo>
                    <a:pt x="622" y="85"/>
                  </a:lnTo>
                  <a:lnTo>
                    <a:pt x="639" y="87"/>
                  </a:lnTo>
                  <a:lnTo>
                    <a:pt x="656" y="94"/>
                  </a:lnTo>
                  <a:lnTo>
                    <a:pt x="671" y="98"/>
                  </a:lnTo>
                  <a:lnTo>
                    <a:pt x="689" y="102"/>
                  </a:lnTo>
                  <a:lnTo>
                    <a:pt x="703" y="107"/>
                  </a:lnTo>
                  <a:lnTo>
                    <a:pt x="721" y="111"/>
                  </a:lnTo>
                  <a:lnTo>
                    <a:pt x="736" y="116"/>
                  </a:lnTo>
                  <a:lnTo>
                    <a:pt x="753" y="120"/>
                  </a:lnTo>
                  <a:lnTo>
                    <a:pt x="768" y="125"/>
                  </a:lnTo>
                  <a:lnTo>
                    <a:pt x="783" y="129"/>
                  </a:lnTo>
                  <a:lnTo>
                    <a:pt x="800" y="134"/>
                  </a:lnTo>
                  <a:lnTo>
                    <a:pt x="815" y="140"/>
                  </a:lnTo>
                  <a:lnTo>
                    <a:pt x="830" y="143"/>
                  </a:lnTo>
                  <a:lnTo>
                    <a:pt x="845" y="147"/>
                  </a:lnTo>
                  <a:lnTo>
                    <a:pt x="857" y="151"/>
                  </a:lnTo>
                  <a:lnTo>
                    <a:pt x="874" y="156"/>
                  </a:lnTo>
                  <a:lnTo>
                    <a:pt x="887" y="160"/>
                  </a:lnTo>
                  <a:lnTo>
                    <a:pt x="899" y="163"/>
                  </a:lnTo>
                  <a:lnTo>
                    <a:pt x="911" y="167"/>
                  </a:lnTo>
                  <a:lnTo>
                    <a:pt x="926" y="172"/>
                  </a:lnTo>
                  <a:lnTo>
                    <a:pt x="936" y="176"/>
                  </a:lnTo>
                  <a:lnTo>
                    <a:pt x="949" y="178"/>
                  </a:lnTo>
                  <a:lnTo>
                    <a:pt x="959" y="180"/>
                  </a:lnTo>
                  <a:lnTo>
                    <a:pt x="971" y="185"/>
                  </a:lnTo>
                  <a:lnTo>
                    <a:pt x="978" y="187"/>
                  </a:lnTo>
                  <a:lnTo>
                    <a:pt x="988" y="189"/>
                  </a:lnTo>
                  <a:lnTo>
                    <a:pt x="996" y="192"/>
                  </a:lnTo>
                  <a:lnTo>
                    <a:pt x="1006" y="196"/>
                  </a:lnTo>
                  <a:lnTo>
                    <a:pt x="1011" y="196"/>
                  </a:lnTo>
                  <a:lnTo>
                    <a:pt x="1016" y="198"/>
                  </a:lnTo>
                  <a:lnTo>
                    <a:pt x="1020" y="198"/>
                  </a:lnTo>
                  <a:lnTo>
                    <a:pt x="1025" y="201"/>
                  </a:lnTo>
                  <a:lnTo>
                    <a:pt x="1030" y="203"/>
                  </a:lnTo>
                  <a:lnTo>
                    <a:pt x="1035" y="205"/>
                  </a:lnTo>
                  <a:lnTo>
                    <a:pt x="1035" y="205"/>
                  </a:lnTo>
                  <a:lnTo>
                    <a:pt x="1038" y="209"/>
                  </a:lnTo>
                  <a:lnTo>
                    <a:pt x="1040" y="214"/>
                  </a:lnTo>
                  <a:lnTo>
                    <a:pt x="1045" y="223"/>
                  </a:lnTo>
                  <a:lnTo>
                    <a:pt x="1045" y="225"/>
                  </a:lnTo>
                  <a:lnTo>
                    <a:pt x="1045" y="232"/>
                  </a:lnTo>
                  <a:lnTo>
                    <a:pt x="1045" y="236"/>
                  </a:lnTo>
                  <a:lnTo>
                    <a:pt x="1048" y="243"/>
                  </a:lnTo>
                  <a:lnTo>
                    <a:pt x="1045" y="250"/>
                  </a:lnTo>
                  <a:lnTo>
                    <a:pt x="1045" y="256"/>
                  </a:lnTo>
                  <a:lnTo>
                    <a:pt x="1043" y="263"/>
                  </a:lnTo>
                  <a:lnTo>
                    <a:pt x="1040" y="272"/>
                  </a:lnTo>
                  <a:lnTo>
                    <a:pt x="788" y="833"/>
                  </a:lnTo>
                  <a:lnTo>
                    <a:pt x="97" y="626"/>
                  </a:lnTo>
                  <a:lnTo>
                    <a:pt x="57" y="550"/>
                  </a:lnTo>
                  <a:lnTo>
                    <a:pt x="37" y="363"/>
                  </a:lnTo>
                  <a:lnTo>
                    <a:pt x="37" y="363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73" name="Freeform 30"/>
            <p:cNvSpPr>
              <a:spLocks/>
            </p:cNvSpPr>
            <p:nvPr/>
          </p:nvSpPr>
          <p:spPr bwMode="auto">
            <a:xfrm>
              <a:off x="2870" y="1839"/>
              <a:ext cx="248" cy="343"/>
            </a:xfrm>
            <a:custGeom>
              <a:avLst/>
              <a:gdLst>
                <a:gd name="T0" fmla="*/ 27 w 248"/>
                <a:gd name="T1" fmla="*/ 187 h 343"/>
                <a:gd name="T2" fmla="*/ 37 w 248"/>
                <a:gd name="T3" fmla="*/ 182 h 343"/>
                <a:gd name="T4" fmla="*/ 45 w 248"/>
                <a:gd name="T5" fmla="*/ 174 h 343"/>
                <a:gd name="T6" fmla="*/ 47 w 248"/>
                <a:gd name="T7" fmla="*/ 162 h 343"/>
                <a:gd name="T8" fmla="*/ 45 w 248"/>
                <a:gd name="T9" fmla="*/ 151 h 343"/>
                <a:gd name="T10" fmla="*/ 37 w 248"/>
                <a:gd name="T11" fmla="*/ 138 h 343"/>
                <a:gd name="T12" fmla="*/ 30 w 248"/>
                <a:gd name="T13" fmla="*/ 125 h 343"/>
                <a:gd name="T14" fmla="*/ 20 w 248"/>
                <a:gd name="T15" fmla="*/ 109 h 343"/>
                <a:gd name="T16" fmla="*/ 10 w 248"/>
                <a:gd name="T17" fmla="*/ 96 h 343"/>
                <a:gd name="T18" fmla="*/ 2 w 248"/>
                <a:gd name="T19" fmla="*/ 78 h 343"/>
                <a:gd name="T20" fmla="*/ 0 w 248"/>
                <a:gd name="T21" fmla="*/ 62 h 343"/>
                <a:gd name="T22" fmla="*/ 0 w 248"/>
                <a:gd name="T23" fmla="*/ 47 h 343"/>
                <a:gd name="T24" fmla="*/ 7 w 248"/>
                <a:gd name="T25" fmla="*/ 33 h 343"/>
                <a:gd name="T26" fmla="*/ 20 w 248"/>
                <a:gd name="T27" fmla="*/ 22 h 343"/>
                <a:gd name="T28" fmla="*/ 37 w 248"/>
                <a:gd name="T29" fmla="*/ 11 h 343"/>
                <a:gd name="T30" fmla="*/ 52 w 248"/>
                <a:gd name="T31" fmla="*/ 6 h 343"/>
                <a:gd name="T32" fmla="*/ 64 w 248"/>
                <a:gd name="T33" fmla="*/ 4 h 343"/>
                <a:gd name="T34" fmla="*/ 77 w 248"/>
                <a:gd name="T35" fmla="*/ 2 h 343"/>
                <a:gd name="T36" fmla="*/ 89 w 248"/>
                <a:gd name="T37" fmla="*/ 2 h 343"/>
                <a:gd name="T38" fmla="*/ 104 w 248"/>
                <a:gd name="T39" fmla="*/ 0 h 343"/>
                <a:gd name="T40" fmla="*/ 116 w 248"/>
                <a:gd name="T41" fmla="*/ 0 h 343"/>
                <a:gd name="T42" fmla="*/ 134 w 248"/>
                <a:gd name="T43" fmla="*/ 2 h 343"/>
                <a:gd name="T44" fmla="*/ 149 w 248"/>
                <a:gd name="T45" fmla="*/ 4 h 343"/>
                <a:gd name="T46" fmla="*/ 166 w 248"/>
                <a:gd name="T47" fmla="*/ 9 h 343"/>
                <a:gd name="T48" fmla="*/ 181 w 248"/>
                <a:gd name="T49" fmla="*/ 11 h 343"/>
                <a:gd name="T50" fmla="*/ 193 w 248"/>
                <a:gd name="T51" fmla="*/ 15 h 343"/>
                <a:gd name="T52" fmla="*/ 206 w 248"/>
                <a:gd name="T53" fmla="*/ 22 h 343"/>
                <a:gd name="T54" fmla="*/ 218 w 248"/>
                <a:gd name="T55" fmla="*/ 31 h 343"/>
                <a:gd name="T56" fmla="*/ 233 w 248"/>
                <a:gd name="T57" fmla="*/ 42 h 343"/>
                <a:gd name="T58" fmla="*/ 240 w 248"/>
                <a:gd name="T59" fmla="*/ 55 h 343"/>
                <a:gd name="T60" fmla="*/ 245 w 248"/>
                <a:gd name="T61" fmla="*/ 69 h 343"/>
                <a:gd name="T62" fmla="*/ 248 w 248"/>
                <a:gd name="T63" fmla="*/ 82 h 343"/>
                <a:gd name="T64" fmla="*/ 245 w 248"/>
                <a:gd name="T65" fmla="*/ 93 h 343"/>
                <a:gd name="T66" fmla="*/ 240 w 248"/>
                <a:gd name="T67" fmla="*/ 105 h 343"/>
                <a:gd name="T68" fmla="*/ 230 w 248"/>
                <a:gd name="T69" fmla="*/ 116 h 343"/>
                <a:gd name="T70" fmla="*/ 218 w 248"/>
                <a:gd name="T71" fmla="*/ 125 h 343"/>
                <a:gd name="T72" fmla="*/ 203 w 248"/>
                <a:gd name="T73" fmla="*/ 133 h 343"/>
                <a:gd name="T74" fmla="*/ 188 w 248"/>
                <a:gd name="T75" fmla="*/ 140 h 343"/>
                <a:gd name="T76" fmla="*/ 171 w 248"/>
                <a:gd name="T77" fmla="*/ 149 h 343"/>
                <a:gd name="T78" fmla="*/ 158 w 248"/>
                <a:gd name="T79" fmla="*/ 156 h 343"/>
                <a:gd name="T80" fmla="*/ 146 w 248"/>
                <a:gd name="T81" fmla="*/ 165 h 343"/>
                <a:gd name="T82" fmla="*/ 134 w 248"/>
                <a:gd name="T83" fmla="*/ 176 h 343"/>
                <a:gd name="T84" fmla="*/ 129 w 248"/>
                <a:gd name="T85" fmla="*/ 191 h 343"/>
                <a:gd name="T86" fmla="*/ 131 w 248"/>
                <a:gd name="T87" fmla="*/ 205 h 343"/>
                <a:gd name="T88" fmla="*/ 136 w 248"/>
                <a:gd name="T89" fmla="*/ 214 h 343"/>
                <a:gd name="T90" fmla="*/ 146 w 248"/>
                <a:gd name="T91" fmla="*/ 343 h 343"/>
                <a:gd name="T92" fmla="*/ 139 w 248"/>
                <a:gd name="T93" fmla="*/ 334 h 343"/>
                <a:gd name="T94" fmla="*/ 131 w 248"/>
                <a:gd name="T95" fmla="*/ 325 h 343"/>
                <a:gd name="T96" fmla="*/ 119 w 248"/>
                <a:gd name="T97" fmla="*/ 314 h 343"/>
                <a:gd name="T98" fmla="*/ 99 w 248"/>
                <a:gd name="T99" fmla="*/ 301 h 343"/>
                <a:gd name="T100" fmla="*/ 87 w 248"/>
                <a:gd name="T101" fmla="*/ 294 h 343"/>
                <a:gd name="T102" fmla="*/ 74 w 248"/>
                <a:gd name="T103" fmla="*/ 287 h 343"/>
                <a:gd name="T104" fmla="*/ 59 w 248"/>
                <a:gd name="T105" fmla="*/ 278 h 343"/>
                <a:gd name="T106" fmla="*/ 42 w 248"/>
                <a:gd name="T107" fmla="*/ 272 h 343"/>
                <a:gd name="T108" fmla="*/ 25 w 248"/>
                <a:gd name="T109" fmla="*/ 263 h 343"/>
                <a:gd name="T110" fmla="*/ 5 w 248"/>
                <a:gd name="T111" fmla="*/ 256 h 343"/>
                <a:gd name="T112" fmla="*/ 22 w 248"/>
                <a:gd name="T113" fmla="*/ 18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343">
                  <a:moveTo>
                    <a:pt x="22" y="189"/>
                  </a:moveTo>
                  <a:lnTo>
                    <a:pt x="27" y="187"/>
                  </a:lnTo>
                  <a:lnTo>
                    <a:pt x="35" y="187"/>
                  </a:lnTo>
                  <a:lnTo>
                    <a:pt x="37" y="182"/>
                  </a:lnTo>
                  <a:lnTo>
                    <a:pt x="42" y="180"/>
                  </a:lnTo>
                  <a:lnTo>
                    <a:pt x="45" y="174"/>
                  </a:lnTo>
                  <a:lnTo>
                    <a:pt x="47" y="169"/>
                  </a:lnTo>
                  <a:lnTo>
                    <a:pt x="47" y="162"/>
                  </a:lnTo>
                  <a:lnTo>
                    <a:pt x="47" y="158"/>
                  </a:lnTo>
                  <a:lnTo>
                    <a:pt x="45" y="151"/>
                  </a:lnTo>
                  <a:lnTo>
                    <a:pt x="42" y="147"/>
                  </a:lnTo>
                  <a:lnTo>
                    <a:pt x="37" y="138"/>
                  </a:lnTo>
                  <a:lnTo>
                    <a:pt x="32" y="131"/>
                  </a:lnTo>
                  <a:lnTo>
                    <a:pt x="30" y="125"/>
                  </a:lnTo>
                  <a:lnTo>
                    <a:pt x="25" y="118"/>
                  </a:lnTo>
                  <a:lnTo>
                    <a:pt x="20" y="109"/>
                  </a:lnTo>
                  <a:lnTo>
                    <a:pt x="15" y="102"/>
                  </a:lnTo>
                  <a:lnTo>
                    <a:pt x="10" y="96"/>
                  </a:lnTo>
                  <a:lnTo>
                    <a:pt x="7" y="87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7" y="33"/>
                  </a:lnTo>
                  <a:lnTo>
                    <a:pt x="15" y="29"/>
                  </a:lnTo>
                  <a:lnTo>
                    <a:pt x="20" y="22"/>
                  </a:lnTo>
                  <a:lnTo>
                    <a:pt x="30" y="18"/>
                  </a:lnTo>
                  <a:lnTo>
                    <a:pt x="37" y="11"/>
                  </a:lnTo>
                  <a:lnTo>
                    <a:pt x="47" y="9"/>
                  </a:lnTo>
                  <a:lnTo>
                    <a:pt x="52" y="6"/>
                  </a:lnTo>
                  <a:lnTo>
                    <a:pt x="57" y="4"/>
                  </a:lnTo>
                  <a:lnTo>
                    <a:pt x="64" y="4"/>
                  </a:lnTo>
                  <a:lnTo>
                    <a:pt x="69" y="4"/>
                  </a:lnTo>
                  <a:lnTo>
                    <a:pt x="77" y="2"/>
                  </a:lnTo>
                  <a:lnTo>
                    <a:pt x="82" y="2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4" y="2"/>
                  </a:lnTo>
                  <a:lnTo>
                    <a:pt x="141" y="4"/>
                  </a:lnTo>
                  <a:lnTo>
                    <a:pt x="149" y="4"/>
                  </a:lnTo>
                  <a:lnTo>
                    <a:pt x="158" y="6"/>
                  </a:lnTo>
                  <a:lnTo>
                    <a:pt x="166" y="9"/>
                  </a:lnTo>
                  <a:lnTo>
                    <a:pt x="173" y="9"/>
                  </a:lnTo>
                  <a:lnTo>
                    <a:pt x="181" y="11"/>
                  </a:lnTo>
                  <a:lnTo>
                    <a:pt x="188" y="13"/>
                  </a:lnTo>
                  <a:lnTo>
                    <a:pt x="193" y="15"/>
                  </a:lnTo>
                  <a:lnTo>
                    <a:pt x="201" y="18"/>
                  </a:lnTo>
                  <a:lnTo>
                    <a:pt x="206" y="22"/>
                  </a:lnTo>
                  <a:lnTo>
                    <a:pt x="211" y="24"/>
                  </a:lnTo>
                  <a:lnTo>
                    <a:pt x="218" y="31"/>
                  </a:lnTo>
                  <a:lnTo>
                    <a:pt x="225" y="35"/>
                  </a:lnTo>
                  <a:lnTo>
                    <a:pt x="233" y="42"/>
                  </a:lnTo>
                  <a:lnTo>
                    <a:pt x="238" y="49"/>
                  </a:lnTo>
                  <a:lnTo>
                    <a:pt x="240" y="55"/>
                  </a:lnTo>
                  <a:lnTo>
                    <a:pt x="245" y="62"/>
                  </a:lnTo>
                  <a:lnTo>
                    <a:pt x="245" y="69"/>
                  </a:lnTo>
                  <a:lnTo>
                    <a:pt x="248" y="76"/>
                  </a:lnTo>
                  <a:lnTo>
                    <a:pt x="248" y="82"/>
                  </a:lnTo>
                  <a:lnTo>
                    <a:pt x="248" y="87"/>
                  </a:lnTo>
                  <a:lnTo>
                    <a:pt x="245" y="93"/>
                  </a:lnTo>
                  <a:lnTo>
                    <a:pt x="245" y="100"/>
                  </a:lnTo>
                  <a:lnTo>
                    <a:pt x="240" y="105"/>
                  </a:lnTo>
                  <a:lnTo>
                    <a:pt x="235" y="111"/>
                  </a:lnTo>
                  <a:lnTo>
                    <a:pt x="230" y="116"/>
                  </a:lnTo>
                  <a:lnTo>
                    <a:pt x="225" y="120"/>
                  </a:lnTo>
                  <a:lnTo>
                    <a:pt x="218" y="125"/>
                  </a:lnTo>
                  <a:lnTo>
                    <a:pt x="211" y="129"/>
                  </a:lnTo>
                  <a:lnTo>
                    <a:pt x="203" y="133"/>
                  </a:lnTo>
                  <a:lnTo>
                    <a:pt x="196" y="138"/>
                  </a:lnTo>
                  <a:lnTo>
                    <a:pt x="188" y="140"/>
                  </a:lnTo>
                  <a:lnTo>
                    <a:pt x="181" y="145"/>
                  </a:lnTo>
                  <a:lnTo>
                    <a:pt x="171" y="149"/>
                  </a:lnTo>
                  <a:lnTo>
                    <a:pt x="166" y="154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46" y="165"/>
                  </a:lnTo>
                  <a:lnTo>
                    <a:pt x="141" y="169"/>
                  </a:lnTo>
                  <a:lnTo>
                    <a:pt x="134" y="176"/>
                  </a:lnTo>
                  <a:lnTo>
                    <a:pt x="131" y="182"/>
                  </a:lnTo>
                  <a:lnTo>
                    <a:pt x="129" y="191"/>
                  </a:lnTo>
                  <a:lnTo>
                    <a:pt x="131" y="198"/>
                  </a:lnTo>
                  <a:lnTo>
                    <a:pt x="131" y="205"/>
                  </a:lnTo>
                  <a:lnTo>
                    <a:pt x="134" y="209"/>
                  </a:lnTo>
                  <a:lnTo>
                    <a:pt x="136" y="214"/>
                  </a:lnTo>
                  <a:lnTo>
                    <a:pt x="139" y="214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9" y="334"/>
                  </a:lnTo>
                  <a:lnTo>
                    <a:pt x="136" y="330"/>
                  </a:lnTo>
                  <a:lnTo>
                    <a:pt x="131" y="325"/>
                  </a:lnTo>
                  <a:lnTo>
                    <a:pt x="124" y="321"/>
                  </a:lnTo>
                  <a:lnTo>
                    <a:pt x="119" y="314"/>
                  </a:lnTo>
                  <a:lnTo>
                    <a:pt x="109" y="307"/>
                  </a:lnTo>
                  <a:lnTo>
                    <a:pt x="99" y="301"/>
                  </a:lnTo>
                  <a:lnTo>
                    <a:pt x="92" y="296"/>
                  </a:lnTo>
                  <a:lnTo>
                    <a:pt x="87" y="294"/>
                  </a:lnTo>
                  <a:lnTo>
                    <a:pt x="79" y="289"/>
                  </a:lnTo>
                  <a:lnTo>
                    <a:pt x="74" y="287"/>
                  </a:lnTo>
                  <a:lnTo>
                    <a:pt x="67" y="283"/>
                  </a:lnTo>
                  <a:lnTo>
                    <a:pt x="59" y="278"/>
                  </a:lnTo>
                  <a:lnTo>
                    <a:pt x="49" y="274"/>
                  </a:lnTo>
                  <a:lnTo>
                    <a:pt x="42" y="272"/>
                  </a:lnTo>
                  <a:lnTo>
                    <a:pt x="32" y="267"/>
                  </a:lnTo>
                  <a:lnTo>
                    <a:pt x="25" y="263"/>
                  </a:lnTo>
                  <a:lnTo>
                    <a:pt x="15" y="258"/>
                  </a:lnTo>
                  <a:lnTo>
                    <a:pt x="5" y="256"/>
                  </a:lnTo>
                  <a:lnTo>
                    <a:pt x="22" y="189"/>
                  </a:lnTo>
                  <a:lnTo>
                    <a:pt x="22" y="189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74" name="Freeform 31"/>
            <p:cNvSpPr>
              <a:spLocks/>
            </p:cNvSpPr>
            <p:nvPr/>
          </p:nvSpPr>
          <p:spPr bwMode="auto">
            <a:xfrm>
              <a:off x="3536" y="1690"/>
              <a:ext cx="238" cy="269"/>
            </a:xfrm>
            <a:custGeom>
              <a:avLst/>
              <a:gdLst>
                <a:gd name="T0" fmla="*/ 0 w 238"/>
                <a:gd name="T1" fmla="*/ 269 h 269"/>
                <a:gd name="T2" fmla="*/ 15 w 238"/>
                <a:gd name="T3" fmla="*/ 247 h 269"/>
                <a:gd name="T4" fmla="*/ 18 w 238"/>
                <a:gd name="T5" fmla="*/ 240 h 269"/>
                <a:gd name="T6" fmla="*/ 23 w 238"/>
                <a:gd name="T7" fmla="*/ 236 h 269"/>
                <a:gd name="T8" fmla="*/ 28 w 238"/>
                <a:gd name="T9" fmla="*/ 229 h 269"/>
                <a:gd name="T10" fmla="*/ 32 w 238"/>
                <a:gd name="T11" fmla="*/ 225 h 269"/>
                <a:gd name="T12" fmla="*/ 40 w 238"/>
                <a:gd name="T13" fmla="*/ 218 h 269"/>
                <a:gd name="T14" fmla="*/ 45 w 238"/>
                <a:gd name="T15" fmla="*/ 211 h 269"/>
                <a:gd name="T16" fmla="*/ 52 w 238"/>
                <a:gd name="T17" fmla="*/ 204 h 269"/>
                <a:gd name="T18" fmla="*/ 60 w 238"/>
                <a:gd name="T19" fmla="*/ 200 h 269"/>
                <a:gd name="T20" fmla="*/ 65 w 238"/>
                <a:gd name="T21" fmla="*/ 193 h 269"/>
                <a:gd name="T22" fmla="*/ 75 w 238"/>
                <a:gd name="T23" fmla="*/ 187 h 269"/>
                <a:gd name="T24" fmla="*/ 82 w 238"/>
                <a:gd name="T25" fmla="*/ 180 h 269"/>
                <a:gd name="T26" fmla="*/ 92 w 238"/>
                <a:gd name="T27" fmla="*/ 173 h 269"/>
                <a:gd name="T28" fmla="*/ 99 w 238"/>
                <a:gd name="T29" fmla="*/ 169 h 269"/>
                <a:gd name="T30" fmla="*/ 109 w 238"/>
                <a:gd name="T31" fmla="*/ 162 h 269"/>
                <a:gd name="T32" fmla="*/ 119 w 238"/>
                <a:gd name="T33" fmla="*/ 158 h 269"/>
                <a:gd name="T34" fmla="*/ 129 w 238"/>
                <a:gd name="T35" fmla="*/ 153 h 269"/>
                <a:gd name="T36" fmla="*/ 139 w 238"/>
                <a:gd name="T37" fmla="*/ 147 h 269"/>
                <a:gd name="T38" fmla="*/ 151 w 238"/>
                <a:gd name="T39" fmla="*/ 144 h 269"/>
                <a:gd name="T40" fmla="*/ 156 w 238"/>
                <a:gd name="T41" fmla="*/ 142 h 269"/>
                <a:gd name="T42" fmla="*/ 161 w 238"/>
                <a:gd name="T43" fmla="*/ 140 h 269"/>
                <a:gd name="T44" fmla="*/ 169 w 238"/>
                <a:gd name="T45" fmla="*/ 138 h 269"/>
                <a:gd name="T46" fmla="*/ 174 w 238"/>
                <a:gd name="T47" fmla="*/ 138 h 269"/>
                <a:gd name="T48" fmla="*/ 181 w 238"/>
                <a:gd name="T49" fmla="*/ 135 h 269"/>
                <a:gd name="T50" fmla="*/ 186 w 238"/>
                <a:gd name="T51" fmla="*/ 135 h 269"/>
                <a:gd name="T52" fmla="*/ 193 w 238"/>
                <a:gd name="T53" fmla="*/ 135 h 269"/>
                <a:gd name="T54" fmla="*/ 198 w 238"/>
                <a:gd name="T55" fmla="*/ 135 h 269"/>
                <a:gd name="T56" fmla="*/ 206 w 238"/>
                <a:gd name="T57" fmla="*/ 133 h 269"/>
                <a:gd name="T58" fmla="*/ 213 w 238"/>
                <a:gd name="T59" fmla="*/ 133 h 269"/>
                <a:gd name="T60" fmla="*/ 218 w 238"/>
                <a:gd name="T61" fmla="*/ 133 h 269"/>
                <a:gd name="T62" fmla="*/ 226 w 238"/>
                <a:gd name="T63" fmla="*/ 135 h 269"/>
                <a:gd name="T64" fmla="*/ 238 w 238"/>
                <a:gd name="T65" fmla="*/ 0 h 269"/>
                <a:gd name="T66" fmla="*/ 236 w 238"/>
                <a:gd name="T67" fmla="*/ 0 h 269"/>
                <a:gd name="T68" fmla="*/ 233 w 238"/>
                <a:gd name="T69" fmla="*/ 2 h 269"/>
                <a:gd name="T70" fmla="*/ 226 w 238"/>
                <a:gd name="T71" fmla="*/ 4 h 269"/>
                <a:gd name="T72" fmla="*/ 218 w 238"/>
                <a:gd name="T73" fmla="*/ 11 h 269"/>
                <a:gd name="T74" fmla="*/ 213 w 238"/>
                <a:gd name="T75" fmla="*/ 11 h 269"/>
                <a:gd name="T76" fmla="*/ 206 w 238"/>
                <a:gd name="T77" fmla="*/ 15 h 269"/>
                <a:gd name="T78" fmla="*/ 201 w 238"/>
                <a:gd name="T79" fmla="*/ 17 h 269"/>
                <a:gd name="T80" fmla="*/ 196 w 238"/>
                <a:gd name="T81" fmla="*/ 22 h 269"/>
                <a:gd name="T82" fmla="*/ 189 w 238"/>
                <a:gd name="T83" fmla="*/ 24 h 269"/>
                <a:gd name="T84" fmla="*/ 181 w 238"/>
                <a:gd name="T85" fmla="*/ 26 h 269"/>
                <a:gd name="T86" fmla="*/ 176 w 238"/>
                <a:gd name="T87" fmla="*/ 31 h 269"/>
                <a:gd name="T88" fmla="*/ 169 w 238"/>
                <a:gd name="T89" fmla="*/ 35 h 269"/>
                <a:gd name="T90" fmla="*/ 161 w 238"/>
                <a:gd name="T91" fmla="*/ 40 h 269"/>
                <a:gd name="T92" fmla="*/ 154 w 238"/>
                <a:gd name="T93" fmla="*/ 44 h 269"/>
                <a:gd name="T94" fmla="*/ 146 w 238"/>
                <a:gd name="T95" fmla="*/ 46 h 269"/>
                <a:gd name="T96" fmla="*/ 139 w 238"/>
                <a:gd name="T97" fmla="*/ 53 h 269"/>
                <a:gd name="T98" fmla="*/ 132 w 238"/>
                <a:gd name="T99" fmla="*/ 55 h 269"/>
                <a:gd name="T100" fmla="*/ 124 w 238"/>
                <a:gd name="T101" fmla="*/ 60 h 269"/>
                <a:gd name="T102" fmla="*/ 119 w 238"/>
                <a:gd name="T103" fmla="*/ 64 h 269"/>
                <a:gd name="T104" fmla="*/ 112 w 238"/>
                <a:gd name="T105" fmla="*/ 69 h 269"/>
                <a:gd name="T106" fmla="*/ 104 w 238"/>
                <a:gd name="T107" fmla="*/ 73 h 269"/>
                <a:gd name="T108" fmla="*/ 97 w 238"/>
                <a:gd name="T109" fmla="*/ 75 h 269"/>
                <a:gd name="T110" fmla="*/ 92 w 238"/>
                <a:gd name="T111" fmla="*/ 80 h 269"/>
                <a:gd name="T112" fmla="*/ 85 w 238"/>
                <a:gd name="T113" fmla="*/ 84 h 269"/>
                <a:gd name="T114" fmla="*/ 75 w 238"/>
                <a:gd name="T115" fmla="*/ 93 h 269"/>
                <a:gd name="T116" fmla="*/ 65 w 238"/>
                <a:gd name="T117" fmla="*/ 102 h 269"/>
                <a:gd name="T118" fmla="*/ 0 w 238"/>
                <a:gd name="T119" fmla="*/ 269 h 269"/>
                <a:gd name="T120" fmla="*/ 0 w 238"/>
                <a:gd name="T12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8" h="269">
                  <a:moveTo>
                    <a:pt x="0" y="269"/>
                  </a:moveTo>
                  <a:lnTo>
                    <a:pt x="15" y="247"/>
                  </a:lnTo>
                  <a:lnTo>
                    <a:pt x="18" y="240"/>
                  </a:lnTo>
                  <a:lnTo>
                    <a:pt x="23" y="236"/>
                  </a:lnTo>
                  <a:lnTo>
                    <a:pt x="28" y="229"/>
                  </a:lnTo>
                  <a:lnTo>
                    <a:pt x="32" y="225"/>
                  </a:lnTo>
                  <a:lnTo>
                    <a:pt x="40" y="218"/>
                  </a:lnTo>
                  <a:lnTo>
                    <a:pt x="45" y="211"/>
                  </a:lnTo>
                  <a:lnTo>
                    <a:pt x="52" y="204"/>
                  </a:lnTo>
                  <a:lnTo>
                    <a:pt x="60" y="200"/>
                  </a:lnTo>
                  <a:lnTo>
                    <a:pt x="65" y="193"/>
                  </a:lnTo>
                  <a:lnTo>
                    <a:pt x="75" y="187"/>
                  </a:lnTo>
                  <a:lnTo>
                    <a:pt x="82" y="180"/>
                  </a:lnTo>
                  <a:lnTo>
                    <a:pt x="92" y="173"/>
                  </a:lnTo>
                  <a:lnTo>
                    <a:pt x="99" y="169"/>
                  </a:lnTo>
                  <a:lnTo>
                    <a:pt x="109" y="162"/>
                  </a:lnTo>
                  <a:lnTo>
                    <a:pt x="119" y="158"/>
                  </a:lnTo>
                  <a:lnTo>
                    <a:pt x="129" y="153"/>
                  </a:lnTo>
                  <a:lnTo>
                    <a:pt x="139" y="147"/>
                  </a:lnTo>
                  <a:lnTo>
                    <a:pt x="151" y="144"/>
                  </a:lnTo>
                  <a:lnTo>
                    <a:pt x="156" y="142"/>
                  </a:lnTo>
                  <a:lnTo>
                    <a:pt x="161" y="140"/>
                  </a:lnTo>
                  <a:lnTo>
                    <a:pt x="169" y="138"/>
                  </a:lnTo>
                  <a:lnTo>
                    <a:pt x="174" y="138"/>
                  </a:lnTo>
                  <a:lnTo>
                    <a:pt x="181" y="135"/>
                  </a:lnTo>
                  <a:lnTo>
                    <a:pt x="186" y="135"/>
                  </a:lnTo>
                  <a:lnTo>
                    <a:pt x="193" y="135"/>
                  </a:lnTo>
                  <a:lnTo>
                    <a:pt x="198" y="135"/>
                  </a:lnTo>
                  <a:lnTo>
                    <a:pt x="206" y="133"/>
                  </a:lnTo>
                  <a:lnTo>
                    <a:pt x="213" y="133"/>
                  </a:lnTo>
                  <a:lnTo>
                    <a:pt x="218" y="133"/>
                  </a:lnTo>
                  <a:lnTo>
                    <a:pt x="226" y="135"/>
                  </a:lnTo>
                  <a:lnTo>
                    <a:pt x="238" y="0"/>
                  </a:lnTo>
                  <a:lnTo>
                    <a:pt x="236" y="0"/>
                  </a:lnTo>
                  <a:lnTo>
                    <a:pt x="233" y="2"/>
                  </a:lnTo>
                  <a:lnTo>
                    <a:pt x="226" y="4"/>
                  </a:lnTo>
                  <a:lnTo>
                    <a:pt x="218" y="11"/>
                  </a:lnTo>
                  <a:lnTo>
                    <a:pt x="213" y="11"/>
                  </a:lnTo>
                  <a:lnTo>
                    <a:pt x="206" y="15"/>
                  </a:lnTo>
                  <a:lnTo>
                    <a:pt x="201" y="17"/>
                  </a:lnTo>
                  <a:lnTo>
                    <a:pt x="196" y="22"/>
                  </a:lnTo>
                  <a:lnTo>
                    <a:pt x="189" y="24"/>
                  </a:lnTo>
                  <a:lnTo>
                    <a:pt x="181" y="26"/>
                  </a:lnTo>
                  <a:lnTo>
                    <a:pt x="176" y="31"/>
                  </a:lnTo>
                  <a:lnTo>
                    <a:pt x="169" y="35"/>
                  </a:lnTo>
                  <a:lnTo>
                    <a:pt x="161" y="40"/>
                  </a:lnTo>
                  <a:lnTo>
                    <a:pt x="154" y="44"/>
                  </a:lnTo>
                  <a:lnTo>
                    <a:pt x="146" y="46"/>
                  </a:lnTo>
                  <a:lnTo>
                    <a:pt x="139" y="53"/>
                  </a:lnTo>
                  <a:lnTo>
                    <a:pt x="132" y="55"/>
                  </a:lnTo>
                  <a:lnTo>
                    <a:pt x="124" y="60"/>
                  </a:lnTo>
                  <a:lnTo>
                    <a:pt x="119" y="64"/>
                  </a:lnTo>
                  <a:lnTo>
                    <a:pt x="112" y="69"/>
                  </a:lnTo>
                  <a:lnTo>
                    <a:pt x="104" y="73"/>
                  </a:lnTo>
                  <a:lnTo>
                    <a:pt x="97" y="75"/>
                  </a:lnTo>
                  <a:lnTo>
                    <a:pt x="92" y="80"/>
                  </a:lnTo>
                  <a:lnTo>
                    <a:pt x="85" y="84"/>
                  </a:lnTo>
                  <a:lnTo>
                    <a:pt x="75" y="93"/>
                  </a:lnTo>
                  <a:lnTo>
                    <a:pt x="65" y="102"/>
                  </a:lnTo>
                  <a:lnTo>
                    <a:pt x="0" y="269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B3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75" name="Freeform 32"/>
            <p:cNvSpPr>
              <a:spLocks/>
            </p:cNvSpPr>
            <p:nvPr/>
          </p:nvSpPr>
          <p:spPr bwMode="auto">
            <a:xfrm>
              <a:off x="3388" y="1794"/>
              <a:ext cx="579" cy="758"/>
            </a:xfrm>
            <a:custGeom>
              <a:avLst/>
              <a:gdLst>
                <a:gd name="T0" fmla="*/ 324 w 579"/>
                <a:gd name="T1" fmla="*/ 89 h 758"/>
                <a:gd name="T2" fmla="*/ 547 w 579"/>
                <a:gd name="T3" fmla="*/ 7 h 758"/>
                <a:gd name="T4" fmla="*/ 555 w 579"/>
                <a:gd name="T5" fmla="*/ 27 h 758"/>
                <a:gd name="T6" fmla="*/ 562 w 579"/>
                <a:gd name="T7" fmla="*/ 47 h 758"/>
                <a:gd name="T8" fmla="*/ 567 w 579"/>
                <a:gd name="T9" fmla="*/ 67 h 758"/>
                <a:gd name="T10" fmla="*/ 572 w 579"/>
                <a:gd name="T11" fmla="*/ 92 h 758"/>
                <a:gd name="T12" fmla="*/ 577 w 579"/>
                <a:gd name="T13" fmla="*/ 116 h 758"/>
                <a:gd name="T14" fmla="*/ 579 w 579"/>
                <a:gd name="T15" fmla="*/ 141 h 758"/>
                <a:gd name="T16" fmla="*/ 579 w 579"/>
                <a:gd name="T17" fmla="*/ 165 h 758"/>
                <a:gd name="T18" fmla="*/ 574 w 579"/>
                <a:gd name="T19" fmla="*/ 187 h 758"/>
                <a:gd name="T20" fmla="*/ 569 w 579"/>
                <a:gd name="T21" fmla="*/ 207 h 758"/>
                <a:gd name="T22" fmla="*/ 559 w 579"/>
                <a:gd name="T23" fmla="*/ 227 h 758"/>
                <a:gd name="T24" fmla="*/ 550 w 579"/>
                <a:gd name="T25" fmla="*/ 245 h 758"/>
                <a:gd name="T26" fmla="*/ 540 w 579"/>
                <a:gd name="T27" fmla="*/ 268 h 758"/>
                <a:gd name="T28" fmla="*/ 532 w 579"/>
                <a:gd name="T29" fmla="*/ 288 h 758"/>
                <a:gd name="T30" fmla="*/ 525 w 579"/>
                <a:gd name="T31" fmla="*/ 308 h 758"/>
                <a:gd name="T32" fmla="*/ 517 w 579"/>
                <a:gd name="T33" fmla="*/ 328 h 758"/>
                <a:gd name="T34" fmla="*/ 510 w 579"/>
                <a:gd name="T35" fmla="*/ 348 h 758"/>
                <a:gd name="T36" fmla="*/ 505 w 579"/>
                <a:gd name="T37" fmla="*/ 366 h 758"/>
                <a:gd name="T38" fmla="*/ 500 w 579"/>
                <a:gd name="T39" fmla="*/ 386 h 758"/>
                <a:gd name="T40" fmla="*/ 498 w 579"/>
                <a:gd name="T41" fmla="*/ 404 h 758"/>
                <a:gd name="T42" fmla="*/ 493 w 579"/>
                <a:gd name="T43" fmla="*/ 421 h 758"/>
                <a:gd name="T44" fmla="*/ 490 w 579"/>
                <a:gd name="T45" fmla="*/ 437 h 758"/>
                <a:gd name="T46" fmla="*/ 485 w 579"/>
                <a:gd name="T47" fmla="*/ 457 h 758"/>
                <a:gd name="T48" fmla="*/ 480 w 579"/>
                <a:gd name="T49" fmla="*/ 475 h 758"/>
                <a:gd name="T50" fmla="*/ 475 w 579"/>
                <a:gd name="T51" fmla="*/ 493 h 758"/>
                <a:gd name="T52" fmla="*/ 470 w 579"/>
                <a:gd name="T53" fmla="*/ 513 h 758"/>
                <a:gd name="T54" fmla="*/ 460 w 579"/>
                <a:gd name="T55" fmla="*/ 537 h 758"/>
                <a:gd name="T56" fmla="*/ 458 w 579"/>
                <a:gd name="T57" fmla="*/ 551 h 758"/>
                <a:gd name="T58" fmla="*/ 505 w 579"/>
                <a:gd name="T59" fmla="*/ 711 h 758"/>
                <a:gd name="T60" fmla="*/ 490 w 579"/>
                <a:gd name="T61" fmla="*/ 718 h 758"/>
                <a:gd name="T62" fmla="*/ 470 w 579"/>
                <a:gd name="T63" fmla="*/ 724 h 758"/>
                <a:gd name="T64" fmla="*/ 446 w 579"/>
                <a:gd name="T65" fmla="*/ 733 h 758"/>
                <a:gd name="T66" fmla="*/ 413 w 579"/>
                <a:gd name="T67" fmla="*/ 742 h 758"/>
                <a:gd name="T68" fmla="*/ 391 w 579"/>
                <a:gd name="T69" fmla="*/ 747 h 758"/>
                <a:gd name="T70" fmla="*/ 374 w 579"/>
                <a:gd name="T71" fmla="*/ 749 h 758"/>
                <a:gd name="T72" fmla="*/ 356 w 579"/>
                <a:gd name="T73" fmla="*/ 753 h 758"/>
                <a:gd name="T74" fmla="*/ 337 w 579"/>
                <a:gd name="T75" fmla="*/ 753 h 758"/>
                <a:gd name="T76" fmla="*/ 317 w 579"/>
                <a:gd name="T77" fmla="*/ 756 h 758"/>
                <a:gd name="T78" fmla="*/ 297 w 579"/>
                <a:gd name="T79" fmla="*/ 758 h 758"/>
                <a:gd name="T80" fmla="*/ 277 w 579"/>
                <a:gd name="T81" fmla="*/ 758 h 758"/>
                <a:gd name="T82" fmla="*/ 257 w 579"/>
                <a:gd name="T83" fmla="*/ 758 h 758"/>
                <a:gd name="T84" fmla="*/ 240 w 579"/>
                <a:gd name="T85" fmla="*/ 756 h 758"/>
                <a:gd name="T86" fmla="*/ 220 w 579"/>
                <a:gd name="T87" fmla="*/ 753 h 758"/>
                <a:gd name="T88" fmla="*/ 203 w 579"/>
                <a:gd name="T89" fmla="*/ 749 h 758"/>
                <a:gd name="T90" fmla="*/ 195 w 579"/>
                <a:gd name="T91" fmla="*/ 735 h 758"/>
                <a:gd name="T92" fmla="*/ 188 w 579"/>
                <a:gd name="T93" fmla="*/ 713 h 758"/>
                <a:gd name="T94" fmla="*/ 180 w 579"/>
                <a:gd name="T95" fmla="*/ 691 h 758"/>
                <a:gd name="T96" fmla="*/ 173 w 579"/>
                <a:gd name="T97" fmla="*/ 664 h 758"/>
                <a:gd name="T98" fmla="*/ 171 w 579"/>
                <a:gd name="T99" fmla="*/ 649 h 758"/>
                <a:gd name="T100" fmla="*/ 168 w 579"/>
                <a:gd name="T101" fmla="*/ 633 h 758"/>
                <a:gd name="T102" fmla="*/ 166 w 579"/>
                <a:gd name="T103" fmla="*/ 615 h 758"/>
                <a:gd name="T104" fmla="*/ 166 w 579"/>
                <a:gd name="T105" fmla="*/ 597 h 758"/>
                <a:gd name="T106" fmla="*/ 166 w 579"/>
                <a:gd name="T107" fmla="*/ 580 h 758"/>
                <a:gd name="T108" fmla="*/ 166 w 579"/>
                <a:gd name="T109" fmla="*/ 559 h 758"/>
                <a:gd name="T110" fmla="*/ 168 w 579"/>
                <a:gd name="T111" fmla="*/ 539 h 758"/>
                <a:gd name="T112" fmla="*/ 173 w 579"/>
                <a:gd name="T113" fmla="*/ 519 h 758"/>
                <a:gd name="T114" fmla="*/ 176 w 579"/>
                <a:gd name="T115" fmla="*/ 497 h 758"/>
                <a:gd name="T116" fmla="*/ 183 w 579"/>
                <a:gd name="T117" fmla="*/ 477 h 758"/>
                <a:gd name="T118" fmla="*/ 0 w 579"/>
                <a:gd name="T119" fmla="*/ 486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9" h="758">
                  <a:moveTo>
                    <a:pt x="79" y="317"/>
                  </a:moveTo>
                  <a:lnTo>
                    <a:pt x="228" y="268"/>
                  </a:lnTo>
                  <a:lnTo>
                    <a:pt x="324" y="89"/>
                  </a:lnTo>
                  <a:lnTo>
                    <a:pt x="545" y="0"/>
                  </a:lnTo>
                  <a:lnTo>
                    <a:pt x="545" y="2"/>
                  </a:lnTo>
                  <a:lnTo>
                    <a:pt x="547" y="7"/>
                  </a:lnTo>
                  <a:lnTo>
                    <a:pt x="550" y="11"/>
                  </a:lnTo>
                  <a:lnTo>
                    <a:pt x="552" y="23"/>
                  </a:lnTo>
                  <a:lnTo>
                    <a:pt x="555" y="27"/>
                  </a:lnTo>
                  <a:lnTo>
                    <a:pt x="555" y="34"/>
                  </a:lnTo>
                  <a:lnTo>
                    <a:pt x="557" y="38"/>
                  </a:lnTo>
                  <a:lnTo>
                    <a:pt x="562" y="47"/>
                  </a:lnTo>
                  <a:lnTo>
                    <a:pt x="562" y="51"/>
                  </a:lnTo>
                  <a:lnTo>
                    <a:pt x="564" y="60"/>
                  </a:lnTo>
                  <a:lnTo>
                    <a:pt x="567" y="67"/>
                  </a:lnTo>
                  <a:lnTo>
                    <a:pt x="569" y="76"/>
                  </a:lnTo>
                  <a:lnTo>
                    <a:pt x="569" y="83"/>
                  </a:lnTo>
                  <a:lnTo>
                    <a:pt x="572" y="92"/>
                  </a:lnTo>
                  <a:lnTo>
                    <a:pt x="574" y="98"/>
                  </a:lnTo>
                  <a:lnTo>
                    <a:pt x="577" y="107"/>
                  </a:lnTo>
                  <a:lnTo>
                    <a:pt x="577" y="116"/>
                  </a:lnTo>
                  <a:lnTo>
                    <a:pt x="577" y="125"/>
                  </a:lnTo>
                  <a:lnTo>
                    <a:pt x="579" y="132"/>
                  </a:lnTo>
                  <a:lnTo>
                    <a:pt x="579" y="141"/>
                  </a:lnTo>
                  <a:lnTo>
                    <a:pt x="579" y="150"/>
                  </a:lnTo>
                  <a:lnTo>
                    <a:pt x="579" y="156"/>
                  </a:lnTo>
                  <a:lnTo>
                    <a:pt x="579" y="165"/>
                  </a:lnTo>
                  <a:lnTo>
                    <a:pt x="579" y="174"/>
                  </a:lnTo>
                  <a:lnTo>
                    <a:pt x="577" y="181"/>
                  </a:lnTo>
                  <a:lnTo>
                    <a:pt x="574" y="187"/>
                  </a:lnTo>
                  <a:lnTo>
                    <a:pt x="572" y="194"/>
                  </a:lnTo>
                  <a:lnTo>
                    <a:pt x="572" y="203"/>
                  </a:lnTo>
                  <a:lnTo>
                    <a:pt x="569" y="207"/>
                  </a:lnTo>
                  <a:lnTo>
                    <a:pt x="564" y="214"/>
                  </a:lnTo>
                  <a:lnTo>
                    <a:pt x="562" y="221"/>
                  </a:lnTo>
                  <a:lnTo>
                    <a:pt x="559" y="227"/>
                  </a:lnTo>
                  <a:lnTo>
                    <a:pt x="555" y="232"/>
                  </a:lnTo>
                  <a:lnTo>
                    <a:pt x="552" y="239"/>
                  </a:lnTo>
                  <a:lnTo>
                    <a:pt x="550" y="245"/>
                  </a:lnTo>
                  <a:lnTo>
                    <a:pt x="547" y="252"/>
                  </a:lnTo>
                  <a:lnTo>
                    <a:pt x="545" y="259"/>
                  </a:lnTo>
                  <a:lnTo>
                    <a:pt x="540" y="268"/>
                  </a:lnTo>
                  <a:lnTo>
                    <a:pt x="537" y="272"/>
                  </a:lnTo>
                  <a:lnTo>
                    <a:pt x="535" y="281"/>
                  </a:lnTo>
                  <a:lnTo>
                    <a:pt x="532" y="288"/>
                  </a:lnTo>
                  <a:lnTo>
                    <a:pt x="530" y="294"/>
                  </a:lnTo>
                  <a:lnTo>
                    <a:pt x="527" y="301"/>
                  </a:lnTo>
                  <a:lnTo>
                    <a:pt x="525" y="308"/>
                  </a:lnTo>
                  <a:lnTo>
                    <a:pt x="522" y="314"/>
                  </a:lnTo>
                  <a:lnTo>
                    <a:pt x="520" y="321"/>
                  </a:lnTo>
                  <a:lnTo>
                    <a:pt x="517" y="328"/>
                  </a:lnTo>
                  <a:lnTo>
                    <a:pt x="515" y="334"/>
                  </a:lnTo>
                  <a:lnTo>
                    <a:pt x="512" y="341"/>
                  </a:lnTo>
                  <a:lnTo>
                    <a:pt x="510" y="348"/>
                  </a:lnTo>
                  <a:lnTo>
                    <a:pt x="507" y="354"/>
                  </a:lnTo>
                  <a:lnTo>
                    <a:pt x="507" y="361"/>
                  </a:lnTo>
                  <a:lnTo>
                    <a:pt x="505" y="366"/>
                  </a:lnTo>
                  <a:lnTo>
                    <a:pt x="505" y="372"/>
                  </a:lnTo>
                  <a:lnTo>
                    <a:pt x="503" y="379"/>
                  </a:lnTo>
                  <a:lnTo>
                    <a:pt x="500" y="386"/>
                  </a:lnTo>
                  <a:lnTo>
                    <a:pt x="500" y="392"/>
                  </a:lnTo>
                  <a:lnTo>
                    <a:pt x="498" y="397"/>
                  </a:lnTo>
                  <a:lnTo>
                    <a:pt x="498" y="404"/>
                  </a:lnTo>
                  <a:lnTo>
                    <a:pt x="498" y="410"/>
                  </a:lnTo>
                  <a:lnTo>
                    <a:pt x="495" y="415"/>
                  </a:lnTo>
                  <a:lnTo>
                    <a:pt x="493" y="421"/>
                  </a:lnTo>
                  <a:lnTo>
                    <a:pt x="493" y="426"/>
                  </a:lnTo>
                  <a:lnTo>
                    <a:pt x="493" y="432"/>
                  </a:lnTo>
                  <a:lnTo>
                    <a:pt x="490" y="437"/>
                  </a:lnTo>
                  <a:lnTo>
                    <a:pt x="488" y="444"/>
                  </a:lnTo>
                  <a:lnTo>
                    <a:pt x="488" y="450"/>
                  </a:lnTo>
                  <a:lnTo>
                    <a:pt x="485" y="457"/>
                  </a:lnTo>
                  <a:lnTo>
                    <a:pt x="485" y="464"/>
                  </a:lnTo>
                  <a:lnTo>
                    <a:pt x="483" y="468"/>
                  </a:lnTo>
                  <a:lnTo>
                    <a:pt x="480" y="475"/>
                  </a:lnTo>
                  <a:lnTo>
                    <a:pt x="480" y="479"/>
                  </a:lnTo>
                  <a:lnTo>
                    <a:pt x="478" y="486"/>
                  </a:lnTo>
                  <a:lnTo>
                    <a:pt x="475" y="493"/>
                  </a:lnTo>
                  <a:lnTo>
                    <a:pt x="475" y="497"/>
                  </a:lnTo>
                  <a:lnTo>
                    <a:pt x="473" y="504"/>
                  </a:lnTo>
                  <a:lnTo>
                    <a:pt x="470" y="513"/>
                  </a:lnTo>
                  <a:lnTo>
                    <a:pt x="468" y="522"/>
                  </a:lnTo>
                  <a:lnTo>
                    <a:pt x="463" y="530"/>
                  </a:lnTo>
                  <a:lnTo>
                    <a:pt x="460" y="537"/>
                  </a:lnTo>
                  <a:lnTo>
                    <a:pt x="458" y="542"/>
                  </a:lnTo>
                  <a:lnTo>
                    <a:pt x="458" y="548"/>
                  </a:lnTo>
                  <a:lnTo>
                    <a:pt x="458" y="551"/>
                  </a:lnTo>
                  <a:lnTo>
                    <a:pt x="458" y="553"/>
                  </a:lnTo>
                  <a:lnTo>
                    <a:pt x="507" y="711"/>
                  </a:lnTo>
                  <a:lnTo>
                    <a:pt x="505" y="711"/>
                  </a:lnTo>
                  <a:lnTo>
                    <a:pt x="500" y="713"/>
                  </a:lnTo>
                  <a:lnTo>
                    <a:pt x="493" y="715"/>
                  </a:lnTo>
                  <a:lnTo>
                    <a:pt x="490" y="718"/>
                  </a:lnTo>
                  <a:lnTo>
                    <a:pt x="483" y="720"/>
                  </a:lnTo>
                  <a:lnTo>
                    <a:pt x="478" y="722"/>
                  </a:lnTo>
                  <a:lnTo>
                    <a:pt x="470" y="724"/>
                  </a:lnTo>
                  <a:lnTo>
                    <a:pt x="460" y="727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36" y="735"/>
                  </a:lnTo>
                  <a:lnTo>
                    <a:pt x="426" y="740"/>
                  </a:lnTo>
                  <a:lnTo>
                    <a:pt x="413" y="742"/>
                  </a:lnTo>
                  <a:lnTo>
                    <a:pt x="403" y="744"/>
                  </a:lnTo>
                  <a:lnTo>
                    <a:pt x="398" y="744"/>
                  </a:lnTo>
                  <a:lnTo>
                    <a:pt x="391" y="747"/>
                  </a:lnTo>
                  <a:lnTo>
                    <a:pt x="386" y="747"/>
                  </a:lnTo>
                  <a:lnTo>
                    <a:pt x="381" y="749"/>
                  </a:lnTo>
                  <a:lnTo>
                    <a:pt x="374" y="749"/>
                  </a:lnTo>
                  <a:lnTo>
                    <a:pt x="366" y="751"/>
                  </a:lnTo>
                  <a:lnTo>
                    <a:pt x="361" y="751"/>
                  </a:lnTo>
                  <a:lnTo>
                    <a:pt x="356" y="753"/>
                  </a:lnTo>
                  <a:lnTo>
                    <a:pt x="349" y="753"/>
                  </a:lnTo>
                  <a:lnTo>
                    <a:pt x="344" y="753"/>
                  </a:lnTo>
                  <a:lnTo>
                    <a:pt x="337" y="753"/>
                  </a:lnTo>
                  <a:lnTo>
                    <a:pt x="329" y="756"/>
                  </a:lnTo>
                  <a:lnTo>
                    <a:pt x="324" y="756"/>
                  </a:lnTo>
                  <a:lnTo>
                    <a:pt x="317" y="756"/>
                  </a:lnTo>
                  <a:lnTo>
                    <a:pt x="312" y="758"/>
                  </a:lnTo>
                  <a:lnTo>
                    <a:pt x="304" y="758"/>
                  </a:lnTo>
                  <a:lnTo>
                    <a:pt x="297" y="758"/>
                  </a:lnTo>
                  <a:lnTo>
                    <a:pt x="289" y="758"/>
                  </a:lnTo>
                  <a:lnTo>
                    <a:pt x="285" y="758"/>
                  </a:lnTo>
                  <a:lnTo>
                    <a:pt x="277" y="758"/>
                  </a:lnTo>
                  <a:lnTo>
                    <a:pt x="272" y="758"/>
                  </a:lnTo>
                  <a:lnTo>
                    <a:pt x="265" y="758"/>
                  </a:lnTo>
                  <a:lnTo>
                    <a:pt x="257" y="758"/>
                  </a:lnTo>
                  <a:lnTo>
                    <a:pt x="252" y="758"/>
                  </a:lnTo>
                  <a:lnTo>
                    <a:pt x="245" y="756"/>
                  </a:lnTo>
                  <a:lnTo>
                    <a:pt x="240" y="756"/>
                  </a:lnTo>
                  <a:lnTo>
                    <a:pt x="233" y="753"/>
                  </a:lnTo>
                  <a:lnTo>
                    <a:pt x="228" y="753"/>
                  </a:lnTo>
                  <a:lnTo>
                    <a:pt x="220" y="753"/>
                  </a:lnTo>
                  <a:lnTo>
                    <a:pt x="215" y="751"/>
                  </a:lnTo>
                  <a:lnTo>
                    <a:pt x="208" y="751"/>
                  </a:lnTo>
                  <a:lnTo>
                    <a:pt x="203" y="749"/>
                  </a:lnTo>
                  <a:lnTo>
                    <a:pt x="200" y="747"/>
                  </a:lnTo>
                  <a:lnTo>
                    <a:pt x="198" y="742"/>
                  </a:lnTo>
                  <a:lnTo>
                    <a:pt x="195" y="735"/>
                  </a:lnTo>
                  <a:lnTo>
                    <a:pt x="193" y="727"/>
                  </a:lnTo>
                  <a:lnTo>
                    <a:pt x="190" y="720"/>
                  </a:lnTo>
                  <a:lnTo>
                    <a:pt x="188" y="713"/>
                  </a:lnTo>
                  <a:lnTo>
                    <a:pt x="185" y="707"/>
                  </a:lnTo>
                  <a:lnTo>
                    <a:pt x="183" y="700"/>
                  </a:lnTo>
                  <a:lnTo>
                    <a:pt x="180" y="691"/>
                  </a:lnTo>
                  <a:lnTo>
                    <a:pt x="178" y="682"/>
                  </a:lnTo>
                  <a:lnTo>
                    <a:pt x="176" y="673"/>
                  </a:lnTo>
                  <a:lnTo>
                    <a:pt x="173" y="664"/>
                  </a:lnTo>
                  <a:lnTo>
                    <a:pt x="173" y="660"/>
                  </a:lnTo>
                  <a:lnTo>
                    <a:pt x="171" y="655"/>
                  </a:lnTo>
                  <a:lnTo>
                    <a:pt x="171" y="649"/>
                  </a:lnTo>
                  <a:lnTo>
                    <a:pt x="171" y="644"/>
                  </a:lnTo>
                  <a:lnTo>
                    <a:pt x="168" y="637"/>
                  </a:lnTo>
                  <a:lnTo>
                    <a:pt x="168" y="633"/>
                  </a:lnTo>
                  <a:lnTo>
                    <a:pt x="166" y="626"/>
                  </a:lnTo>
                  <a:lnTo>
                    <a:pt x="166" y="622"/>
                  </a:lnTo>
                  <a:lnTo>
                    <a:pt x="166" y="615"/>
                  </a:lnTo>
                  <a:lnTo>
                    <a:pt x="166" y="611"/>
                  </a:lnTo>
                  <a:lnTo>
                    <a:pt x="166" y="604"/>
                  </a:lnTo>
                  <a:lnTo>
                    <a:pt x="166" y="597"/>
                  </a:lnTo>
                  <a:lnTo>
                    <a:pt x="166" y="591"/>
                  </a:lnTo>
                  <a:lnTo>
                    <a:pt x="166" y="586"/>
                  </a:lnTo>
                  <a:lnTo>
                    <a:pt x="166" y="580"/>
                  </a:lnTo>
                  <a:lnTo>
                    <a:pt x="166" y="573"/>
                  </a:lnTo>
                  <a:lnTo>
                    <a:pt x="166" y="566"/>
                  </a:lnTo>
                  <a:lnTo>
                    <a:pt x="166" y="559"/>
                  </a:lnTo>
                  <a:lnTo>
                    <a:pt x="166" y="553"/>
                  </a:lnTo>
                  <a:lnTo>
                    <a:pt x="168" y="546"/>
                  </a:lnTo>
                  <a:lnTo>
                    <a:pt x="168" y="539"/>
                  </a:lnTo>
                  <a:lnTo>
                    <a:pt x="171" y="533"/>
                  </a:lnTo>
                  <a:lnTo>
                    <a:pt x="171" y="526"/>
                  </a:lnTo>
                  <a:lnTo>
                    <a:pt x="173" y="519"/>
                  </a:lnTo>
                  <a:lnTo>
                    <a:pt x="173" y="513"/>
                  </a:lnTo>
                  <a:lnTo>
                    <a:pt x="176" y="506"/>
                  </a:lnTo>
                  <a:lnTo>
                    <a:pt x="176" y="497"/>
                  </a:lnTo>
                  <a:lnTo>
                    <a:pt x="180" y="490"/>
                  </a:lnTo>
                  <a:lnTo>
                    <a:pt x="180" y="484"/>
                  </a:lnTo>
                  <a:lnTo>
                    <a:pt x="183" y="477"/>
                  </a:lnTo>
                  <a:lnTo>
                    <a:pt x="188" y="470"/>
                  </a:lnTo>
                  <a:lnTo>
                    <a:pt x="190" y="464"/>
                  </a:lnTo>
                  <a:lnTo>
                    <a:pt x="0" y="486"/>
                  </a:lnTo>
                  <a:lnTo>
                    <a:pt x="79" y="317"/>
                  </a:lnTo>
                  <a:lnTo>
                    <a:pt x="79" y="317"/>
                  </a:lnTo>
                  <a:close/>
                </a:path>
              </a:pathLst>
            </a:custGeom>
            <a:solidFill>
              <a:srgbClr val="B3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77" name="Freeform 33"/>
            <p:cNvSpPr>
              <a:spLocks/>
            </p:cNvSpPr>
            <p:nvPr/>
          </p:nvSpPr>
          <p:spPr bwMode="auto">
            <a:xfrm>
              <a:off x="3663" y="1433"/>
              <a:ext cx="413" cy="381"/>
            </a:xfrm>
            <a:custGeom>
              <a:avLst/>
              <a:gdLst>
                <a:gd name="T0" fmla="*/ 12 w 413"/>
                <a:gd name="T1" fmla="*/ 239 h 381"/>
                <a:gd name="T2" fmla="*/ 7 w 413"/>
                <a:gd name="T3" fmla="*/ 223 h 381"/>
                <a:gd name="T4" fmla="*/ 7 w 413"/>
                <a:gd name="T5" fmla="*/ 199 h 381"/>
                <a:gd name="T6" fmla="*/ 2 w 413"/>
                <a:gd name="T7" fmla="*/ 172 h 381"/>
                <a:gd name="T8" fmla="*/ 0 w 413"/>
                <a:gd name="T9" fmla="*/ 150 h 381"/>
                <a:gd name="T10" fmla="*/ 0 w 413"/>
                <a:gd name="T11" fmla="*/ 136 h 381"/>
                <a:gd name="T12" fmla="*/ 7 w 413"/>
                <a:gd name="T13" fmla="*/ 121 h 381"/>
                <a:gd name="T14" fmla="*/ 12 w 413"/>
                <a:gd name="T15" fmla="*/ 101 h 381"/>
                <a:gd name="T16" fmla="*/ 19 w 413"/>
                <a:gd name="T17" fmla="*/ 83 h 381"/>
                <a:gd name="T18" fmla="*/ 27 w 413"/>
                <a:gd name="T19" fmla="*/ 67 h 381"/>
                <a:gd name="T20" fmla="*/ 34 w 413"/>
                <a:gd name="T21" fmla="*/ 58 h 381"/>
                <a:gd name="T22" fmla="*/ 47 w 413"/>
                <a:gd name="T23" fmla="*/ 47 h 381"/>
                <a:gd name="T24" fmla="*/ 64 w 413"/>
                <a:gd name="T25" fmla="*/ 34 h 381"/>
                <a:gd name="T26" fmla="*/ 91 w 413"/>
                <a:gd name="T27" fmla="*/ 20 h 381"/>
                <a:gd name="T28" fmla="*/ 114 w 413"/>
                <a:gd name="T29" fmla="*/ 11 h 381"/>
                <a:gd name="T30" fmla="*/ 131 w 413"/>
                <a:gd name="T31" fmla="*/ 7 h 381"/>
                <a:gd name="T32" fmla="*/ 148 w 413"/>
                <a:gd name="T33" fmla="*/ 5 h 381"/>
                <a:gd name="T34" fmla="*/ 168 w 413"/>
                <a:gd name="T35" fmla="*/ 3 h 381"/>
                <a:gd name="T36" fmla="*/ 185 w 413"/>
                <a:gd name="T37" fmla="*/ 0 h 381"/>
                <a:gd name="T38" fmla="*/ 205 w 413"/>
                <a:gd name="T39" fmla="*/ 3 h 381"/>
                <a:gd name="T40" fmla="*/ 225 w 413"/>
                <a:gd name="T41" fmla="*/ 7 h 381"/>
                <a:gd name="T42" fmla="*/ 242 w 413"/>
                <a:gd name="T43" fmla="*/ 9 h 381"/>
                <a:gd name="T44" fmla="*/ 262 w 413"/>
                <a:gd name="T45" fmla="*/ 16 h 381"/>
                <a:gd name="T46" fmla="*/ 282 w 413"/>
                <a:gd name="T47" fmla="*/ 25 h 381"/>
                <a:gd name="T48" fmla="*/ 302 w 413"/>
                <a:gd name="T49" fmla="*/ 36 h 381"/>
                <a:gd name="T50" fmla="*/ 319 w 413"/>
                <a:gd name="T51" fmla="*/ 49 h 381"/>
                <a:gd name="T52" fmla="*/ 339 w 413"/>
                <a:gd name="T53" fmla="*/ 63 h 381"/>
                <a:gd name="T54" fmla="*/ 359 w 413"/>
                <a:gd name="T55" fmla="*/ 83 h 381"/>
                <a:gd name="T56" fmla="*/ 381 w 413"/>
                <a:gd name="T57" fmla="*/ 105 h 381"/>
                <a:gd name="T58" fmla="*/ 393 w 413"/>
                <a:gd name="T59" fmla="*/ 127 h 381"/>
                <a:gd name="T60" fmla="*/ 403 w 413"/>
                <a:gd name="T61" fmla="*/ 150 h 381"/>
                <a:gd name="T62" fmla="*/ 408 w 413"/>
                <a:gd name="T63" fmla="*/ 172 h 381"/>
                <a:gd name="T64" fmla="*/ 413 w 413"/>
                <a:gd name="T65" fmla="*/ 199 h 381"/>
                <a:gd name="T66" fmla="*/ 413 w 413"/>
                <a:gd name="T67" fmla="*/ 223 h 381"/>
                <a:gd name="T68" fmla="*/ 411 w 413"/>
                <a:gd name="T69" fmla="*/ 250 h 381"/>
                <a:gd name="T70" fmla="*/ 403 w 413"/>
                <a:gd name="T71" fmla="*/ 272 h 381"/>
                <a:gd name="T72" fmla="*/ 393 w 413"/>
                <a:gd name="T73" fmla="*/ 297 h 381"/>
                <a:gd name="T74" fmla="*/ 384 w 413"/>
                <a:gd name="T75" fmla="*/ 321 h 381"/>
                <a:gd name="T76" fmla="*/ 366 w 413"/>
                <a:gd name="T77" fmla="*/ 339 h 381"/>
                <a:gd name="T78" fmla="*/ 349 w 413"/>
                <a:gd name="T79" fmla="*/ 355 h 381"/>
                <a:gd name="T80" fmla="*/ 329 w 413"/>
                <a:gd name="T81" fmla="*/ 368 h 381"/>
                <a:gd name="T82" fmla="*/ 309 w 413"/>
                <a:gd name="T83" fmla="*/ 379 h 381"/>
                <a:gd name="T84" fmla="*/ 287 w 413"/>
                <a:gd name="T85" fmla="*/ 381 h 381"/>
                <a:gd name="T86" fmla="*/ 262 w 413"/>
                <a:gd name="T87" fmla="*/ 381 h 381"/>
                <a:gd name="T88" fmla="*/ 14 w 413"/>
                <a:gd name="T89" fmla="*/ 24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3" h="381">
                  <a:moveTo>
                    <a:pt x="14" y="243"/>
                  </a:moveTo>
                  <a:lnTo>
                    <a:pt x="12" y="241"/>
                  </a:lnTo>
                  <a:lnTo>
                    <a:pt x="12" y="239"/>
                  </a:lnTo>
                  <a:lnTo>
                    <a:pt x="12" y="234"/>
                  </a:lnTo>
                  <a:lnTo>
                    <a:pt x="10" y="230"/>
                  </a:lnTo>
                  <a:lnTo>
                    <a:pt x="7" y="223"/>
                  </a:lnTo>
                  <a:lnTo>
                    <a:pt x="7" y="216"/>
                  </a:lnTo>
                  <a:lnTo>
                    <a:pt x="7" y="207"/>
                  </a:lnTo>
                  <a:lnTo>
                    <a:pt x="7" y="199"/>
                  </a:lnTo>
                  <a:lnTo>
                    <a:pt x="5" y="190"/>
                  </a:lnTo>
                  <a:lnTo>
                    <a:pt x="2" y="181"/>
                  </a:lnTo>
                  <a:lnTo>
                    <a:pt x="2" y="172"/>
                  </a:lnTo>
                  <a:lnTo>
                    <a:pt x="2" y="165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2" y="132"/>
                  </a:lnTo>
                  <a:lnTo>
                    <a:pt x="5" y="125"/>
                  </a:lnTo>
                  <a:lnTo>
                    <a:pt x="7" y="121"/>
                  </a:lnTo>
                  <a:lnTo>
                    <a:pt x="7" y="114"/>
                  </a:lnTo>
                  <a:lnTo>
                    <a:pt x="10" y="107"/>
                  </a:lnTo>
                  <a:lnTo>
                    <a:pt x="12" y="101"/>
                  </a:lnTo>
                  <a:lnTo>
                    <a:pt x="14" y="96"/>
                  </a:lnTo>
                  <a:lnTo>
                    <a:pt x="17" y="89"/>
                  </a:lnTo>
                  <a:lnTo>
                    <a:pt x="19" y="83"/>
                  </a:lnTo>
                  <a:lnTo>
                    <a:pt x="22" y="76"/>
                  </a:lnTo>
                  <a:lnTo>
                    <a:pt x="24" y="74"/>
                  </a:lnTo>
                  <a:lnTo>
                    <a:pt x="27" y="67"/>
                  </a:lnTo>
                  <a:lnTo>
                    <a:pt x="29" y="65"/>
                  </a:lnTo>
                  <a:lnTo>
                    <a:pt x="29" y="63"/>
                  </a:lnTo>
                  <a:lnTo>
                    <a:pt x="34" y="58"/>
                  </a:lnTo>
                  <a:lnTo>
                    <a:pt x="37" y="54"/>
                  </a:lnTo>
                  <a:lnTo>
                    <a:pt x="42" y="49"/>
                  </a:lnTo>
                  <a:lnTo>
                    <a:pt x="47" y="47"/>
                  </a:lnTo>
                  <a:lnTo>
                    <a:pt x="52" y="43"/>
                  </a:lnTo>
                  <a:lnTo>
                    <a:pt x="57" y="38"/>
                  </a:lnTo>
                  <a:lnTo>
                    <a:pt x="64" y="34"/>
                  </a:lnTo>
                  <a:lnTo>
                    <a:pt x="71" y="29"/>
                  </a:lnTo>
                  <a:lnTo>
                    <a:pt x="81" y="25"/>
                  </a:lnTo>
                  <a:lnTo>
                    <a:pt x="91" y="20"/>
                  </a:lnTo>
                  <a:lnTo>
                    <a:pt x="101" y="16"/>
                  </a:lnTo>
                  <a:lnTo>
                    <a:pt x="106" y="14"/>
                  </a:lnTo>
                  <a:lnTo>
                    <a:pt x="114" y="11"/>
                  </a:lnTo>
                  <a:lnTo>
                    <a:pt x="119" y="9"/>
                  </a:lnTo>
                  <a:lnTo>
                    <a:pt x="126" y="9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43" y="5"/>
                  </a:lnTo>
                  <a:lnTo>
                    <a:pt x="148" y="5"/>
                  </a:lnTo>
                  <a:lnTo>
                    <a:pt x="153" y="3"/>
                  </a:lnTo>
                  <a:lnTo>
                    <a:pt x="161" y="3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198" y="3"/>
                  </a:lnTo>
                  <a:lnTo>
                    <a:pt x="205" y="3"/>
                  </a:lnTo>
                  <a:lnTo>
                    <a:pt x="210" y="3"/>
                  </a:lnTo>
                  <a:lnTo>
                    <a:pt x="218" y="5"/>
                  </a:lnTo>
                  <a:lnTo>
                    <a:pt x="225" y="7"/>
                  </a:lnTo>
                  <a:lnTo>
                    <a:pt x="230" y="7"/>
                  </a:lnTo>
                  <a:lnTo>
                    <a:pt x="237" y="7"/>
                  </a:lnTo>
                  <a:lnTo>
                    <a:pt x="242" y="9"/>
                  </a:lnTo>
                  <a:lnTo>
                    <a:pt x="250" y="11"/>
                  </a:lnTo>
                  <a:lnTo>
                    <a:pt x="257" y="14"/>
                  </a:lnTo>
                  <a:lnTo>
                    <a:pt x="262" y="16"/>
                  </a:lnTo>
                  <a:lnTo>
                    <a:pt x="270" y="18"/>
                  </a:lnTo>
                  <a:lnTo>
                    <a:pt x="275" y="20"/>
                  </a:lnTo>
                  <a:lnTo>
                    <a:pt x="282" y="25"/>
                  </a:lnTo>
                  <a:lnTo>
                    <a:pt x="287" y="27"/>
                  </a:lnTo>
                  <a:lnTo>
                    <a:pt x="294" y="31"/>
                  </a:lnTo>
                  <a:lnTo>
                    <a:pt x="302" y="36"/>
                  </a:lnTo>
                  <a:lnTo>
                    <a:pt x="307" y="40"/>
                  </a:lnTo>
                  <a:lnTo>
                    <a:pt x="314" y="45"/>
                  </a:lnTo>
                  <a:lnTo>
                    <a:pt x="319" y="49"/>
                  </a:lnTo>
                  <a:lnTo>
                    <a:pt x="327" y="56"/>
                  </a:lnTo>
                  <a:lnTo>
                    <a:pt x="334" y="58"/>
                  </a:lnTo>
                  <a:lnTo>
                    <a:pt x="339" y="63"/>
                  </a:lnTo>
                  <a:lnTo>
                    <a:pt x="344" y="69"/>
                  </a:lnTo>
                  <a:lnTo>
                    <a:pt x="349" y="74"/>
                  </a:lnTo>
                  <a:lnTo>
                    <a:pt x="359" y="83"/>
                  </a:lnTo>
                  <a:lnTo>
                    <a:pt x="369" y="92"/>
                  </a:lnTo>
                  <a:lnTo>
                    <a:pt x="374" y="98"/>
                  </a:lnTo>
                  <a:lnTo>
                    <a:pt x="381" y="105"/>
                  </a:lnTo>
                  <a:lnTo>
                    <a:pt x="386" y="114"/>
                  </a:lnTo>
                  <a:lnTo>
                    <a:pt x="391" y="121"/>
                  </a:lnTo>
                  <a:lnTo>
                    <a:pt x="393" y="127"/>
                  </a:lnTo>
                  <a:lnTo>
                    <a:pt x="396" y="134"/>
                  </a:lnTo>
                  <a:lnTo>
                    <a:pt x="398" y="141"/>
                  </a:lnTo>
                  <a:lnTo>
                    <a:pt x="403" y="150"/>
                  </a:lnTo>
                  <a:lnTo>
                    <a:pt x="403" y="156"/>
                  </a:lnTo>
                  <a:lnTo>
                    <a:pt x="406" y="163"/>
                  </a:lnTo>
                  <a:lnTo>
                    <a:pt x="408" y="172"/>
                  </a:lnTo>
                  <a:lnTo>
                    <a:pt x="411" y="183"/>
                  </a:lnTo>
                  <a:lnTo>
                    <a:pt x="411" y="190"/>
                  </a:lnTo>
                  <a:lnTo>
                    <a:pt x="413" y="199"/>
                  </a:lnTo>
                  <a:lnTo>
                    <a:pt x="413" y="207"/>
                  </a:lnTo>
                  <a:lnTo>
                    <a:pt x="413" y="216"/>
                  </a:lnTo>
                  <a:lnTo>
                    <a:pt x="413" y="223"/>
                  </a:lnTo>
                  <a:lnTo>
                    <a:pt x="411" y="232"/>
                  </a:lnTo>
                  <a:lnTo>
                    <a:pt x="411" y="241"/>
                  </a:lnTo>
                  <a:lnTo>
                    <a:pt x="411" y="250"/>
                  </a:lnTo>
                  <a:lnTo>
                    <a:pt x="408" y="257"/>
                  </a:lnTo>
                  <a:lnTo>
                    <a:pt x="406" y="265"/>
                  </a:lnTo>
                  <a:lnTo>
                    <a:pt x="403" y="272"/>
                  </a:lnTo>
                  <a:lnTo>
                    <a:pt x="401" y="281"/>
                  </a:lnTo>
                  <a:lnTo>
                    <a:pt x="396" y="290"/>
                  </a:lnTo>
                  <a:lnTo>
                    <a:pt x="393" y="297"/>
                  </a:lnTo>
                  <a:lnTo>
                    <a:pt x="391" y="306"/>
                  </a:lnTo>
                  <a:lnTo>
                    <a:pt x="389" y="314"/>
                  </a:lnTo>
                  <a:lnTo>
                    <a:pt x="384" y="321"/>
                  </a:lnTo>
                  <a:lnTo>
                    <a:pt x="379" y="328"/>
                  </a:lnTo>
                  <a:lnTo>
                    <a:pt x="371" y="332"/>
                  </a:lnTo>
                  <a:lnTo>
                    <a:pt x="366" y="339"/>
                  </a:lnTo>
                  <a:lnTo>
                    <a:pt x="361" y="346"/>
                  </a:lnTo>
                  <a:lnTo>
                    <a:pt x="354" y="350"/>
                  </a:lnTo>
                  <a:lnTo>
                    <a:pt x="349" y="355"/>
                  </a:lnTo>
                  <a:lnTo>
                    <a:pt x="341" y="359"/>
                  </a:lnTo>
                  <a:lnTo>
                    <a:pt x="336" y="363"/>
                  </a:lnTo>
                  <a:lnTo>
                    <a:pt x="329" y="368"/>
                  </a:lnTo>
                  <a:lnTo>
                    <a:pt x="324" y="370"/>
                  </a:lnTo>
                  <a:lnTo>
                    <a:pt x="319" y="372"/>
                  </a:lnTo>
                  <a:lnTo>
                    <a:pt x="309" y="379"/>
                  </a:lnTo>
                  <a:lnTo>
                    <a:pt x="302" y="381"/>
                  </a:lnTo>
                  <a:lnTo>
                    <a:pt x="294" y="381"/>
                  </a:lnTo>
                  <a:lnTo>
                    <a:pt x="287" y="381"/>
                  </a:lnTo>
                  <a:lnTo>
                    <a:pt x="280" y="381"/>
                  </a:lnTo>
                  <a:lnTo>
                    <a:pt x="272" y="381"/>
                  </a:lnTo>
                  <a:lnTo>
                    <a:pt x="262" y="381"/>
                  </a:lnTo>
                  <a:lnTo>
                    <a:pt x="257" y="381"/>
                  </a:lnTo>
                  <a:lnTo>
                    <a:pt x="252" y="381"/>
                  </a:lnTo>
                  <a:lnTo>
                    <a:pt x="14" y="243"/>
                  </a:lnTo>
                  <a:lnTo>
                    <a:pt x="14" y="24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78" name="Freeform 34"/>
            <p:cNvSpPr>
              <a:spLocks/>
            </p:cNvSpPr>
            <p:nvPr/>
          </p:nvSpPr>
          <p:spPr bwMode="auto">
            <a:xfrm>
              <a:off x="1708" y="1404"/>
              <a:ext cx="867" cy="689"/>
            </a:xfrm>
            <a:custGeom>
              <a:avLst/>
              <a:gdLst>
                <a:gd name="T0" fmla="*/ 857 w 867"/>
                <a:gd name="T1" fmla="*/ 192 h 689"/>
                <a:gd name="T2" fmla="*/ 852 w 867"/>
                <a:gd name="T3" fmla="*/ 435 h 689"/>
                <a:gd name="T4" fmla="*/ 741 w 867"/>
                <a:gd name="T5" fmla="*/ 689 h 689"/>
                <a:gd name="T6" fmla="*/ 525 w 867"/>
                <a:gd name="T7" fmla="*/ 640 h 689"/>
                <a:gd name="T8" fmla="*/ 498 w 867"/>
                <a:gd name="T9" fmla="*/ 684 h 689"/>
                <a:gd name="T10" fmla="*/ 40 w 867"/>
                <a:gd name="T11" fmla="*/ 540 h 689"/>
                <a:gd name="T12" fmla="*/ 0 w 867"/>
                <a:gd name="T13" fmla="*/ 299 h 689"/>
                <a:gd name="T14" fmla="*/ 867 w 867"/>
                <a:gd name="T15" fmla="*/ 0 h 689"/>
                <a:gd name="T16" fmla="*/ 857 w 867"/>
                <a:gd name="T17" fmla="*/ 192 h 689"/>
                <a:gd name="T18" fmla="*/ 857 w 867"/>
                <a:gd name="T19" fmla="*/ 19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7" h="689">
                  <a:moveTo>
                    <a:pt x="857" y="192"/>
                  </a:moveTo>
                  <a:lnTo>
                    <a:pt x="852" y="435"/>
                  </a:lnTo>
                  <a:lnTo>
                    <a:pt x="741" y="689"/>
                  </a:lnTo>
                  <a:lnTo>
                    <a:pt x="525" y="640"/>
                  </a:lnTo>
                  <a:lnTo>
                    <a:pt x="498" y="684"/>
                  </a:lnTo>
                  <a:lnTo>
                    <a:pt x="40" y="540"/>
                  </a:lnTo>
                  <a:lnTo>
                    <a:pt x="0" y="299"/>
                  </a:lnTo>
                  <a:lnTo>
                    <a:pt x="867" y="0"/>
                  </a:lnTo>
                  <a:lnTo>
                    <a:pt x="857" y="192"/>
                  </a:lnTo>
                  <a:lnTo>
                    <a:pt x="857" y="19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79" name="Freeform 35"/>
            <p:cNvSpPr>
              <a:spLocks/>
            </p:cNvSpPr>
            <p:nvPr/>
          </p:nvSpPr>
          <p:spPr bwMode="auto">
            <a:xfrm>
              <a:off x="2543" y="1335"/>
              <a:ext cx="156" cy="294"/>
            </a:xfrm>
            <a:custGeom>
              <a:avLst/>
              <a:gdLst>
                <a:gd name="T0" fmla="*/ 0 w 156"/>
                <a:gd name="T1" fmla="*/ 228 h 294"/>
                <a:gd name="T2" fmla="*/ 20 w 156"/>
                <a:gd name="T3" fmla="*/ 294 h 294"/>
                <a:gd name="T4" fmla="*/ 20 w 156"/>
                <a:gd name="T5" fmla="*/ 294 h 294"/>
                <a:gd name="T6" fmla="*/ 22 w 156"/>
                <a:gd name="T7" fmla="*/ 290 h 294"/>
                <a:gd name="T8" fmla="*/ 25 w 156"/>
                <a:gd name="T9" fmla="*/ 283 h 294"/>
                <a:gd name="T10" fmla="*/ 30 w 156"/>
                <a:gd name="T11" fmla="*/ 277 h 294"/>
                <a:gd name="T12" fmla="*/ 35 w 156"/>
                <a:gd name="T13" fmla="*/ 268 h 294"/>
                <a:gd name="T14" fmla="*/ 42 w 156"/>
                <a:gd name="T15" fmla="*/ 259 h 294"/>
                <a:gd name="T16" fmla="*/ 52 w 156"/>
                <a:gd name="T17" fmla="*/ 248 h 294"/>
                <a:gd name="T18" fmla="*/ 62 w 156"/>
                <a:gd name="T19" fmla="*/ 239 h 294"/>
                <a:gd name="T20" fmla="*/ 69 w 156"/>
                <a:gd name="T21" fmla="*/ 230 h 294"/>
                <a:gd name="T22" fmla="*/ 82 w 156"/>
                <a:gd name="T23" fmla="*/ 223 h 294"/>
                <a:gd name="T24" fmla="*/ 87 w 156"/>
                <a:gd name="T25" fmla="*/ 219 h 294"/>
                <a:gd name="T26" fmla="*/ 92 w 156"/>
                <a:gd name="T27" fmla="*/ 214 h 294"/>
                <a:gd name="T28" fmla="*/ 99 w 156"/>
                <a:gd name="T29" fmla="*/ 212 h 294"/>
                <a:gd name="T30" fmla="*/ 104 w 156"/>
                <a:gd name="T31" fmla="*/ 212 h 294"/>
                <a:gd name="T32" fmla="*/ 109 w 156"/>
                <a:gd name="T33" fmla="*/ 207 h 294"/>
                <a:gd name="T34" fmla="*/ 116 w 156"/>
                <a:gd name="T35" fmla="*/ 207 h 294"/>
                <a:gd name="T36" fmla="*/ 124 w 156"/>
                <a:gd name="T37" fmla="*/ 207 h 294"/>
                <a:gd name="T38" fmla="*/ 129 w 156"/>
                <a:gd name="T39" fmla="*/ 207 h 294"/>
                <a:gd name="T40" fmla="*/ 136 w 156"/>
                <a:gd name="T41" fmla="*/ 207 h 294"/>
                <a:gd name="T42" fmla="*/ 141 w 156"/>
                <a:gd name="T43" fmla="*/ 212 h 294"/>
                <a:gd name="T44" fmla="*/ 149 w 156"/>
                <a:gd name="T45" fmla="*/ 214 h 294"/>
                <a:gd name="T46" fmla="*/ 156 w 156"/>
                <a:gd name="T47" fmla="*/ 219 h 294"/>
                <a:gd name="T48" fmla="*/ 124 w 156"/>
                <a:gd name="T49" fmla="*/ 0 h 294"/>
                <a:gd name="T50" fmla="*/ 0 w 156"/>
                <a:gd name="T51" fmla="*/ 228 h 294"/>
                <a:gd name="T52" fmla="*/ 0 w 156"/>
                <a:gd name="T53" fmla="*/ 22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" h="294">
                  <a:moveTo>
                    <a:pt x="0" y="228"/>
                  </a:moveTo>
                  <a:lnTo>
                    <a:pt x="20" y="294"/>
                  </a:lnTo>
                  <a:lnTo>
                    <a:pt x="20" y="294"/>
                  </a:lnTo>
                  <a:lnTo>
                    <a:pt x="22" y="290"/>
                  </a:lnTo>
                  <a:lnTo>
                    <a:pt x="25" y="283"/>
                  </a:lnTo>
                  <a:lnTo>
                    <a:pt x="30" y="277"/>
                  </a:lnTo>
                  <a:lnTo>
                    <a:pt x="35" y="268"/>
                  </a:lnTo>
                  <a:lnTo>
                    <a:pt x="42" y="259"/>
                  </a:lnTo>
                  <a:lnTo>
                    <a:pt x="52" y="248"/>
                  </a:lnTo>
                  <a:lnTo>
                    <a:pt x="62" y="239"/>
                  </a:lnTo>
                  <a:lnTo>
                    <a:pt x="69" y="230"/>
                  </a:lnTo>
                  <a:lnTo>
                    <a:pt x="82" y="223"/>
                  </a:lnTo>
                  <a:lnTo>
                    <a:pt x="87" y="219"/>
                  </a:lnTo>
                  <a:lnTo>
                    <a:pt x="92" y="214"/>
                  </a:lnTo>
                  <a:lnTo>
                    <a:pt x="99" y="212"/>
                  </a:lnTo>
                  <a:lnTo>
                    <a:pt x="104" y="212"/>
                  </a:lnTo>
                  <a:lnTo>
                    <a:pt x="109" y="207"/>
                  </a:lnTo>
                  <a:lnTo>
                    <a:pt x="116" y="207"/>
                  </a:lnTo>
                  <a:lnTo>
                    <a:pt x="124" y="207"/>
                  </a:lnTo>
                  <a:lnTo>
                    <a:pt x="129" y="207"/>
                  </a:lnTo>
                  <a:lnTo>
                    <a:pt x="136" y="207"/>
                  </a:lnTo>
                  <a:lnTo>
                    <a:pt x="141" y="212"/>
                  </a:lnTo>
                  <a:lnTo>
                    <a:pt x="149" y="214"/>
                  </a:lnTo>
                  <a:lnTo>
                    <a:pt x="156" y="219"/>
                  </a:lnTo>
                  <a:lnTo>
                    <a:pt x="124" y="0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EDE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80" name="Freeform 36"/>
            <p:cNvSpPr>
              <a:spLocks/>
            </p:cNvSpPr>
            <p:nvPr/>
          </p:nvSpPr>
          <p:spPr bwMode="auto">
            <a:xfrm>
              <a:off x="2419" y="1656"/>
              <a:ext cx="149" cy="443"/>
            </a:xfrm>
            <a:custGeom>
              <a:avLst/>
              <a:gdLst>
                <a:gd name="T0" fmla="*/ 0 w 149"/>
                <a:gd name="T1" fmla="*/ 254 h 443"/>
                <a:gd name="T2" fmla="*/ 32 w 149"/>
                <a:gd name="T3" fmla="*/ 443 h 443"/>
                <a:gd name="T4" fmla="*/ 149 w 149"/>
                <a:gd name="T5" fmla="*/ 196 h 443"/>
                <a:gd name="T6" fmla="*/ 149 w 149"/>
                <a:gd name="T7" fmla="*/ 192 h 443"/>
                <a:gd name="T8" fmla="*/ 146 w 149"/>
                <a:gd name="T9" fmla="*/ 187 h 443"/>
                <a:gd name="T10" fmla="*/ 146 w 149"/>
                <a:gd name="T11" fmla="*/ 183 h 443"/>
                <a:gd name="T12" fmla="*/ 146 w 149"/>
                <a:gd name="T13" fmla="*/ 178 h 443"/>
                <a:gd name="T14" fmla="*/ 144 w 149"/>
                <a:gd name="T15" fmla="*/ 172 h 443"/>
                <a:gd name="T16" fmla="*/ 144 w 149"/>
                <a:gd name="T17" fmla="*/ 167 h 443"/>
                <a:gd name="T18" fmla="*/ 141 w 149"/>
                <a:gd name="T19" fmla="*/ 158 h 443"/>
                <a:gd name="T20" fmla="*/ 141 w 149"/>
                <a:gd name="T21" fmla="*/ 152 h 443"/>
                <a:gd name="T22" fmla="*/ 139 w 149"/>
                <a:gd name="T23" fmla="*/ 145 h 443"/>
                <a:gd name="T24" fmla="*/ 139 w 149"/>
                <a:gd name="T25" fmla="*/ 136 h 443"/>
                <a:gd name="T26" fmla="*/ 136 w 149"/>
                <a:gd name="T27" fmla="*/ 129 h 443"/>
                <a:gd name="T28" fmla="*/ 134 w 149"/>
                <a:gd name="T29" fmla="*/ 120 h 443"/>
                <a:gd name="T30" fmla="*/ 134 w 149"/>
                <a:gd name="T31" fmla="*/ 111 h 443"/>
                <a:gd name="T32" fmla="*/ 131 w 149"/>
                <a:gd name="T33" fmla="*/ 105 h 443"/>
                <a:gd name="T34" fmla="*/ 129 w 149"/>
                <a:gd name="T35" fmla="*/ 94 h 443"/>
                <a:gd name="T36" fmla="*/ 129 w 149"/>
                <a:gd name="T37" fmla="*/ 87 h 443"/>
                <a:gd name="T38" fmla="*/ 124 w 149"/>
                <a:gd name="T39" fmla="*/ 78 h 443"/>
                <a:gd name="T40" fmla="*/ 124 w 149"/>
                <a:gd name="T41" fmla="*/ 69 h 443"/>
                <a:gd name="T42" fmla="*/ 122 w 149"/>
                <a:gd name="T43" fmla="*/ 60 h 443"/>
                <a:gd name="T44" fmla="*/ 119 w 149"/>
                <a:gd name="T45" fmla="*/ 51 h 443"/>
                <a:gd name="T46" fmla="*/ 117 w 149"/>
                <a:gd name="T47" fmla="*/ 45 h 443"/>
                <a:gd name="T48" fmla="*/ 117 w 149"/>
                <a:gd name="T49" fmla="*/ 38 h 443"/>
                <a:gd name="T50" fmla="*/ 112 w 149"/>
                <a:gd name="T51" fmla="*/ 31 h 443"/>
                <a:gd name="T52" fmla="*/ 109 w 149"/>
                <a:gd name="T53" fmla="*/ 25 h 443"/>
                <a:gd name="T54" fmla="*/ 109 w 149"/>
                <a:gd name="T55" fmla="*/ 18 h 443"/>
                <a:gd name="T56" fmla="*/ 107 w 149"/>
                <a:gd name="T57" fmla="*/ 13 h 443"/>
                <a:gd name="T58" fmla="*/ 102 w 149"/>
                <a:gd name="T59" fmla="*/ 5 h 443"/>
                <a:gd name="T60" fmla="*/ 97 w 149"/>
                <a:gd name="T61" fmla="*/ 0 h 443"/>
                <a:gd name="T62" fmla="*/ 0 w 149"/>
                <a:gd name="T63" fmla="*/ 254 h 443"/>
                <a:gd name="T64" fmla="*/ 0 w 149"/>
                <a:gd name="T65" fmla="*/ 254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9" h="443">
                  <a:moveTo>
                    <a:pt x="0" y="254"/>
                  </a:moveTo>
                  <a:lnTo>
                    <a:pt x="32" y="443"/>
                  </a:lnTo>
                  <a:lnTo>
                    <a:pt x="149" y="196"/>
                  </a:lnTo>
                  <a:lnTo>
                    <a:pt x="149" y="192"/>
                  </a:lnTo>
                  <a:lnTo>
                    <a:pt x="146" y="187"/>
                  </a:lnTo>
                  <a:lnTo>
                    <a:pt x="146" y="183"/>
                  </a:lnTo>
                  <a:lnTo>
                    <a:pt x="146" y="178"/>
                  </a:lnTo>
                  <a:lnTo>
                    <a:pt x="144" y="172"/>
                  </a:lnTo>
                  <a:lnTo>
                    <a:pt x="144" y="167"/>
                  </a:lnTo>
                  <a:lnTo>
                    <a:pt x="141" y="158"/>
                  </a:lnTo>
                  <a:lnTo>
                    <a:pt x="141" y="152"/>
                  </a:lnTo>
                  <a:lnTo>
                    <a:pt x="139" y="145"/>
                  </a:lnTo>
                  <a:lnTo>
                    <a:pt x="139" y="136"/>
                  </a:lnTo>
                  <a:lnTo>
                    <a:pt x="136" y="129"/>
                  </a:lnTo>
                  <a:lnTo>
                    <a:pt x="134" y="120"/>
                  </a:lnTo>
                  <a:lnTo>
                    <a:pt x="134" y="111"/>
                  </a:lnTo>
                  <a:lnTo>
                    <a:pt x="131" y="105"/>
                  </a:lnTo>
                  <a:lnTo>
                    <a:pt x="129" y="94"/>
                  </a:lnTo>
                  <a:lnTo>
                    <a:pt x="129" y="87"/>
                  </a:lnTo>
                  <a:lnTo>
                    <a:pt x="124" y="78"/>
                  </a:lnTo>
                  <a:lnTo>
                    <a:pt x="124" y="69"/>
                  </a:lnTo>
                  <a:lnTo>
                    <a:pt x="122" y="60"/>
                  </a:lnTo>
                  <a:lnTo>
                    <a:pt x="119" y="51"/>
                  </a:lnTo>
                  <a:lnTo>
                    <a:pt x="117" y="45"/>
                  </a:lnTo>
                  <a:lnTo>
                    <a:pt x="117" y="38"/>
                  </a:lnTo>
                  <a:lnTo>
                    <a:pt x="112" y="31"/>
                  </a:lnTo>
                  <a:lnTo>
                    <a:pt x="109" y="25"/>
                  </a:lnTo>
                  <a:lnTo>
                    <a:pt x="109" y="18"/>
                  </a:lnTo>
                  <a:lnTo>
                    <a:pt x="107" y="13"/>
                  </a:lnTo>
                  <a:lnTo>
                    <a:pt x="102" y="5"/>
                  </a:lnTo>
                  <a:lnTo>
                    <a:pt x="97" y="0"/>
                  </a:lnTo>
                  <a:lnTo>
                    <a:pt x="0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EDE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81" name="Freeform 37"/>
            <p:cNvSpPr>
              <a:spLocks/>
            </p:cNvSpPr>
            <p:nvPr/>
          </p:nvSpPr>
          <p:spPr bwMode="auto">
            <a:xfrm>
              <a:off x="1587" y="1375"/>
              <a:ext cx="255" cy="237"/>
            </a:xfrm>
            <a:custGeom>
              <a:avLst/>
              <a:gdLst>
                <a:gd name="T0" fmla="*/ 0 w 255"/>
                <a:gd name="T1" fmla="*/ 110 h 237"/>
                <a:gd name="T2" fmla="*/ 0 w 255"/>
                <a:gd name="T3" fmla="*/ 110 h 237"/>
                <a:gd name="T4" fmla="*/ 5 w 255"/>
                <a:gd name="T5" fmla="*/ 112 h 237"/>
                <a:gd name="T6" fmla="*/ 10 w 255"/>
                <a:gd name="T7" fmla="*/ 114 h 237"/>
                <a:gd name="T8" fmla="*/ 20 w 255"/>
                <a:gd name="T9" fmla="*/ 118 h 237"/>
                <a:gd name="T10" fmla="*/ 27 w 255"/>
                <a:gd name="T11" fmla="*/ 123 h 237"/>
                <a:gd name="T12" fmla="*/ 39 w 255"/>
                <a:gd name="T13" fmla="*/ 130 h 237"/>
                <a:gd name="T14" fmla="*/ 47 w 255"/>
                <a:gd name="T15" fmla="*/ 132 h 237"/>
                <a:gd name="T16" fmla="*/ 52 w 255"/>
                <a:gd name="T17" fmla="*/ 136 h 237"/>
                <a:gd name="T18" fmla="*/ 59 w 255"/>
                <a:gd name="T19" fmla="*/ 138 h 237"/>
                <a:gd name="T20" fmla="*/ 67 w 255"/>
                <a:gd name="T21" fmla="*/ 143 h 237"/>
                <a:gd name="T22" fmla="*/ 72 w 255"/>
                <a:gd name="T23" fmla="*/ 145 h 237"/>
                <a:gd name="T24" fmla="*/ 79 w 255"/>
                <a:gd name="T25" fmla="*/ 150 h 237"/>
                <a:gd name="T26" fmla="*/ 87 w 255"/>
                <a:gd name="T27" fmla="*/ 152 h 237"/>
                <a:gd name="T28" fmla="*/ 94 w 255"/>
                <a:gd name="T29" fmla="*/ 156 h 237"/>
                <a:gd name="T30" fmla="*/ 99 w 255"/>
                <a:gd name="T31" fmla="*/ 159 h 237"/>
                <a:gd name="T32" fmla="*/ 104 w 255"/>
                <a:gd name="T33" fmla="*/ 163 h 237"/>
                <a:gd name="T34" fmla="*/ 111 w 255"/>
                <a:gd name="T35" fmla="*/ 165 h 237"/>
                <a:gd name="T36" fmla="*/ 116 w 255"/>
                <a:gd name="T37" fmla="*/ 170 h 237"/>
                <a:gd name="T38" fmla="*/ 126 w 255"/>
                <a:gd name="T39" fmla="*/ 174 h 237"/>
                <a:gd name="T40" fmla="*/ 136 w 255"/>
                <a:gd name="T41" fmla="*/ 181 h 237"/>
                <a:gd name="T42" fmla="*/ 144 w 255"/>
                <a:gd name="T43" fmla="*/ 185 h 237"/>
                <a:gd name="T44" fmla="*/ 151 w 255"/>
                <a:gd name="T45" fmla="*/ 188 h 237"/>
                <a:gd name="T46" fmla="*/ 156 w 255"/>
                <a:gd name="T47" fmla="*/ 192 h 237"/>
                <a:gd name="T48" fmla="*/ 166 w 255"/>
                <a:gd name="T49" fmla="*/ 199 h 237"/>
                <a:gd name="T50" fmla="*/ 173 w 255"/>
                <a:gd name="T51" fmla="*/ 208 h 237"/>
                <a:gd name="T52" fmla="*/ 183 w 255"/>
                <a:gd name="T53" fmla="*/ 216 h 237"/>
                <a:gd name="T54" fmla="*/ 188 w 255"/>
                <a:gd name="T55" fmla="*/ 223 h 237"/>
                <a:gd name="T56" fmla="*/ 196 w 255"/>
                <a:gd name="T57" fmla="*/ 230 h 237"/>
                <a:gd name="T58" fmla="*/ 198 w 255"/>
                <a:gd name="T59" fmla="*/ 234 h 237"/>
                <a:gd name="T60" fmla="*/ 200 w 255"/>
                <a:gd name="T61" fmla="*/ 237 h 237"/>
                <a:gd name="T62" fmla="*/ 255 w 255"/>
                <a:gd name="T63" fmla="*/ 154 h 237"/>
                <a:gd name="T64" fmla="*/ 252 w 255"/>
                <a:gd name="T65" fmla="*/ 150 h 237"/>
                <a:gd name="T66" fmla="*/ 248 w 255"/>
                <a:gd name="T67" fmla="*/ 143 h 237"/>
                <a:gd name="T68" fmla="*/ 245 w 255"/>
                <a:gd name="T69" fmla="*/ 136 h 237"/>
                <a:gd name="T70" fmla="*/ 243 w 255"/>
                <a:gd name="T71" fmla="*/ 132 h 237"/>
                <a:gd name="T72" fmla="*/ 238 w 255"/>
                <a:gd name="T73" fmla="*/ 125 h 237"/>
                <a:gd name="T74" fmla="*/ 233 w 255"/>
                <a:gd name="T75" fmla="*/ 118 h 237"/>
                <a:gd name="T76" fmla="*/ 228 w 255"/>
                <a:gd name="T77" fmla="*/ 110 h 237"/>
                <a:gd name="T78" fmla="*/ 225 w 255"/>
                <a:gd name="T79" fmla="*/ 103 h 237"/>
                <a:gd name="T80" fmla="*/ 218 w 255"/>
                <a:gd name="T81" fmla="*/ 94 h 237"/>
                <a:gd name="T82" fmla="*/ 215 w 255"/>
                <a:gd name="T83" fmla="*/ 87 h 237"/>
                <a:gd name="T84" fmla="*/ 210 w 255"/>
                <a:gd name="T85" fmla="*/ 81 h 237"/>
                <a:gd name="T86" fmla="*/ 208 w 255"/>
                <a:gd name="T87" fmla="*/ 74 h 237"/>
                <a:gd name="T88" fmla="*/ 203 w 255"/>
                <a:gd name="T89" fmla="*/ 67 h 237"/>
                <a:gd name="T90" fmla="*/ 200 w 255"/>
                <a:gd name="T91" fmla="*/ 65 h 237"/>
                <a:gd name="T92" fmla="*/ 196 w 255"/>
                <a:gd name="T93" fmla="*/ 58 h 237"/>
                <a:gd name="T94" fmla="*/ 193 w 255"/>
                <a:gd name="T95" fmla="*/ 52 h 237"/>
                <a:gd name="T96" fmla="*/ 186 w 255"/>
                <a:gd name="T97" fmla="*/ 47 h 237"/>
                <a:gd name="T98" fmla="*/ 181 w 255"/>
                <a:gd name="T99" fmla="*/ 43 h 237"/>
                <a:gd name="T100" fmla="*/ 173 w 255"/>
                <a:gd name="T101" fmla="*/ 36 h 237"/>
                <a:gd name="T102" fmla="*/ 168 w 255"/>
                <a:gd name="T103" fmla="*/ 29 h 237"/>
                <a:gd name="T104" fmla="*/ 161 w 255"/>
                <a:gd name="T105" fmla="*/ 25 h 237"/>
                <a:gd name="T106" fmla="*/ 153 w 255"/>
                <a:gd name="T107" fmla="*/ 23 h 237"/>
                <a:gd name="T108" fmla="*/ 146 w 255"/>
                <a:gd name="T109" fmla="*/ 16 h 237"/>
                <a:gd name="T110" fmla="*/ 139 w 255"/>
                <a:gd name="T111" fmla="*/ 12 h 237"/>
                <a:gd name="T112" fmla="*/ 134 w 255"/>
                <a:gd name="T113" fmla="*/ 9 h 237"/>
                <a:gd name="T114" fmla="*/ 129 w 255"/>
                <a:gd name="T115" fmla="*/ 7 h 237"/>
                <a:gd name="T116" fmla="*/ 121 w 255"/>
                <a:gd name="T117" fmla="*/ 0 h 237"/>
                <a:gd name="T118" fmla="*/ 119 w 255"/>
                <a:gd name="T119" fmla="*/ 0 h 237"/>
                <a:gd name="T120" fmla="*/ 0 w 255"/>
                <a:gd name="T121" fmla="*/ 110 h 237"/>
                <a:gd name="T122" fmla="*/ 0 w 255"/>
                <a:gd name="T123" fmla="*/ 11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5" h="237">
                  <a:moveTo>
                    <a:pt x="0" y="110"/>
                  </a:moveTo>
                  <a:lnTo>
                    <a:pt x="0" y="110"/>
                  </a:lnTo>
                  <a:lnTo>
                    <a:pt x="5" y="112"/>
                  </a:lnTo>
                  <a:lnTo>
                    <a:pt x="10" y="114"/>
                  </a:lnTo>
                  <a:lnTo>
                    <a:pt x="20" y="118"/>
                  </a:lnTo>
                  <a:lnTo>
                    <a:pt x="27" y="123"/>
                  </a:lnTo>
                  <a:lnTo>
                    <a:pt x="39" y="130"/>
                  </a:lnTo>
                  <a:lnTo>
                    <a:pt x="47" y="132"/>
                  </a:lnTo>
                  <a:lnTo>
                    <a:pt x="52" y="136"/>
                  </a:lnTo>
                  <a:lnTo>
                    <a:pt x="59" y="138"/>
                  </a:lnTo>
                  <a:lnTo>
                    <a:pt x="67" y="143"/>
                  </a:lnTo>
                  <a:lnTo>
                    <a:pt x="72" y="145"/>
                  </a:lnTo>
                  <a:lnTo>
                    <a:pt x="79" y="150"/>
                  </a:lnTo>
                  <a:lnTo>
                    <a:pt x="87" y="152"/>
                  </a:lnTo>
                  <a:lnTo>
                    <a:pt x="94" y="156"/>
                  </a:lnTo>
                  <a:lnTo>
                    <a:pt x="99" y="159"/>
                  </a:lnTo>
                  <a:lnTo>
                    <a:pt x="104" y="163"/>
                  </a:lnTo>
                  <a:lnTo>
                    <a:pt x="111" y="165"/>
                  </a:lnTo>
                  <a:lnTo>
                    <a:pt x="116" y="170"/>
                  </a:lnTo>
                  <a:lnTo>
                    <a:pt x="126" y="174"/>
                  </a:lnTo>
                  <a:lnTo>
                    <a:pt x="136" y="181"/>
                  </a:lnTo>
                  <a:lnTo>
                    <a:pt x="144" y="185"/>
                  </a:lnTo>
                  <a:lnTo>
                    <a:pt x="151" y="188"/>
                  </a:lnTo>
                  <a:lnTo>
                    <a:pt x="156" y="192"/>
                  </a:lnTo>
                  <a:lnTo>
                    <a:pt x="166" y="199"/>
                  </a:lnTo>
                  <a:lnTo>
                    <a:pt x="173" y="208"/>
                  </a:lnTo>
                  <a:lnTo>
                    <a:pt x="183" y="216"/>
                  </a:lnTo>
                  <a:lnTo>
                    <a:pt x="188" y="223"/>
                  </a:lnTo>
                  <a:lnTo>
                    <a:pt x="196" y="230"/>
                  </a:lnTo>
                  <a:lnTo>
                    <a:pt x="198" y="234"/>
                  </a:lnTo>
                  <a:lnTo>
                    <a:pt x="200" y="237"/>
                  </a:lnTo>
                  <a:lnTo>
                    <a:pt x="255" y="154"/>
                  </a:lnTo>
                  <a:lnTo>
                    <a:pt x="252" y="150"/>
                  </a:lnTo>
                  <a:lnTo>
                    <a:pt x="248" y="143"/>
                  </a:lnTo>
                  <a:lnTo>
                    <a:pt x="245" y="136"/>
                  </a:lnTo>
                  <a:lnTo>
                    <a:pt x="243" y="132"/>
                  </a:lnTo>
                  <a:lnTo>
                    <a:pt x="238" y="125"/>
                  </a:lnTo>
                  <a:lnTo>
                    <a:pt x="233" y="118"/>
                  </a:lnTo>
                  <a:lnTo>
                    <a:pt x="228" y="110"/>
                  </a:lnTo>
                  <a:lnTo>
                    <a:pt x="225" y="103"/>
                  </a:lnTo>
                  <a:lnTo>
                    <a:pt x="218" y="94"/>
                  </a:lnTo>
                  <a:lnTo>
                    <a:pt x="215" y="87"/>
                  </a:lnTo>
                  <a:lnTo>
                    <a:pt x="210" y="81"/>
                  </a:lnTo>
                  <a:lnTo>
                    <a:pt x="208" y="74"/>
                  </a:lnTo>
                  <a:lnTo>
                    <a:pt x="203" y="67"/>
                  </a:lnTo>
                  <a:lnTo>
                    <a:pt x="200" y="65"/>
                  </a:lnTo>
                  <a:lnTo>
                    <a:pt x="196" y="58"/>
                  </a:lnTo>
                  <a:lnTo>
                    <a:pt x="193" y="52"/>
                  </a:lnTo>
                  <a:lnTo>
                    <a:pt x="186" y="47"/>
                  </a:lnTo>
                  <a:lnTo>
                    <a:pt x="181" y="43"/>
                  </a:lnTo>
                  <a:lnTo>
                    <a:pt x="173" y="36"/>
                  </a:lnTo>
                  <a:lnTo>
                    <a:pt x="168" y="29"/>
                  </a:lnTo>
                  <a:lnTo>
                    <a:pt x="161" y="25"/>
                  </a:lnTo>
                  <a:lnTo>
                    <a:pt x="153" y="23"/>
                  </a:lnTo>
                  <a:lnTo>
                    <a:pt x="146" y="16"/>
                  </a:lnTo>
                  <a:lnTo>
                    <a:pt x="139" y="12"/>
                  </a:lnTo>
                  <a:lnTo>
                    <a:pt x="134" y="9"/>
                  </a:lnTo>
                  <a:lnTo>
                    <a:pt x="129" y="7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82" name="Freeform 38"/>
            <p:cNvSpPr>
              <a:spLocks/>
            </p:cNvSpPr>
            <p:nvPr/>
          </p:nvSpPr>
          <p:spPr bwMode="auto">
            <a:xfrm>
              <a:off x="1674" y="1440"/>
              <a:ext cx="153" cy="149"/>
            </a:xfrm>
            <a:custGeom>
              <a:avLst/>
              <a:gdLst>
                <a:gd name="T0" fmla="*/ 0 w 153"/>
                <a:gd name="T1" fmla="*/ 2 h 149"/>
                <a:gd name="T2" fmla="*/ 14 w 153"/>
                <a:gd name="T3" fmla="*/ 29 h 149"/>
                <a:gd name="T4" fmla="*/ 32 w 153"/>
                <a:gd name="T5" fmla="*/ 24 h 149"/>
                <a:gd name="T6" fmla="*/ 128 w 153"/>
                <a:gd name="T7" fmla="*/ 149 h 149"/>
                <a:gd name="T8" fmla="*/ 153 w 153"/>
                <a:gd name="T9" fmla="*/ 107 h 149"/>
                <a:gd name="T10" fmla="*/ 42 w 153"/>
                <a:gd name="T11" fmla="*/ 20 h 149"/>
                <a:gd name="T12" fmla="*/ 44 w 153"/>
                <a:gd name="T13" fmla="*/ 11 h 149"/>
                <a:gd name="T14" fmla="*/ 7 w 153"/>
                <a:gd name="T15" fmla="*/ 0 h 149"/>
                <a:gd name="T16" fmla="*/ 0 w 153"/>
                <a:gd name="T17" fmla="*/ 2 h 149"/>
                <a:gd name="T18" fmla="*/ 0 w 153"/>
                <a:gd name="T19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49">
                  <a:moveTo>
                    <a:pt x="0" y="2"/>
                  </a:moveTo>
                  <a:lnTo>
                    <a:pt x="14" y="29"/>
                  </a:lnTo>
                  <a:lnTo>
                    <a:pt x="32" y="24"/>
                  </a:lnTo>
                  <a:lnTo>
                    <a:pt x="128" y="149"/>
                  </a:lnTo>
                  <a:lnTo>
                    <a:pt x="153" y="107"/>
                  </a:lnTo>
                  <a:lnTo>
                    <a:pt x="42" y="20"/>
                  </a:lnTo>
                  <a:lnTo>
                    <a:pt x="44" y="11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83" name="Freeform 39"/>
            <p:cNvSpPr>
              <a:spLocks/>
            </p:cNvSpPr>
            <p:nvPr/>
          </p:nvSpPr>
          <p:spPr bwMode="auto">
            <a:xfrm>
              <a:off x="1399" y="1115"/>
              <a:ext cx="329" cy="374"/>
            </a:xfrm>
            <a:custGeom>
              <a:avLst/>
              <a:gdLst>
                <a:gd name="T0" fmla="*/ 163 w 329"/>
                <a:gd name="T1" fmla="*/ 370 h 374"/>
                <a:gd name="T2" fmla="*/ 220 w 329"/>
                <a:gd name="T3" fmla="*/ 372 h 374"/>
                <a:gd name="T4" fmla="*/ 235 w 329"/>
                <a:gd name="T5" fmla="*/ 367 h 374"/>
                <a:gd name="T6" fmla="*/ 250 w 329"/>
                <a:gd name="T7" fmla="*/ 358 h 374"/>
                <a:gd name="T8" fmla="*/ 262 w 329"/>
                <a:gd name="T9" fmla="*/ 349 h 374"/>
                <a:gd name="T10" fmla="*/ 275 w 329"/>
                <a:gd name="T11" fmla="*/ 338 h 374"/>
                <a:gd name="T12" fmla="*/ 287 w 329"/>
                <a:gd name="T13" fmla="*/ 332 h 374"/>
                <a:gd name="T14" fmla="*/ 297 w 329"/>
                <a:gd name="T15" fmla="*/ 323 h 374"/>
                <a:gd name="T16" fmla="*/ 327 w 329"/>
                <a:gd name="T17" fmla="*/ 229 h 374"/>
                <a:gd name="T18" fmla="*/ 327 w 329"/>
                <a:gd name="T19" fmla="*/ 222 h 374"/>
                <a:gd name="T20" fmla="*/ 327 w 329"/>
                <a:gd name="T21" fmla="*/ 209 h 374"/>
                <a:gd name="T22" fmla="*/ 329 w 329"/>
                <a:gd name="T23" fmla="*/ 196 h 374"/>
                <a:gd name="T24" fmla="*/ 329 w 329"/>
                <a:gd name="T25" fmla="*/ 187 h 374"/>
                <a:gd name="T26" fmla="*/ 329 w 329"/>
                <a:gd name="T27" fmla="*/ 178 h 374"/>
                <a:gd name="T28" fmla="*/ 329 w 329"/>
                <a:gd name="T29" fmla="*/ 165 h 374"/>
                <a:gd name="T30" fmla="*/ 329 w 329"/>
                <a:gd name="T31" fmla="*/ 149 h 374"/>
                <a:gd name="T32" fmla="*/ 329 w 329"/>
                <a:gd name="T33" fmla="*/ 145 h 374"/>
                <a:gd name="T34" fmla="*/ 327 w 329"/>
                <a:gd name="T35" fmla="*/ 140 h 374"/>
                <a:gd name="T36" fmla="*/ 327 w 329"/>
                <a:gd name="T37" fmla="*/ 127 h 374"/>
                <a:gd name="T38" fmla="*/ 327 w 329"/>
                <a:gd name="T39" fmla="*/ 118 h 374"/>
                <a:gd name="T40" fmla="*/ 324 w 329"/>
                <a:gd name="T41" fmla="*/ 107 h 374"/>
                <a:gd name="T42" fmla="*/ 322 w 329"/>
                <a:gd name="T43" fmla="*/ 95 h 374"/>
                <a:gd name="T44" fmla="*/ 319 w 329"/>
                <a:gd name="T45" fmla="*/ 84 h 374"/>
                <a:gd name="T46" fmla="*/ 309 w 329"/>
                <a:gd name="T47" fmla="*/ 69 h 374"/>
                <a:gd name="T48" fmla="*/ 294 w 329"/>
                <a:gd name="T49" fmla="*/ 55 h 374"/>
                <a:gd name="T50" fmla="*/ 275 w 329"/>
                <a:gd name="T51" fmla="*/ 40 h 374"/>
                <a:gd name="T52" fmla="*/ 255 w 329"/>
                <a:gd name="T53" fmla="*/ 26 h 374"/>
                <a:gd name="T54" fmla="*/ 242 w 329"/>
                <a:gd name="T55" fmla="*/ 20 h 374"/>
                <a:gd name="T56" fmla="*/ 230 w 329"/>
                <a:gd name="T57" fmla="*/ 13 h 374"/>
                <a:gd name="T58" fmla="*/ 218 w 329"/>
                <a:gd name="T59" fmla="*/ 9 h 374"/>
                <a:gd name="T60" fmla="*/ 203 w 329"/>
                <a:gd name="T61" fmla="*/ 6 h 374"/>
                <a:gd name="T62" fmla="*/ 190 w 329"/>
                <a:gd name="T63" fmla="*/ 2 h 374"/>
                <a:gd name="T64" fmla="*/ 178 w 329"/>
                <a:gd name="T65" fmla="*/ 0 h 374"/>
                <a:gd name="T66" fmla="*/ 166 w 329"/>
                <a:gd name="T67" fmla="*/ 0 h 374"/>
                <a:gd name="T68" fmla="*/ 151 w 329"/>
                <a:gd name="T69" fmla="*/ 0 h 374"/>
                <a:gd name="T70" fmla="*/ 138 w 329"/>
                <a:gd name="T71" fmla="*/ 0 h 374"/>
                <a:gd name="T72" fmla="*/ 126 w 329"/>
                <a:gd name="T73" fmla="*/ 0 h 374"/>
                <a:gd name="T74" fmla="*/ 106 w 329"/>
                <a:gd name="T75" fmla="*/ 2 h 374"/>
                <a:gd name="T76" fmla="*/ 89 w 329"/>
                <a:gd name="T77" fmla="*/ 4 h 374"/>
                <a:gd name="T78" fmla="*/ 74 w 329"/>
                <a:gd name="T79" fmla="*/ 9 h 374"/>
                <a:gd name="T80" fmla="*/ 59 w 329"/>
                <a:gd name="T81" fmla="*/ 11 h 374"/>
                <a:gd name="T82" fmla="*/ 47 w 329"/>
                <a:gd name="T83" fmla="*/ 18 h 374"/>
                <a:gd name="T84" fmla="*/ 27 w 329"/>
                <a:gd name="T85" fmla="*/ 35 h 374"/>
                <a:gd name="T86" fmla="*/ 17 w 329"/>
                <a:gd name="T87" fmla="*/ 49 h 374"/>
                <a:gd name="T88" fmla="*/ 12 w 329"/>
                <a:gd name="T89" fmla="*/ 55 h 374"/>
                <a:gd name="T90" fmla="*/ 9 w 329"/>
                <a:gd name="T91" fmla="*/ 67 h 374"/>
                <a:gd name="T92" fmla="*/ 7 w 329"/>
                <a:gd name="T93" fmla="*/ 78 h 374"/>
                <a:gd name="T94" fmla="*/ 5 w 329"/>
                <a:gd name="T95" fmla="*/ 89 h 374"/>
                <a:gd name="T96" fmla="*/ 2 w 329"/>
                <a:gd name="T97" fmla="*/ 102 h 374"/>
                <a:gd name="T98" fmla="*/ 2 w 329"/>
                <a:gd name="T99" fmla="*/ 113 h 374"/>
                <a:gd name="T100" fmla="*/ 2 w 329"/>
                <a:gd name="T101" fmla="*/ 124 h 374"/>
                <a:gd name="T102" fmla="*/ 0 w 329"/>
                <a:gd name="T103" fmla="*/ 136 h 374"/>
                <a:gd name="T104" fmla="*/ 0 w 329"/>
                <a:gd name="T105" fmla="*/ 156 h 374"/>
                <a:gd name="T106" fmla="*/ 0 w 329"/>
                <a:gd name="T107" fmla="*/ 169 h 374"/>
                <a:gd name="T108" fmla="*/ 2 w 329"/>
                <a:gd name="T109" fmla="*/ 173 h 374"/>
                <a:gd name="T110" fmla="*/ 24 w 329"/>
                <a:gd name="T111" fmla="*/ 20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9" h="374">
                  <a:moveTo>
                    <a:pt x="24" y="205"/>
                  </a:moveTo>
                  <a:lnTo>
                    <a:pt x="163" y="370"/>
                  </a:lnTo>
                  <a:lnTo>
                    <a:pt x="215" y="374"/>
                  </a:lnTo>
                  <a:lnTo>
                    <a:pt x="220" y="372"/>
                  </a:lnTo>
                  <a:lnTo>
                    <a:pt x="227" y="370"/>
                  </a:lnTo>
                  <a:lnTo>
                    <a:pt x="235" y="367"/>
                  </a:lnTo>
                  <a:lnTo>
                    <a:pt x="242" y="363"/>
                  </a:lnTo>
                  <a:lnTo>
                    <a:pt x="250" y="358"/>
                  </a:lnTo>
                  <a:lnTo>
                    <a:pt x="257" y="354"/>
                  </a:lnTo>
                  <a:lnTo>
                    <a:pt x="262" y="349"/>
                  </a:lnTo>
                  <a:lnTo>
                    <a:pt x="270" y="345"/>
                  </a:lnTo>
                  <a:lnTo>
                    <a:pt x="275" y="338"/>
                  </a:lnTo>
                  <a:lnTo>
                    <a:pt x="282" y="336"/>
                  </a:lnTo>
                  <a:lnTo>
                    <a:pt x="287" y="332"/>
                  </a:lnTo>
                  <a:lnTo>
                    <a:pt x="292" y="329"/>
                  </a:lnTo>
                  <a:lnTo>
                    <a:pt x="297" y="323"/>
                  </a:lnTo>
                  <a:lnTo>
                    <a:pt x="302" y="323"/>
                  </a:lnTo>
                  <a:lnTo>
                    <a:pt x="327" y="229"/>
                  </a:lnTo>
                  <a:lnTo>
                    <a:pt x="327" y="227"/>
                  </a:lnTo>
                  <a:lnTo>
                    <a:pt x="327" y="222"/>
                  </a:lnTo>
                  <a:lnTo>
                    <a:pt x="327" y="216"/>
                  </a:lnTo>
                  <a:lnTo>
                    <a:pt x="327" y="209"/>
                  </a:lnTo>
                  <a:lnTo>
                    <a:pt x="327" y="202"/>
                  </a:lnTo>
                  <a:lnTo>
                    <a:pt x="329" y="196"/>
                  </a:lnTo>
                  <a:lnTo>
                    <a:pt x="329" y="189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78"/>
                  </a:lnTo>
                  <a:lnTo>
                    <a:pt x="329" y="171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49"/>
                  </a:lnTo>
                  <a:lnTo>
                    <a:pt x="329" y="145"/>
                  </a:lnTo>
                  <a:lnTo>
                    <a:pt x="329" y="145"/>
                  </a:lnTo>
                  <a:lnTo>
                    <a:pt x="327" y="142"/>
                  </a:lnTo>
                  <a:lnTo>
                    <a:pt x="327" y="140"/>
                  </a:lnTo>
                  <a:lnTo>
                    <a:pt x="327" y="133"/>
                  </a:lnTo>
                  <a:lnTo>
                    <a:pt x="327" y="127"/>
                  </a:lnTo>
                  <a:lnTo>
                    <a:pt x="327" y="122"/>
                  </a:lnTo>
                  <a:lnTo>
                    <a:pt x="327" y="118"/>
                  </a:lnTo>
                  <a:lnTo>
                    <a:pt x="327" y="111"/>
                  </a:lnTo>
                  <a:lnTo>
                    <a:pt x="324" y="107"/>
                  </a:lnTo>
                  <a:lnTo>
                    <a:pt x="322" y="100"/>
                  </a:lnTo>
                  <a:lnTo>
                    <a:pt x="322" y="95"/>
                  </a:lnTo>
                  <a:lnTo>
                    <a:pt x="319" y="89"/>
                  </a:lnTo>
                  <a:lnTo>
                    <a:pt x="319" y="84"/>
                  </a:lnTo>
                  <a:lnTo>
                    <a:pt x="314" y="75"/>
                  </a:lnTo>
                  <a:lnTo>
                    <a:pt x="309" y="69"/>
                  </a:lnTo>
                  <a:lnTo>
                    <a:pt x="302" y="62"/>
                  </a:lnTo>
                  <a:lnTo>
                    <a:pt x="294" y="55"/>
                  </a:lnTo>
                  <a:lnTo>
                    <a:pt x="284" y="46"/>
                  </a:lnTo>
                  <a:lnTo>
                    <a:pt x="275" y="40"/>
                  </a:lnTo>
                  <a:lnTo>
                    <a:pt x="265" y="33"/>
                  </a:lnTo>
                  <a:lnTo>
                    <a:pt x="255" y="26"/>
                  </a:lnTo>
                  <a:lnTo>
                    <a:pt x="247" y="22"/>
                  </a:lnTo>
                  <a:lnTo>
                    <a:pt x="242" y="20"/>
                  </a:lnTo>
                  <a:lnTo>
                    <a:pt x="235" y="18"/>
                  </a:lnTo>
                  <a:lnTo>
                    <a:pt x="230" y="13"/>
                  </a:lnTo>
                  <a:lnTo>
                    <a:pt x="223" y="11"/>
                  </a:lnTo>
                  <a:lnTo>
                    <a:pt x="218" y="9"/>
                  </a:lnTo>
                  <a:lnTo>
                    <a:pt x="210" y="9"/>
                  </a:lnTo>
                  <a:lnTo>
                    <a:pt x="203" y="6"/>
                  </a:lnTo>
                  <a:lnTo>
                    <a:pt x="195" y="2"/>
                  </a:lnTo>
                  <a:lnTo>
                    <a:pt x="190" y="2"/>
                  </a:lnTo>
                  <a:lnTo>
                    <a:pt x="183" y="0"/>
                  </a:lnTo>
                  <a:lnTo>
                    <a:pt x="178" y="0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58" y="0"/>
                  </a:lnTo>
                  <a:lnTo>
                    <a:pt x="151" y="0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16" y="0"/>
                  </a:lnTo>
                  <a:lnTo>
                    <a:pt x="106" y="2"/>
                  </a:lnTo>
                  <a:lnTo>
                    <a:pt x="96" y="2"/>
                  </a:lnTo>
                  <a:lnTo>
                    <a:pt x="89" y="4"/>
                  </a:lnTo>
                  <a:lnTo>
                    <a:pt x="79" y="4"/>
                  </a:lnTo>
                  <a:lnTo>
                    <a:pt x="74" y="9"/>
                  </a:lnTo>
                  <a:lnTo>
                    <a:pt x="66" y="9"/>
                  </a:lnTo>
                  <a:lnTo>
                    <a:pt x="59" y="11"/>
                  </a:lnTo>
                  <a:lnTo>
                    <a:pt x="54" y="13"/>
                  </a:lnTo>
                  <a:lnTo>
                    <a:pt x="47" y="18"/>
                  </a:lnTo>
                  <a:lnTo>
                    <a:pt x="37" y="26"/>
                  </a:lnTo>
                  <a:lnTo>
                    <a:pt x="27" y="35"/>
                  </a:lnTo>
                  <a:lnTo>
                    <a:pt x="19" y="40"/>
                  </a:lnTo>
                  <a:lnTo>
                    <a:pt x="17" y="49"/>
                  </a:lnTo>
                  <a:lnTo>
                    <a:pt x="14" y="51"/>
                  </a:lnTo>
                  <a:lnTo>
                    <a:pt x="12" y="55"/>
                  </a:lnTo>
                  <a:lnTo>
                    <a:pt x="9" y="62"/>
                  </a:lnTo>
                  <a:lnTo>
                    <a:pt x="9" y="67"/>
                  </a:lnTo>
                  <a:lnTo>
                    <a:pt x="7" y="71"/>
                  </a:lnTo>
                  <a:lnTo>
                    <a:pt x="7" y="78"/>
                  </a:lnTo>
                  <a:lnTo>
                    <a:pt x="5" y="84"/>
                  </a:lnTo>
                  <a:lnTo>
                    <a:pt x="5" y="89"/>
                  </a:lnTo>
                  <a:lnTo>
                    <a:pt x="2" y="95"/>
                  </a:lnTo>
                  <a:lnTo>
                    <a:pt x="2" y="102"/>
                  </a:lnTo>
                  <a:lnTo>
                    <a:pt x="2" y="107"/>
                  </a:lnTo>
                  <a:lnTo>
                    <a:pt x="2" y="113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0" y="147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2" y="173"/>
                  </a:lnTo>
                  <a:lnTo>
                    <a:pt x="24" y="205"/>
                  </a:lnTo>
                  <a:lnTo>
                    <a:pt x="24" y="20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84" name="Freeform 40"/>
            <p:cNvSpPr>
              <a:spLocks/>
            </p:cNvSpPr>
            <p:nvPr/>
          </p:nvSpPr>
          <p:spPr bwMode="auto">
            <a:xfrm>
              <a:off x="1394" y="1304"/>
              <a:ext cx="175" cy="183"/>
            </a:xfrm>
            <a:custGeom>
              <a:avLst/>
              <a:gdLst>
                <a:gd name="T0" fmla="*/ 111 w 175"/>
                <a:gd name="T1" fmla="*/ 65 h 183"/>
                <a:gd name="T2" fmla="*/ 121 w 175"/>
                <a:gd name="T3" fmla="*/ 67 h 183"/>
                <a:gd name="T4" fmla="*/ 133 w 175"/>
                <a:gd name="T5" fmla="*/ 67 h 183"/>
                <a:gd name="T6" fmla="*/ 146 w 175"/>
                <a:gd name="T7" fmla="*/ 67 h 183"/>
                <a:gd name="T8" fmla="*/ 166 w 175"/>
                <a:gd name="T9" fmla="*/ 62 h 183"/>
                <a:gd name="T10" fmla="*/ 175 w 175"/>
                <a:gd name="T11" fmla="*/ 58 h 183"/>
                <a:gd name="T12" fmla="*/ 173 w 175"/>
                <a:gd name="T13" fmla="*/ 65 h 183"/>
                <a:gd name="T14" fmla="*/ 161 w 175"/>
                <a:gd name="T15" fmla="*/ 80 h 183"/>
                <a:gd name="T16" fmla="*/ 146 w 175"/>
                <a:gd name="T17" fmla="*/ 85 h 183"/>
                <a:gd name="T18" fmla="*/ 133 w 175"/>
                <a:gd name="T19" fmla="*/ 87 h 183"/>
                <a:gd name="T20" fmla="*/ 123 w 175"/>
                <a:gd name="T21" fmla="*/ 87 h 183"/>
                <a:gd name="T22" fmla="*/ 119 w 175"/>
                <a:gd name="T23" fmla="*/ 87 h 183"/>
                <a:gd name="T24" fmla="*/ 126 w 175"/>
                <a:gd name="T25" fmla="*/ 98 h 183"/>
                <a:gd name="T26" fmla="*/ 138 w 175"/>
                <a:gd name="T27" fmla="*/ 116 h 183"/>
                <a:gd name="T28" fmla="*/ 151 w 175"/>
                <a:gd name="T29" fmla="*/ 132 h 183"/>
                <a:gd name="T30" fmla="*/ 171 w 175"/>
                <a:gd name="T31" fmla="*/ 183 h 183"/>
                <a:gd name="T32" fmla="*/ 161 w 175"/>
                <a:gd name="T33" fmla="*/ 178 h 183"/>
                <a:gd name="T34" fmla="*/ 138 w 175"/>
                <a:gd name="T35" fmla="*/ 174 h 183"/>
                <a:gd name="T36" fmla="*/ 128 w 175"/>
                <a:gd name="T37" fmla="*/ 172 h 183"/>
                <a:gd name="T38" fmla="*/ 116 w 175"/>
                <a:gd name="T39" fmla="*/ 167 h 183"/>
                <a:gd name="T40" fmla="*/ 104 w 175"/>
                <a:gd name="T41" fmla="*/ 160 h 183"/>
                <a:gd name="T42" fmla="*/ 91 w 175"/>
                <a:gd name="T43" fmla="*/ 147 h 183"/>
                <a:gd name="T44" fmla="*/ 81 w 175"/>
                <a:gd name="T45" fmla="*/ 136 h 183"/>
                <a:gd name="T46" fmla="*/ 74 w 175"/>
                <a:gd name="T47" fmla="*/ 127 h 183"/>
                <a:gd name="T48" fmla="*/ 64 w 175"/>
                <a:gd name="T49" fmla="*/ 116 h 183"/>
                <a:gd name="T50" fmla="*/ 57 w 175"/>
                <a:gd name="T51" fmla="*/ 107 h 183"/>
                <a:gd name="T52" fmla="*/ 52 w 175"/>
                <a:gd name="T53" fmla="*/ 100 h 183"/>
                <a:gd name="T54" fmla="*/ 47 w 175"/>
                <a:gd name="T55" fmla="*/ 96 h 183"/>
                <a:gd name="T56" fmla="*/ 32 w 175"/>
                <a:gd name="T57" fmla="*/ 87 h 183"/>
                <a:gd name="T58" fmla="*/ 17 w 175"/>
                <a:gd name="T59" fmla="*/ 76 h 183"/>
                <a:gd name="T60" fmla="*/ 7 w 175"/>
                <a:gd name="T61" fmla="*/ 60 h 183"/>
                <a:gd name="T62" fmla="*/ 5 w 175"/>
                <a:gd name="T63" fmla="*/ 42 h 183"/>
                <a:gd name="T64" fmla="*/ 0 w 175"/>
                <a:gd name="T65" fmla="*/ 29 h 183"/>
                <a:gd name="T66" fmla="*/ 0 w 175"/>
                <a:gd name="T67" fmla="*/ 18 h 183"/>
                <a:gd name="T68" fmla="*/ 0 w 175"/>
                <a:gd name="T69" fmla="*/ 11 h 183"/>
                <a:gd name="T70" fmla="*/ 10 w 175"/>
                <a:gd name="T71" fmla="*/ 2 h 183"/>
                <a:gd name="T72" fmla="*/ 19 w 175"/>
                <a:gd name="T73" fmla="*/ 0 h 183"/>
                <a:gd name="T74" fmla="*/ 104 w 175"/>
                <a:gd name="T75" fmla="*/ 49 h 183"/>
                <a:gd name="T76" fmla="*/ 106 w 175"/>
                <a:gd name="T77" fmla="*/ 6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183">
                  <a:moveTo>
                    <a:pt x="106" y="65"/>
                  </a:moveTo>
                  <a:lnTo>
                    <a:pt x="111" y="65"/>
                  </a:lnTo>
                  <a:lnTo>
                    <a:pt x="114" y="65"/>
                  </a:lnTo>
                  <a:lnTo>
                    <a:pt x="121" y="67"/>
                  </a:lnTo>
                  <a:lnTo>
                    <a:pt x="126" y="67"/>
                  </a:lnTo>
                  <a:lnTo>
                    <a:pt x="133" y="67"/>
                  </a:lnTo>
                  <a:lnTo>
                    <a:pt x="138" y="67"/>
                  </a:lnTo>
                  <a:lnTo>
                    <a:pt x="146" y="67"/>
                  </a:lnTo>
                  <a:lnTo>
                    <a:pt x="156" y="65"/>
                  </a:lnTo>
                  <a:lnTo>
                    <a:pt x="166" y="62"/>
                  </a:lnTo>
                  <a:lnTo>
                    <a:pt x="171" y="58"/>
                  </a:lnTo>
                  <a:lnTo>
                    <a:pt x="175" y="58"/>
                  </a:lnTo>
                  <a:lnTo>
                    <a:pt x="173" y="60"/>
                  </a:lnTo>
                  <a:lnTo>
                    <a:pt x="173" y="65"/>
                  </a:lnTo>
                  <a:lnTo>
                    <a:pt x="168" y="71"/>
                  </a:lnTo>
                  <a:lnTo>
                    <a:pt x="161" y="80"/>
                  </a:lnTo>
                  <a:lnTo>
                    <a:pt x="153" y="83"/>
                  </a:lnTo>
                  <a:lnTo>
                    <a:pt x="146" y="85"/>
                  </a:lnTo>
                  <a:lnTo>
                    <a:pt x="138" y="85"/>
                  </a:lnTo>
                  <a:lnTo>
                    <a:pt x="133" y="87"/>
                  </a:lnTo>
                  <a:lnTo>
                    <a:pt x="126" y="87"/>
                  </a:lnTo>
                  <a:lnTo>
                    <a:pt x="123" y="87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23" y="91"/>
                  </a:lnTo>
                  <a:lnTo>
                    <a:pt x="126" y="98"/>
                  </a:lnTo>
                  <a:lnTo>
                    <a:pt x="133" y="107"/>
                  </a:lnTo>
                  <a:lnTo>
                    <a:pt x="138" y="116"/>
                  </a:lnTo>
                  <a:lnTo>
                    <a:pt x="146" y="125"/>
                  </a:lnTo>
                  <a:lnTo>
                    <a:pt x="151" y="132"/>
                  </a:lnTo>
                  <a:lnTo>
                    <a:pt x="153" y="136"/>
                  </a:lnTo>
                  <a:lnTo>
                    <a:pt x="171" y="183"/>
                  </a:lnTo>
                  <a:lnTo>
                    <a:pt x="166" y="181"/>
                  </a:lnTo>
                  <a:lnTo>
                    <a:pt x="161" y="178"/>
                  </a:lnTo>
                  <a:lnTo>
                    <a:pt x="151" y="176"/>
                  </a:lnTo>
                  <a:lnTo>
                    <a:pt x="138" y="174"/>
                  </a:lnTo>
                  <a:lnTo>
                    <a:pt x="133" y="172"/>
                  </a:lnTo>
                  <a:lnTo>
                    <a:pt x="128" y="172"/>
                  </a:lnTo>
                  <a:lnTo>
                    <a:pt x="121" y="167"/>
                  </a:lnTo>
                  <a:lnTo>
                    <a:pt x="116" y="167"/>
                  </a:lnTo>
                  <a:lnTo>
                    <a:pt x="109" y="163"/>
                  </a:lnTo>
                  <a:lnTo>
                    <a:pt x="104" y="160"/>
                  </a:lnTo>
                  <a:lnTo>
                    <a:pt x="99" y="156"/>
                  </a:lnTo>
                  <a:lnTo>
                    <a:pt x="91" y="147"/>
                  </a:lnTo>
                  <a:lnTo>
                    <a:pt x="84" y="143"/>
                  </a:lnTo>
                  <a:lnTo>
                    <a:pt x="81" y="136"/>
                  </a:lnTo>
                  <a:lnTo>
                    <a:pt x="76" y="132"/>
                  </a:lnTo>
                  <a:lnTo>
                    <a:pt x="74" y="127"/>
                  </a:lnTo>
                  <a:lnTo>
                    <a:pt x="69" y="123"/>
                  </a:lnTo>
                  <a:lnTo>
                    <a:pt x="64" y="116"/>
                  </a:lnTo>
                  <a:lnTo>
                    <a:pt x="62" y="111"/>
                  </a:lnTo>
                  <a:lnTo>
                    <a:pt x="57" y="107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49" y="98"/>
                  </a:lnTo>
                  <a:lnTo>
                    <a:pt x="47" y="96"/>
                  </a:lnTo>
                  <a:lnTo>
                    <a:pt x="37" y="94"/>
                  </a:lnTo>
                  <a:lnTo>
                    <a:pt x="32" y="87"/>
                  </a:lnTo>
                  <a:lnTo>
                    <a:pt x="22" y="80"/>
                  </a:lnTo>
                  <a:lnTo>
                    <a:pt x="17" y="76"/>
                  </a:lnTo>
                  <a:lnTo>
                    <a:pt x="10" y="67"/>
                  </a:lnTo>
                  <a:lnTo>
                    <a:pt x="7" y="60"/>
                  </a:lnTo>
                  <a:lnTo>
                    <a:pt x="5" y="51"/>
                  </a:lnTo>
                  <a:lnTo>
                    <a:pt x="5" y="42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06" y="29"/>
                  </a:lnTo>
                  <a:lnTo>
                    <a:pt x="104" y="49"/>
                  </a:lnTo>
                  <a:lnTo>
                    <a:pt x="106" y="65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85" name="Freeform 41"/>
            <p:cNvSpPr>
              <a:spLocks/>
            </p:cNvSpPr>
            <p:nvPr/>
          </p:nvSpPr>
          <p:spPr bwMode="auto">
            <a:xfrm>
              <a:off x="1389" y="1101"/>
              <a:ext cx="334" cy="254"/>
            </a:xfrm>
            <a:custGeom>
              <a:avLst/>
              <a:gdLst>
                <a:gd name="T0" fmla="*/ 5 w 334"/>
                <a:gd name="T1" fmla="*/ 183 h 254"/>
                <a:gd name="T2" fmla="*/ 2 w 334"/>
                <a:gd name="T3" fmla="*/ 179 h 254"/>
                <a:gd name="T4" fmla="*/ 2 w 334"/>
                <a:gd name="T5" fmla="*/ 170 h 254"/>
                <a:gd name="T6" fmla="*/ 0 w 334"/>
                <a:gd name="T7" fmla="*/ 156 h 254"/>
                <a:gd name="T8" fmla="*/ 0 w 334"/>
                <a:gd name="T9" fmla="*/ 138 h 254"/>
                <a:gd name="T10" fmla="*/ 0 w 334"/>
                <a:gd name="T11" fmla="*/ 121 h 254"/>
                <a:gd name="T12" fmla="*/ 2 w 334"/>
                <a:gd name="T13" fmla="*/ 101 h 254"/>
                <a:gd name="T14" fmla="*/ 5 w 334"/>
                <a:gd name="T15" fmla="*/ 85 h 254"/>
                <a:gd name="T16" fmla="*/ 7 w 334"/>
                <a:gd name="T17" fmla="*/ 72 h 254"/>
                <a:gd name="T18" fmla="*/ 15 w 334"/>
                <a:gd name="T19" fmla="*/ 60 h 254"/>
                <a:gd name="T20" fmla="*/ 24 w 334"/>
                <a:gd name="T21" fmla="*/ 49 h 254"/>
                <a:gd name="T22" fmla="*/ 34 w 334"/>
                <a:gd name="T23" fmla="*/ 40 h 254"/>
                <a:gd name="T24" fmla="*/ 49 w 334"/>
                <a:gd name="T25" fmla="*/ 34 h 254"/>
                <a:gd name="T26" fmla="*/ 59 w 334"/>
                <a:gd name="T27" fmla="*/ 25 h 254"/>
                <a:gd name="T28" fmla="*/ 74 w 334"/>
                <a:gd name="T29" fmla="*/ 20 h 254"/>
                <a:gd name="T30" fmla="*/ 84 w 334"/>
                <a:gd name="T31" fmla="*/ 14 h 254"/>
                <a:gd name="T32" fmla="*/ 94 w 334"/>
                <a:gd name="T33" fmla="*/ 11 h 254"/>
                <a:gd name="T34" fmla="*/ 106 w 334"/>
                <a:gd name="T35" fmla="*/ 7 h 254"/>
                <a:gd name="T36" fmla="*/ 121 w 334"/>
                <a:gd name="T37" fmla="*/ 7 h 254"/>
                <a:gd name="T38" fmla="*/ 133 w 334"/>
                <a:gd name="T39" fmla="*/ 9 h 254"/>
                <a:gd name="T40" fmla="*/ 141 w 334"/>
                <a:gd name="T41" fmla="*/ 9 h 254"/>
                <a:gd name="T42" fmla="*/ 143 w 334"/>
                <a:gd name="T43" fmla="*/ 7 h 254"/>
                <a:gd name="T44" fmla="*/ 156 w 334"/>
                <a:gd name="T45" fmla="*/ 3 h 254"/>
                <a:gd name="T46" fmla="*/ 163 w 334"/>
                <a:gd name="T47" fmla="*/ 0 h 254"/>
                <a:gd name="T48" fmla="*/ 176 w 334"/>
                <a:gd name="T49" fmla="*/ 0 h 254"/>
                <a:gd name="T50" fmla="*/ 190 w 334"/>
                <a:gd name="T51" fmla="*/ 0 h 254"/>
                <a:gd name="T52" fmla="*/ 208 w 334"/>
                <a:gd name="T53" fmla="*/ 3 h 254"/>
                <a:gd name="T54" fmla="*/ 223 w 334"/>
                <a:gd name="T55" fmla="*/ 5 h 254"/>
                <a:gd name="T56" fmla="*/ 240 w 334"/>
                <a:gd name="T57" fmla="*/ 11 h 254"/>
                <a:gd name="T58" fmla="*/ 257 w 334"/>
                <a:gd name="T59" fmla="*/ 20 h 254"/>
                <a:gd name="T60" fmla="*/ 272 w 334"/>
                <a:gd name="T61" fmla="*/ 32 h 254"/>
                <a:gd name="T62" fmla="*/ 285 w 334"/>
                <a:gd name="T63" fmla="*/ 40 h 254"/>
                <a:gd name="T64" fmla="*/ 299 w 334"/>
                <a:gd name="T65" fmla="*/ 49 h 254"/>
                <a:gd name="T66" fmla="*/ 314 w 334"/>
                <a:gd name="T67" fmla="*/ 65 h 254"/>
                <a:gd name="T68" fmla="*/ 322 w 334"/>
                <a:gd name="T69" fmla="*/ 76 h 254"/>
                <a:gd name="T70" fmla="*/ 329 w 334"/>
                <a:gd name="T71" fmla="*/ 94 h 254"/>
                <a:gd name="T72" fmla="*/ 332 w 334"/>
                <a:gd name="T73" fmla="*/ 112 h 254"/>
                <a:gd name="T74" fmla="*/ 334 w 334"/>
                <a:gd name="T75" fmla="*/ 121 h 254"/>
                <a:gd name="T76" fmla="*/ 329 w 334"/>
                <a:gd name="T77" fmla="*/ 125 h 254"/>
                <a:gd name="T78" fmla="*/ 314 w 334"/>
                <a:gd name="T79" fmla="*/ 138 h 254"/>
                <a:gd name="T80" fmla="*/ 304 w 334"/>
                <a:gd name="T81" fmla="*/ 145 h 254"/>
                <a:gd name="T82" fmla="*/ 292 w 334"/>
                <a:gd name="T83" fmla="*/ 156 h 254"/>
                <a:gd name="T84" fmla="*/ 275 w 334"/>
                <a:gd name="T85" fmla="*/ 167 h 254"/>
                <a:gd name="T86" fmla="*/ 260 w 334"/>
                <a:gd name="T87" fmla="*/ 183 h 254"/>
                <a:gd name="T88" fmla="*/ 237 w 334"/>
                <a:gd name="T89" fmla="*/ 194 h 254"/>
                <a:gd name="T90" fmla="*/ 215 w 334"/>
                <a:gd name="T91" fmla="*/ 205 h 254"/>
                <a:gd name="T92" fmla="*/ 193 w 334"/>
                <a:gd name="T93" fmla="*/ 214 h 254"/>
                <a:gd name="T94" fmla="*/ 173 w 334"/>
                <a:gd name="T95" fmla="*/ 225 h 254"/>
                <a:gd name="T96" fmla="*/ 151 w 334"/>
                <a:gd name="T97" fmla="*/ 230 h 254"/>
                <a:gd name="T98" fmla="*/ 136 w 334"/>
                <a:gd name="T99" fmla="*/ 236 h 254"/>
                <a:gd name="T100" fmla="*/ 124 w 334"/>
                <a:gd name="T101" fmla="*/ 241 h 254"/>
                <a:gd name="T102" fmla="*/ 133 w 334"/>
                <a:gd name="T103" fmla="*/ 221 h 254"/>
                <a:gd name="T104" fmla="*/ 126 w 334"/>
                <a:gd name="T105" fmla="*/ 228 h 254"/>
                <a:gd name="T106" fmla="*/ 114 w 334"/>
                <a:gd name="T107" fmla="*/ 232 h 254"/>
                <a:gd name="T108" fmla="*/ 99 w 334"/>
                <a:gd name="T109" fmla="*/ 236 h 254"/>
                <a:gd name="T110" fmla="*/ 81 w 334"/>
                <a:gd name="T111" fmla="*/ 236 h 254"/>
                <a:gd name="T112" fmla="*/ 69 w 334"/>
                <a:gd name="T113" fmla="*/ 234 h 254"/>
                <a:gd name="T114" fmla="*/ 52 w 334"/>
                <a:gd name="T115" fmla="*/ 232 h 254"/>
                <a:gd name="T116" fmla="*/ 47 w 334"/>
                <a:gd name="T117" fmla="*/ 254 h 254"/>
                <a:gd name="T118" fmla="*/ 29 w 334"/>
                <a:gd name="T119" fmla="*/ 22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4" h="254">
                  <a:moveTo>
                    <a:pt x="29" y="221"/>
                  </a:moveTo>
                  <a:lnTo>
                    <a:pt x="5" y="183"/>
                  </a:lnTo>
                  <a:lnTo>
                    <a:pt x="2" y="183"/>
                  </a:lnTo>
                  <a:lnTo>
                    <a:pt x="2" y="179"/>
                  </a:lnTo>
                  <a:lnTo>
                    <a:pt x="2" y="174"/>
                  </a:lnTo>
                  <a:lnTo>
                    <a:pt x="2" y="170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47"/>
                  </a:lnTo>
                  <a:lnTo>
                    <a:pt x="0" y="138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0" y="109"/>
                  </a:lnTo>
                  <a:lnTo>
                    <a:pt x="2" y="101"/>
                  </a:lnTo>
                  <a:lnTo>
                    <a:pt x="2" y="92"/>
                  </a:lnTo>
                  <a:lnTo>
                    <a:pt x="5" y="85"/>
                  </a:lnTo>
                  <a:lnTo>
                    <a:pt x="5" y="76"/>
                  </a:lnTo>
                  <a:lnTo>
                    <a:pt x="7" y="72"/>
                  </a:lnTo>
                  <a:lnTo>
                    <a:pt x="10" y="65"/>
                  </a:lnTo>
                  <a:lnTo>
                    <a:pt x="15" y="60"/>
                  </a:lnTo>
                  <a:lnTo>
                    <a:pt x="17" y="56"/>
                  </a:lnTo>
                  <a:lnTo>
                    <a:pt x="24" y="49"/>
                  </a:lnTo>
                  <a:lnTo>
                    <a:pt x="29" y="45"/>
                  </a:lnTo>
                  <a:lnTo>
                    <a:pt x="34" y="40"/>
                  </a:lnTo>
                  <a:lnTo>
                    <a:pt x="42" y="36"/>
                  </a:lnTo>
                  <a:lnTo>
                    <a:pt x="49" y="3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7" y="23"/>
                  </a:lnTo>
                  <a:lnTo>
                    <a:pt x="74" y="20"/>
                  </a:lnTo>
                  <a:lnTo>
                    <a:pt x="79" y="16"/>
                  </a:lnTo>
                  <a:lnTo>
                    <a:pt x="84" y="14"/>
                  </a:lnTo>
                  <a:lnTo>
                    <a:pt x="89" y="11"/>
                  </a:lnTo>
                  <a:lnTo>
                    <a:pt x="94" y="11"/>
                  </a:lnTo>
                  <a:lnTo>
                    <a:pt x="99" y="9"/>
                  </a:lnTo>
                  <a:lnTo>
                    <a:pt x="106" y="7"/>
                  </a:lnTo>
                  <a:lnTo>
                    <a:pt x="114" y="7"/>
                  </a:lnTo>
                  <a:lnTo>
                    <a:pt x="121" y="7"/>
                  </a:lnTo>
                  <a:lnTo>
                    <a:pt x="128" y="7"/>
                  </a:lnTo>
                  <a:lnTo>
                    <a:pt x="133" y="9"/>
                  </a:lnTo>
                  <a:lnTo>
                    <a:pt x="138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3" y="7"/>
                  </a:lnTo>
                  <a:lnTo>
                    <a:pt x="148" y="5"/>
                  </a:lnTo>
                  <a:lnTo>
                    <a:pt x="156" y="3"/>
                  </a:lnTo>
                  <a:lnTo>
                    <a:pt x="158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3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8" y="3"/>
                  </a:lnTo>
                  <a:lnTo>
                    <a:pt x="215" y="3"/>
                  </a:lnTo>
                  <a:lnTo>
                    <a:pt x="223" y="5"/>
                  </a:lnTo>
                  <a:lnTo>
                    <a:pt x="233" y="7"/>
                  </a:lnTo>
                  <a:lnTo>
                    <a:pt x="240" y="11"/>
                  </a:lnTo>
                  <a:lnTo>
                    <a:pt x="247" y="16"/>
                  </a:lnTo>
                  <a:lnTo>
                    <a:pt x="257" y="20"/>
                  </a:lnTo>
                  <a:lnTo>
                    <a:pt x="265" y="25"/>
                  </a:lnTo>
                  <a:lnTo>
                    <a:pt x="272" y="32"/>
                  </a:lnTo>
                  <a:lnTo>
                    <a:pt x="280" y="36"/>
                  </a:lnTo>
                  <a:lnTo>
                    <a:pt x="285" y="40"/>
                  </a:lnTo>
                  <a:lnTo>
                    <a:pt x="292" y="45"/>
                  </a:lnTo>
                  <a:lnTo>
                    <a:pt x="299" y="49"/>
                  </a:lnTo>
                  <a:lnTo>
                    <a:pt x="307" y="58"/>
                  </a:lnTo>
                  <a:lnTo>
                    <a:pt x="314" y="65"/>
                  </a:lnTo>
                  <a:lnTo>
                    <a:pt x="319" y="67"/>
                  </a:lnTo>
                  <a:lnTo>
                    <a:pt x="322" y="76"/>
                  </a:lnTo>
                  <a:lnTo>
                    <a:pt x="327" y="85"/>
                  </a:lnTo>
                  <a:lnTo>
                    <a:pt x="329" y="94"/>
                  </a:lnTo>
                  <a:lnTo>
                    <a:pt x="332" y="103"/>
                  </a:lnTo>
                  <a:lnTo>
                    <a:pt x="332" y="112"/>
                  </a:lnTo>
                  <a:lnTo>
                    <a:pt x="334" y="118"/>
                  </a:lnTo>
                  <a:lnTo>
                    <a:pt x="334" y="121"/>
                  </a:lnTo>
                  <a:lnTo>
                    <a:pt x="332" y="121"/>
                  </a:lnTo>
                  <a:lnTo>
                    <a:pt x="329" y="125"/>
                  </a:lnTo>
                  <a:lnTo>
                    <a:pt x="322" y="130"/>
                  </a:lnTo>
                  <a:lnTo>
                    <a:pt x="314" y="138"/>
                  </a:lnTo>
                  <a:lnTo>
                    <a:pt x="309" y="141"/>
                  </a:lnTo>
                  <a:lnTo>
                    <a:pt x="304" y="145"/>
                  </a:lnTo>
                  <a:lnTo>
                    <a:pt x="297" y="152"/>
                  </a:lnTo>
                  <a:lnTo>
                    <a:pt x="292" y="156"/>
                  </a:lnTo>
                  <a:lnTo>
                    <a:pt x="282" y="163"/>
                  </a:lnTo>
                  <a:lnTo>
                    <a:pt x="275" y="167"/>
                  </a:lnTo>
                  <a:lnTo>
                    <a:pt x="267" y="174"/>
                  </a:lnTo>
                  <a:lnTo>
                    <a:pt x="260" y="183"/>
                  </a:lnTo>
                  <a:lnTo>
                    <a:pt x="247" y="187"/>
                  </a:lnTo>
                  <a:lnTo>
                    <a:pt x="237" y="194"/>
                  </a:lnTo>
                  <a:lnTo>
                    <a:pt x="225" y="199"/>
                  </a:lnTo>
                  <a:lnTo>
                    <a:pt x="215" y="205"/>
                  </a:lnTo>
                  <a:lnTo>
                    <a:pt x="203" y="210"/>
                  </a:lnTo>
                  <a:lnTo>
                    <a:pt x="193" y="214"/>
                  </a:lnTo>
                  <a:lnTo>
                    <a:pt x="183" y="219"/>
                  </a:lnTo>
                  <a:lnTo>
                    <a:pt x="173" y="225"/>
                  </a:lnTo>
                  <a:lnTo>
                    <a:pt x="161" y="228"/>
                  </a:lnTo>
                  <a:lnTo>
                    <a:pt x="151" y="230"/>
                  </a:lnTo>
                  <a:lnTo>
                    <a:pt x="143" y="232"/>
                  </a:lnTo>
                  <a:lnTo>
                    <a:pt x="136" y="236"/>
                  </a:lnTo>
                  <a:lnTo>
                    <a:pt x="131" y="236"/>
                  </a:lnTo>
                  <a:lnTo>
                    <a:pt x="124" y="241"/>
                  </a:lnTo>
                  <a:lnTo>
                    <a:pt x="136" y="221"/>
                  </a:lnTo>
                  <a:lnTo>
                    <a:pt x="133" y="221"/>
                  </a:lnTo>
                  <a:lnTo>
                    <a:pt x="131" y="223"/>
                  </a:lnTo>
                  <a:lnTo>
                    <a:pt x="126" y="228"/>
                  </a:lnTo>
                  <a:lnTo>
                    <a:pt x="119" y="230"/>
                  </a:lnTo>
                  <a:lnTo>
                    <a:pt x="114" y="232"/>
                  </a:lnTo>
                  <a:lnTo>
                    <a:pt x="104" y="234"/>
                  </a:lnTo>
                  <a:lnTo>
                    <a:pt x="99" y="236"/>
                  </a:lnTo>
                  <a:lnTo>
                    <a:pt x="91" y="236"/>
                  </a:lnTo>
                  <a:lnTo>
                    <a:pt x="81" y="236"/>
                  </a:lnTo>
                  <a:lnTo>
                    <a:pt x="76" y="236"/>
                  </a:lnTo>
                  <a:lnTo>
                    <a:pt x="69" y="234"/>
                  </a:lnTo>
                  <a:lnTo>
                    <a:pt x="62" y="234"/>
                  </a:lnTo>
                  <a:lnTo>
                    <a:pt x="52" y="232"/>
                  </a:lnTo>
                  <a:lnTo>
                    <a:pt x="49" y="232"/>
                  </a:lnTo>
                  <a:lnTo>
                    <a:pt x="47" y="254"/>
                  </a:lnTo>
                  <a:lnTo>
                    <a:pt x="29" y="221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86" name="Freeform 42"/>
            <p:cNvSpPr>
              <a:spLocks/>
            </p:cNvSpPr>
            <p:nvPr/>
          </p:nvSpPr>
          <p:spPr bwMode="auto">
            <a:xfrm>
              <a:off x="1589" y="1411"/>
              <a:ext cx="47" cy="20"/>
            </a:xfrm>
            <a:custGeom>
              <a:avLst/>
              <a:gdLst>
                <a:gd name="T0" fmla="*/ 0 w 47"/>
                <a:gd name="T1" fmla="*/ 0 h 20"/>
                <a:gd name="T2" fmla="*/ 23 w 47"/>
                <a:gd name="T3" fmla="*/ 7 h 20"/>
                <a:gd name="T4" fmla="*/ 47 w 47"/>
                <a:gd name="T5" fmla="*/ 2 h 20"/>
                <a:gd name="T6" fmla="*/ 45 w 47"/>
                <a:gd name="T7" fmla="*/ 2 h 20"/>
                <a:gd name="T8" fmla="*/ 40 w 47"/>
                <a:gd name="T9" fmla="*/ 9 h 20"/>
                <a:gd name="T10" fmla="*/ 35 w 47"/>
                <a:gd name="T11" fmla="*/ 13 h 20"/>
                <a:gd name="T12" fmla="*/ 28 w 47"/>
                <a:gd name="T13" fmla="*/ 18 h 20"/>
                <a:gd name="T14" fmla="*/ 20 w 47"/>
                <a:gd name="T15" fmla="*/ 20 h 20"/>
                <a:gd name="T16" fmla="*/ 13 w 47"/>
                <a:gd name="T17" fmla="*/ 20 h 20"/>
                <a:gd name="T18" fmla="*/ 5 w 47"/>
                <a:gd name="T19" fmla="*/ 18 h 20"/>
                <a:gd name="T20" fmla="*/ 3 w 47"/>
                <a:gd name="T21" fmla="*/ 18 h 20"/>
                <a:gd name="T22" fmla="*/ 0 w 47"/>
                <a:gd name="T23" fmla="*/ 0 h 20"/>
                <a:gd name="T24" fmla="*/ 0 w 47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0">
                  <a:moveTo>
                    <a:pt x="0" y="0"/>
                  </a:moveTo>
                  <a:lnTo>
                    <a:pt x="23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0" y="9"/>
                  </a:lnTo>
                  <a:lnTo>
                    <a:pt x="35" y="13"/>
                  </a:lnTo>
                  <a:lnTo>
                    <a:pt x="28" y="18"/>
                  </a:lnTo>
                  <a:lnTo>
                    <a:pt x="20" y="20"/>
                  </a:lnTo>
                  <a:lnTo>
                    <a:pt x="13" y="20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87" name="Freeform 43"/>
            <p:cNvSpPr>
              <a:spLocks/>
            </p:cNvSpPr>
            <p:nvPr/>
          </p:nvSpPr>
          <p:spPr bwMode="auto">
            <a:xfrm>
              <a:off x="1626" y="1333"/>
              <a:ext cx="77" cy="31"/>
            </a:xfrm>
            <a:custGeom>
              <a:avLst/>
              <a:gdLst>
                <a:gd name="T0" fmla="*/ 0 w 77"/>
                <a:gd name="T1" fmla="*/ 18 h 31"/>
                <a:gd name="T2" fmla="*/ 5 w 77"/>
                <a:gd name="T3" fmla="*/ 29 h 31"/>
                <a:gd name="T4" fmla="*/ 23 w 77"/>
                <a:gd name="T5" fmla="*/ 25 h 31"/>
                <a:gd name="T6" fmla="*/ 25 w 77"/>
                <a:gd name="T7" fmla="*/ 27 h 31"/>
                <a:gd name="T8" fmla="*/ 30 w 77"/>
                <a:gd name="T9" fmla="*/ 29 h 31"/>
                <a:gd name="T10" fmla="*/ 33 w 77"/>
                <a:gd name="T11" fmla="*/ 29 h 31"/>
                <a:gd name="T12" fmla="*/ 38 w 77"/>
                <a:gd name="T13" fmla="*/ 31 h 31"/>
                <a:gd name="T14" fmla="*/ 43 w 77"/>
                <a:gd name="T15" fmla="*/ 29 h 31"/>
                <a:gd name="T16" fmla="*/ 50 w 77"/>
                <a:gd name="T17" fmla="*/ 29 h 31"/>
                <a:gd name="T18" fmla="*/ 55 w 77"/>
                <a:gd name="T19" fmla="*/ 25 h 31"/>
                <a:gd name="T20" fmla="*/ 62 w 77"/>
                <a:gd name="T21" fmla="*/ 22 h 31"/>
                <a:gd name="T22" fmla="*/ 65 w 77"/>
                <a:gd name="T23" fmla="*/ 16 h 31"/>
                <a:gd name="T24" fmla="*/ 70 w 77"/>
                <a:gd name="T25" fmla="*/ 11 h 31"/>
                <a:gd name="T26" fmla="*/ 75 w 77"/>
                <a:gd name="T27" fmla="*/ 2 h 31"/>
                <a:gd name="T28" fmla="*/ 77 w 77"/>
                <a:gd name="T29" fmla="*/ 0 h 31"/>
                <a:gd name="T30" fmla="*/ 75 w 77"/>
                <a:gd name="T31" fmla="*/ 0 h 31"/>
                <a:gd name="T32" fmla="*/ 67 w 77"/>
                <a:gd name="T33" fmla="*/ 0 h 31"/>
                <a:gd name="T34" fmla="*/ 57 w 77"/>
                <a:gd name="T35" fmla="*/ 4 h 31"/>
                <a:gd name="T36" fmla="*/ 52 w 77"/>
                <a:gd name="T37" fmla="*/ 7 h 31"/>
                <a:gd name="T38" fmla="*/ 48 w 77"/>
                <a:gd name="T39" fmla="*/ 9 h 31"/>
                <a:gd name="T40" fmla="*/ 43 w 77"/>
                <a:gd name="T41" fmla="*/ 9 h 31"/>
                <a:gd name="T42" fmla="*/ 38 w 77"/>
                <a:gd name="T43" fmla="*/ 11 h 31"/>
                <a:gd name="T44" fmla="*/ 30 w 77"/>
                <a:gd name="T45" fmla="*/ 13 h 31"/>
                <a:gd name="T46" fmla="*/ 23 w 77"/>
                <a:gd name="T47" fmla="*/ 13 h 31"/>
                <a:gd name="T48" fmla="*/ 18 w 77"/>
                <a:gd name="T49" fmla="*/ 13 h 31"/>
                <a:gd name="T50" fmla="*/ 13 w 77"/>
                <a:gd name="T51" fmla="*/ 16 h 31"/>
                <a:gd name="T52" fmla="*/ 13 w 77"/>
                <a:gd name="T53" fmla="*/ 16 h 31"/>
                <a:gd name="T54" fmla="*/ 0 w 77"/>
                <a:gd name="T55" fmla="*/ 18 h 31"/>
                <a:gd name="T56" fmla="*/ 0 w 77"/>
                <a:gd name="T57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31">
                  <a:moveTo>
                    <a:pt x="0" y="18"/>
                  </a:moveTo>
                  <a:lnTo>
                    <a:pt x="5" y="29"/>
                  </a:lnTo>
                  <a:lnTo>
                    <a:pt x="23" y="25"/>
                  </a:lnTo>
                  <a:lnTo>
                    <a:pt x="25" y="27"/>
                  </a:lnTo>
                  <a:lnTo>
                    <a:pt x="30" y="29"/>
                  </a:lnTo>
                  <a:lnTo>
                    <a:pt x="33" y="29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50" y="29"/>
                  </a:lnTo>
                  <a:lnTo>
                    <a:pt x="55" y="25"/>
                  </a:lnTo>
                  <a:lnTo>
                    <a:pt x="62" y="22"/>
                  </a:lnTo>
                  <a:lnTo>
                    <a:pt x="65" y="16"/>
                  </a:lnTo>
                  <a:lnTo>
                    <a:pt x="70" y="11"/>
                  </a:lnTo>
                  <a:lnTo>
                    <a:pt x="75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57" y="4"/>
                  </a:lnTo>
                  <a:lnTo>
                    <a:pt x="52" y="7"/>
                  </a:lnTo>
                  <a:lnTo>
                    <a:pt x="48" y="9"/>
                  </a:lnTo>
                  <a:lnTo>
                    <a:pt x="43" y="9"/>
                  </a:lnTo>
                  <a:lnTo>
                    <a:pt x="38" y="11"/>
                  </a:lnTo>
                  <a:lnTo>
                    <a:pt x="30" y="13"/>
                  </a:lnTo>
                  <a:lnTo>
                    <a:pt x="23" y="13"/>
                  </a:lnTo>
                  <a:lnTo>
                    <a:pt x="18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88" name="Freeform 44"/>
            <p:cNvSpPr>
              <a:spLocks/>
            </p:cNvSpPr>
            <p:nvPr/>
          </p:nvSpPr>
          <p:spPr bwMode="auto">
            <a:xfrm>
              <a:off x="1574" y="1440"/>
              <a:ext cx="75" cy="27"/>
            </a:xfrm>
            <a:custGeom>
              <a:avLst/>
              <a:gdLst>
                <a:gd name="T0" fmla="*/ 0 w 75"/>
                <a:gd name="T1" fmla="*/ 13 h 27"/>
                <a:gd name="T2" fmla="*/ 38 w 75"/>
                <a:gd name="T3" fmla="*/ 16 h 27"/>
                <a:gd name="T4" fmla="*/ 75 w 75"/>
                <a:gd name="T5" fmla="*/ 0 h 27"/>
                <a:gd name="T6" fmla="*/ 57 w 75"/>
                <a:gd name="T7" fmla="*/ 20 h 27"/>
                <a:gd name="T8" fmla="*/ 38 w 75"/>
                <a:gd name="T9" fmla="*/ 27 h 27"/>
                <a:gd name="T10" fmla="*/ 20 w 75"/>
                <a:gd name="T11" fmla="*/ 27 h 27"/>
                <a:gd name="T12" fmla="*/ 0 w 75"/>
                <a:gd name="T13" fmla="*/ 13 h 27"/>
                <a:gd name="T14" fmla="*/ 0 w 75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7">
                  <a:moveTo>
                    <a:pt x="0" y="13"/>
                  </a:moveTo>
                  <a:lnTo>
                    <a:pt x="38" y="16"/>
                  </a:lnTo>
                  <a:lnTo>
                    <a:pt x="75" y="0"/>
                  </a:lnTo>
                  <a:lnTo>
                    <a:pt x="57" y="20"/>
                  </a:lnTo>
                  <a:lnTo>
                    <a:pt x="38" y="27"/>
                  </a:lnTo>
                  <a:lnTo>
                    <a:pt x="20" y="27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89" name="Freeform 45"/>
            <p:cNvSpPr>
              <a:spLocks/>
            </p:cNvSpPr>
            <p:nvPr/>
          </p:nvSpPr>
          <p:spPr bwMode="auto">
            <a:xfrm>
              <a:off x="1671" y="1233"/>
              <a:ext cx="57" cy="214"/>
            </a:xfrm>
            <a:custGeom>
              <a:avLst/>
              <a:gdLst>
                <a:gd name="T0" fmla="*/ 0 w 57"/>
                <a:gd name="T1" fmla="*/ 31 h 214"/>
                <a:gd name="T2" fmla="*/ 3 w 57"/>
                <a:gd name="T3" fmla="*/ 33 h 214"/>
                <a:gd name="T4" fmla="*/ 7 w 57"/>
                <a:gd name="T5" fmla="*/ 38 h 214"/>
                <a:gd name="T6" fmla="*/ 10 w 57"/>
                <a:gd name="T7" fmla="*/ 38 h 214"/>
                <a:gd name="T8" fmla="*/ 12 w 57"/>
                <a:gd name="T9" fmla="*/ 44 h 214"/>
                <a:gd name="T10" fmla="*/ 17 w 57"/>
                <a:gd name="T11" fmla="*/ 49 h 214"/>
                <a:gd name="T12" fmla="*/ 20 w 57"/>
                <a:gd name="T13" fmla="*/ 55 h 214"/>
                <a:gd name="T14" fmla="*/ 22 w 57"/>
                <a:gd name="T15" fmla="*/ 62 h 214"/>
                <a:gd name="T16" fmla="*/ 25 w 57"/>
                <a:gd name="T17" fmla="*/ 69 h 214"/>
                <a:gd name="T18" fmla="*/ 27 w 57"/>
                <a:gd name="T19" fmla="*/ 76 h 214"/>
                <a:gd name="T20" fmla="*/ 27 w 57"/>
                <a:gd name="T21" fmla="*/ 84 h 214"/>
                <a:gd name="T22" fmla="*/ 27 w 57"/>
                <a:gd name="T23" fmla="*/ 89 h 214"/>
                <a:gd name="T24" fmla="*/ 27 w 57"/>
                <a:gd name="T25" fmla="*/ 96 h 214"/>
                <a:gd name="T26" fmla="*/ 27 w 57"/>
                <a:gd name="T27" fmla="*/ 98 h 214"/>
                <a:gd name="T28" fmla="*/ 30 w 57"/>
                <a:gd name="T29" fmla="*/ 100 h 214"/>
                <a:gd name="T30" fmla="*/ 30 w 57"/>
                <a:gd name="T31" fmla="*/ 100 h 214"/>
                <a:gd name="T32" fmla="*/ 32 w 57"/>
                <a:gd name="T33" fmla="*/ 107 h 214"/>
                <a:gd name="T34" fmla="*/ 32 w 57"/>
                <a:gd name="T35" fmla="*/ 113 h 214"/>
                <a:gd name="T36" fmla="*/ 35 w 57"/>
                <a:gd name="T37" fmla="*/ 122 h 214"/>
                <a:gd name="T38" fmla="*/ 32 w 57"/>
                <a:gd name="T39" fmla="*/ 125 h 214"/>
                <a:gd name="T40" fmla="*/ 30 w 57"/>
                <a:gd name="T41" fmla="*/ 131 h 214"/>
                <a:gd name="T42" fmla="*/ 25 w 57"/>
                <a:gd name="T43" fmla="*/ 140 h 214"/>
                <a:gd name="T44" fmla="*/ 17 w 57"/>
                <a:gd name="T45" fmla="*/ 149 h 214"/>
                <a:gd name="T46" fmla="*/ 12 w 57"/>
                <a:gd name="T47" fmla="*/ 158 h 214"/>
                <a:gd name="T48" fmla="*/ 7 w 57"/>
                <a:gd name="T49" fmla="*/ 165 h 214"/>
                <a:gd name="T50" fmla="*/ 3 w 57"/>
                <a:gd name="T51" fmla="*/ 169 h 214"/>
                <a:gd name="T52" fmla="*/ 3 w 57"/>
                <a:gd name="T53" fmla="*/ 171 h 214"/>
                <a:gd name="T54" fmla="*/ 17 w 57"/>
                <a:gd name="T55" fmla="*/ 171 h 214"/>
                <a:gd name="T56" fmla="*/ 17 w 57"/>
                <a:gd name="T57" fmla="*/ 214 h 214"/>
                <a:gd name="T58" fmla="*/ 30 w 57"/>
                <a:gd name="T59" fmla="*/ 205 h 214"/>
                <a:gd name="T60" fmla="*/ 30 w 57"/>
                <a:gd name="T61" fmla="*/ 203 h 214"/>
                <a:gd name="T62" fmla="*/ 30 w 57"/>
                <a:gd name="T63" fmla="*/ 200 h 214"/>
                <a:gd name="T64" fmla="*/ 30 w 57"/>
                <a:gd name="T65" fmla="*/ 196 h 214"/>
                <a:gd name="T66" fmla="*/ 32 w 57"/>
                <a:gd name="T67" fmla="*/ 191 h 214"/>
                <a:gd name="T68" fmla="*/ 32 w 57"/>
                <a:gd name="T69" fmla="*/ 185 h 214"/>
                <a:gd name="T70" fmla="*/ 35 w 57"/>
                <a:gd name="T71" fmla="*/ 178 h 214"/>
                <a:gd name="T72" fmla="*/ 37 w 57"/>
                <a:gd name="T73" fmla="*/ 169 h 214"/>
                <a:gd name="T74" fmla="*/ 40 w 57"/>
                <a:gd name="T75" fmla="*/ 162 h 214"/>
                <a:gd name="T76" fmla="*/ 42 w 57"/>
                <a:gd name="T77" fmla="*/ 154 h 214"/>
                <a:gd name="T78" fmla="*/ 45 w 57"/>
                <a:gd name="T79" fmla="*/ 145 h 214"/>
                <a:gd name="T80" fmla="*/ 47 w 57"/>
                <a:gd name="T81" fmla="*/ 136 h 214"/>
                <a:gd name="T82" fmla="*/ 50 w 57"/>
                <a:gd name="T83" fmla="*/ 129 h 214"/>
                <a:gd name="T84" fmla="*/ 50 w 57"/>
                <a:gd name="T85" fmla="*/ 122 h 214"/>
                <a:gd name="T86" fmla="*/ 52 w 57"/>
                <a:gd name="T87" fmla="*/ 118 h 214"/>
                <a:gd name="T88" fmla="*/ 52 w 57"/>
                <a:gd name="T89" fmla="*/ 113 h 214"/>
                <a:gd name="T90" fmla="*/ 55 w 57"/>
                <a:gd name="T91" fmla="*/ 111 h 214"/>
                <a:gd name="T92" fmla="*/ 55 w 57"/>
                <a:gd name="T93" fmla="*/ 104 h 214"/>
                <a:gd name="T94" fmla="*/ 55 w 57"/>
                <a:gd name="T95" fmla="*/ 98 h 214"/>
                <a:gd name="T96" fmla="*/ 55 w 57"/>
                <a:gd name="T97" fmla="*/ 89 h 214"/>
                <a:gd name="T98" fmla="*/ 55 w 57"/>
                <a:gd name="T99" fmla="*/ 84 h 214"/>
                <a:gd name="T100" fmla="*/ 55 w 57"/>
                <a:gd name="T101" fmla="*/ 78 h 214"/>
                <a:gd name="T102" fmla="*/ 55 w 57"/>
                <a:gd name="T103" fmla="*/ 73 h 214"/>
                <a:gd name="T104" fmla="*/ 55 w 57"/>
                <a:gd name="T105" fmla="*/ 69 h 214"/>
                <a:gd name="T106" fmla="*/ 57 w 57"/>
                <a:gd name="T107" fmla="*/ 69 h 214"/>
                <a:gd name="T108" fmla="*/ 47 w 57"/>
                <a:gd name="T109" fmla="*/ 15 h 214"/>
                <a:gd name="T110" fmla="*/ 32 w 57"/>
                <a:gd name="T111" fmla="*/ 0 h 214"/>
                <a:gd name="T112" fmla="*/ 0 w 57"/>
                <a:gd name="T113" fmla="*/ 31 h 214"/>
                <a:gd name="T114" fmla="*/ 0 w 57"/>
                <a:gd name="T115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" h="214">
                  <a:moveTo>
                    <a:pt x="0" y="31"/>
                  </a:moveTo>
                  <a:lnTo>
                    <a:pt x="3" y="33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2" y="44"/>
                  </a:lnTo>
                  <a:lnTo>
                    <a:pt x="17" y="49"/>
                  </a:lnTo>
                  <a:lnTo>
                    <a:pt x="20" y="55"/>
                  </a:lnTo>
                  <a:lnTo>
                    <a:pt x="22" y="62"/>
                  </a:lnTo>
                  <a:lnTo>
                    <a:pt x="25" y="69"/>
                  </a:lnTo>
                  <a:lnTo>
                    <a:pt x="27" y="76"/>
                  </a:lnTo>
                  <a:lnTo>
                    <a:pt x="27" y="84"/>
                  </a:lnTo>
                  <a:lnTo>
                    <a:pt x="27" y="89"/>
                  </a:lnTo>
                  <a:lnTo>
                    <a:pt x="27" y="96"/>
                  </a:lnTo>
                  <a:lnTo>
                    <a:pt x="27" y="98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2" y="107"/>
                  </a:lnTo>
                  <a:lnTo>
                    <a:pt x="32" y="113"/>
                  </a:lnTo>
                  <a:lnTo>
                    <a:pt x="35" y="122"/>
                  </a:lnTo>
                  <a:lnTo>
                    <a:pt x="32" y="125"/>
                  </a:lnTo>
                  <a:lnTo>
                    <a:pt x="30" y="131"/>
                  </a:lnTo>
                  <a:lnTo>
                    <a:pt x="25" y="140"/>
                  </a:lnTo>
                  <a:lnTo>
                    <a:pt x="17" y="149"/>
                  </a:lnTo>
                  <a:lnTo>
                    <a:pt x="12" y="158"/>
                  </a:lnTo>
                  <a:lnTo>
                    <a:pt x="7" y="165"/>
                  </a:lnTo>
                  <a:lnTo>
                    <a:pt x="3" y="169"/>
                  </a:lnTo>
                  <a:lnTo>
                    <a:pt x="3" y="171"/>
                  </a:lnTo>
                  <a:lnTo>
                    <a:pt x="17" y="171"/>
                  </a:lnTo>
                  <a:lnTo>
                    <a:pt x="17" y="214"/>
                  </a:lnTo>
                  <a:lnTo>
                    <a:pt x="30" y="205"/>
                  </a:lnTo>
                  <a:lnTo>
                    <a:pt x="30" y="203"/>
                  </a:lnTo>
                  <a:lnTo>
                    <a:pt x="30" y="200"/>
                  </a:lnTo>
                  <a:lnTo>
                    <a:pt x="30" y="196"/>
                  </a:lnTo>
                  <a:lnTo>
                    <a:pt x="32" y="191"/>
                  </a:lnTo>
                  <a:lnTo>
                    <a:pt x="32" y="185"/>
                  </a:lnTo>
                  <a:lnTo>
                    <a:pt x="35" y="178"/>
                  </a:lnTo>
                  <a:lnTo>
                    <a:pt x="37" y="169"/>
                  </a:lnTo>
                  <a:lnTo>
                    <a:pt x="40" y="162"/>
                  </a:lnTo>
                  <a:lnTo>
                    <a:pt x="42" y="154"/>
                  </a:lnTo>
                  <a:lnTo>
                    <a:pt x="45" y="145"/>
                  </a:lnTo>
                  <a:lnTo>
                    <a:pt x="47" y="136"/>
                  </a:lnTo>
                  <a:lnTo>
                    <a:pt x="50" y="129"/>
                  </a:lnTo>
                  <a:lnTo>
                    <a:pt x="50" y="122"/>
                  </a:lnTo>
                  <a:lnTo>
                    <a:pt x="52" y="118"/>
                  </a:lnTo>
                  <a:lnTo>
                    <a:pt x="52" y="113"/>
                  </a:lnTo>
                  <a:lnTo>
                    <a:pt x="55" y="111"/>
                  </a:lnTo>
                  <a:lnTo>
                    <a:pt x="55" y="104"/>
                  </a:lnTo>
                  <a:lnTo>
                    <a:pt x="55" y="98"/>
                  </a:lnTo>
                  <a:lnTo>
                    <a:pt x="55" y="89"/>
                  </a:lnTo>
                  <a:lnTo>
                    <a:pt x="55" y="84"/>
                  </a:lnTo>
                  <a:lnTo>
                    <a:pt x="55" y="78"/>
                  </a:lnTo>
                  <a:lnTo>
                    <a:pt x="55" y="73"/>
                  </a:lnTo>
                  <a:lnTo>
                    <a:pt x="55" y="69"/>
                  </a:lnTo>
                  <a:lnTo>
                    <a:pt x="57" y="69"/>
                  </a:lnTo>
                  <a:lnTo>
                    <a:pt x="47" y="15"/>
                  </a:lnTo>
                  <a:lnTo>
                    <a:pt x="32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5D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90" name="Freeform 46"/>
            <p:cNvSpPr>
              <a:spLocks/>
            </p:cNvSpPr>
            <p:nvPr/>
          </p:nvSpPr>
          <p:spPr bwMode="auto">
            <a:xfrm>
              <a:off x="1614" y="1349"/>
              <a:ext cx="22" cy="69"/>
            </a:xfrm>
            <a:custGeom>
              <a:avLst/>
              <a:gdLst>
                <a:gd name="T0" fmla="*/ 0 w 22"/>
                <a:gd name="T1" fmla="*/ 6 h 69"/>
                <a:gd name="T2" fmla="*/ 8 w 22"/>
                <a:gd name="T3" fmla="*/ 69 h 69"/>
                <a:gd name="T4" fmla="*/ 22 w 22"/>
                <a:gd name="T5" fmla="*/ 62 h 69"/>
                <a:gd name="T6" fmla="*/ 20 w 22"/>
                <a:gd name="T7" fmla="*/ 60 h 69"/>
                <a:gd name="T8" fmla="*/ 20 w 22"/>
                <a:gd name="T9" fmla="*/ 53 h 69"/>
                <a:gd name="T10" fmla="*/ 20 w 22"/>
                <a:gd name="T11" fmla="*/ 46 h 69"/>
                <a:gd name="T12" fmla="*/ 20 w 22"/>
                <a:gd name="T13" fmla="*/ 42 h 69"/>
                <a:gd name="T14" fmla="*/ 20 w 22"/>
                <a:gd name="T15" fmla="*/ 38 h 69"/>
                <a:gd name="T16" fmla="*/ 20 w 22"/>
                <a:gd name="T17" fmla="*/ 33 h 69"/>
                <a:gd name="T18" fmla="*/ 17 w 22"/>
                <a:gd name="T19" fmla="*/ 26 h 69"/>
                <a:gd name="T20" fmla="*/ 17 w 22"/>
                <a:gd name="T21" fmla="*/ 20 h 69"/>
                <a:gd name="T22" fmla="*/ 15 w 22"/>
                <a:gd name="T23" fmla="*/ 15 h 69"/>
                <a:gd name="T24" fmla="*/ 15 w 22"/>
                <a:gd name="T25" fmla="*/ 11 h 69"/>
                <a:gd name="T26" fmla="*/ 12 w 22"/>
                <a:gd name="T27" fmla="*/ 4 h 69"/>
                <a:gd name="T28" fmla="*/ 12 w 22"/>
                <a:gd name="T29" fmla="*/ 2 h 69"/>
                <a:gd name="T30" fmla="*/ 5 w 22"/>
                <a:gd name="T31" fmla="*/ 0 h 69"/>
                <a:gd name="T32" fmla="*/ 3 w 22"/>
                <a:gd name="T33" fmla="*/ 4 h 69"/>
                <a:gd name="T34" fmla="*/ 0 w 22"/>
                <a:gd name="T35" fmla="*/ 6 h 69"/>
                <a:gd name="T36" fmla="*/ 0 w 22"/>
                <a:gd name="T37" fmla="*/ 6 h 69"/>
                <a:gd name="T38" fmla="*/ 0 w 22"/>
                <a:gd name="T39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69">
                  <a:moveTo>
                    <a:pt x="0" y="6"/>
                  </a:moveTo>
                  <a:lnTo>
                    <a:pt x="8" y="69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0" y="53"/>
                  </a:lnTo>
                  <a:lnTo>
                    <a:pt x="20" y="46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3"/>
                  </a:lnTo>
                  <a:lnTo>
                    <a:pt x="17" y="26"/>
                  </a:lnTo>
                  <a:lnTo>
                    <a:pt x="17" y="20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D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91" name="Freeform 47"/>
            <p:cNvSpPr>
              <a:spLocks/>
            </p:cNvSpPr>
            <p:nvPr/>
          </p:nvSpPr>
          <p:spPr bwMode="auto">
            <a:xfrm>
              <a:off x="1701" y="1188"/>
              <a:ext cx="30" cy="118"/>
            </a:xfrm>
            <a:custGeom>
              <a:avLst/>
              <a:gdLst>
                <a:gd name="T0" fmla="*/ 0 w 30"/>
                <a:gd name="T1" fmla="*/ 43 h 118"/>
                <a:gd name="T2" fmla="*/ 17 w 30"/>
                <a:gd name="T3" fmla="*/ 60 h 118"/>
                <a:gd name="T4" fmla="*/ 27 w 30"/>
                <a:gd name="T5" fmla="*/ 118 h 118"/>
                <a:gd name="T6" fmla="*/ 27 w 30"/>
                <a:gd name="T7" fmla="*/ 116 h 118"/>
                <a:gd name="T8" fmla="*/ 27 w 30"/>
                <a:gd name="T9" fmla="*/ 114 h 118"/>
                <a:gd name="T10" fmla="*/ 27 w 30"/>
                <a:gd name="T11" fmla="*/ 112 h 118"/>
                <a:gd name="T12" fmla="*/ 27 w 30"/>
                <a:gd name="T13" fmla="*/ 105 h 118"/>
                <a:gd name="T14" fmla="*/ 27 w 30"/>
                <a:gd name="T15" fmla="*/ 98 h 118"/>
                <a:gd name="T16" fmla="*/ 27 w 30"/>
                <a:gd name="T17" fmla="*/ 94 h 118"/>
                <a:gd name="T18" fmla="*/ 27 w 30"/>
                <a:gd name="T19" fmla="*/ 87 h 118"/>
                <a:gd name="T20" fmla="*/ 30 w 30"/>
                <a:gd name="T21" fmla="*/ 80 h 118"/>
                <a:gd name="T22" fmla="*/ 30 w 30"/>
                <a:gd name="T23" fmla="*/ 72 h 118"/>
                <a:gd name="T24" fmla="*/ 30 w 30"/>
                <a:gd name="T25" fmla="*/ 63 h 118"/>
                <a:gd name="T26" fmla="*/ 30 w 30"/>
                <a:gd name="T27" fmla="*/ 56 h 118"/>
                <a:gd name="T28" fmla="*/ 30 w 30"/>
                <a:gd name="T29" fmla="*/ 49 h 118"/>
                <a:gd name="T30" fmla="*/ 30 w 30"/>
                <a:gd name="T31" fmla="*/ 43 h 118"/>
                <a:gd name="T32" fmla="*/ 30 w 30"/>
                <a:gd name="T33" fmla="*/ 38 h 118"/>
                <a:gd name="T34" fmla="*/ 27 w 30"/>
                <a:gd name="T35" fmla="*/ 34 h 118"/>
                <a:gd name="T36" fmla="*/ 27 w 30"/>
                <a:gd name="T37" fmla="*/ 31 h 118"/>
                <a:gd name="T38" fmla="*/ 25 w 30"/>
                <a:gd name="T39" fmla="*/ 27 h 118"/>
                <a:gd name="T40" fmla="*/ 22 w 30"/>
                <a:gd name="T41" fmla="*/ 20 h 118"/>
                <a:gd name="T42" fmla="*/ 20 w 30"/>
                <a:gd name="T43" fmla="*/ 16 h 118"/>
                <a:gd name="T44" fmla="*/ 15 w 30"/>
                <a:gd name="T45" fmla="*/ 11 h 118"/>
                <a:gd name="T46" fmla="*/ 7 w 30"/>
                <a:gd name="T47" fmla="*/ 2 h 118"/>
                <a:gd name="T48" fmla="*/ 5 w 30"/>
                <a:gd name="T49" fmla="*/ 0 h 118"/>
                <a:gd name="T50" fmla="*/ 0 w 30"/>
                <a:gd name="T51" fmla="*/ 43 h 118"/>
                <a:gd name="T52" fmla="*/ 0 w 30"/>
                <a:gd name="T53" fmla="*/ 4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118">
                  <a:moveTo>
                    <a:pt x="0" y="43"/>
                  </a:moveTo>
                  <a:lnTo>
                    <a:pt x="17" y="60"/>
                  </a:lnTo>
                  <a:lnTo>
                    <a:pt x="27" y="118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7" y="105"/>
                  </a:lnTo>
                  <a:lnTo>
                    <a:pt x="27" y="98"/>
                  </a:lnTo>
                  <a:lnTo>
                    <a:pt x="27" y="94"/>
                  </a:lnTo>
                  <a:lnTo>
                    <a:pt x="27" y="87"/>
                  </a:lnTo>
                  <a:lnTo>
                    <a:pt x="30" y="80"/>
                  </a:lnTo>
                  <a:lnTo>
                    <a:pt x="30" y="72"/>
                  </a:lnTo>
                  <a:lnTo>
                    <a:pt x="30" y="63"/>
                  </a:lnTo>
                  <a:lnTo>
                    <a:pt x="30" y="56"/>
                  </a:lnTo>
                  <a:lnTo>
                    <a:pt x="30" y="49"/>
                  </a:lnTo>
                  <a:lnTo>
                    <a:pt x="30" y="43"/>
                  </a:lnTo>
                  <a:lnTo>
                    <a:pt x="30" y="38"/>
                  </a:lnTo>
                  <a:lnTo>
                    <a:pt x="27" y="34"/>
                  </a:lnTo>
                  <a:lnTo>
                    <a:pt x="27" y="31"/>
                  </a:lnTo>
                  <a:lnTo>
                    <a:pt x="25" y="27"/>
                  </a:lnTo>
                  <a:lnTo>
                    <a:pt x="22" y="20"/>
                  </a:lnTo>
                  <a:lnTo>
                    <a:pt x="20" y="16"/>
                  </a:lnTo>
                  <a:lnTo>
                    <a:pt x="15" y="11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92" name="Freeform 48"/>
            <p:cNvSpPr>
              <a:spLocks/>
            </p:cNvSpPr>
            <p:nvPr/>
          </p:nvSpPr>
          <p:spPr bwMode="auto">
            <a:xfrm>
              <a:off x="1488" y="1112"/>
              <a:ext cx="240" cy="188"/>
            </a:xfrm>
            <a:custGeom>
              <a:avLst/>
              <a:gdLst>
                <a:gd name="T0" fmla="*/ 129 w 240"/>
                <a:gd name="T1" fmla="*/ 181 h 188"/>
                <a:gd name="T2" fmla="*/ 146 w 240"/>
                <a:gd name="T3" fmla="*/ 170 h 188"/>
                <a:gd name="T4" fmla="*/ 166 w 240"/>
                <a:gd name="T5" fmla="*/ 159 h 188"/>
                <a:gd name="T6" fmla="*/ 190 w 240"/>
                <a:gd name="T7" fmla="*/ 143 h 188"/>
                <a:gd name="T8" fmla="*/ 208 w 240"/>
                <a:gd name="T9" fmla="*/ 123 h 188"/>
                <a:gd name="T10" fmla="*/ 215 w 240"/>
                <a:gd name="T11" fmla="*/ 105 h 188"/>
                <a:gd name="T12" fmla="*/ 235 w 240"/>
                <a:gd name="T13" fmla="*/ 134 h 188"/>
                <a:gd name="T14" fmla="*/ 240 w 240"/>
                <a:gd name="T15" fmla="*/ 116 h 188"/>
                <a:gd name="T16" fmla="*/ 235 w 240"/>
                <a:gd name="T17" fmla="*/ 96 h 188"/>
                <a:gd name="T18" fmla="*/ 228 w 240"/>
                <a:gd name="T19" fmla="*/ 87 h 188"/>
                <a:gd name="T20" fmla="*/ 220 w 240"/>
                <a:gd name="T21" fmla="*/ 67 h 188"/>
                <a:gd name="T22" fmla="*/ 205 w 240"/>
                <a:gd name="T23" fmla="*/ 49 h 188"/>
                <a:gd name="T24" fmla="*/ 176 w 240"/>
                <a:gd name="T25" fmla="*/ 32 h 188"/>
                <a:gd name="T26" fmla="*/ 146 w 240"/>
                <a:gd name="T27" fmla="*/ 12 h 188"/>
                <a:gd name="T28" fmla="*/ 129 w 240"/>
                <a:gd name="T29" fmla="*/ 5 h 188"/>
                <a:gd name="T30" fmla="*/ 106 w 240"/>
                <a:gd name="T31" fmla="*/ 0 h 188"/>
                <a:gd name="T32" fmla="*/ 124 w 240"/>
                <a:gd name="T33" fmla="*/ 16 h 188"/>
                <a:gd name="T34" fmla="*/ 106 w 240"/>
                <a:gd name="T35" fmla="*/ 18 h 188"/>
                <a:gd name="T36" fmla="*/ 84 w 240"/>
                <a:gd name="T37" fmla="*/ 21 h 188"/>
                <a:gd name="T38" fmla="*/ 62 w 240"/>
                <a:gd name="T39" fmla="*/ 27 h 188"/>
                <a:gd name="T40" fmla="*/ 34 w 240"/>
                <a:gd name="T41" fmla="*/ 38 h 188"/>
                <a:gd name="T42" fmla="*/ 10 w 240"/>
                <a:gd name="T43" fmla="*/ 54 h 188"/>
                <a:gd name="T44" fmla="*/ 15 w 240"/>
                <a:gd name="T45" fmla="*/ 54 h 188"/>
                <a:gd name="T46" fmla="*/ 34 w 240"/>
                <a:gd name="T47" fmla="*/ 47 h 188"/>
                <a:gd name="T48" fmla="*/ 62 w 240"/>
                <a:gd name="T49" fmla="*/ 43 h 188"/>
                <a:gd name="T50" fmla="*/ 91 w 240"/>
                <a:gd name="T51" fmla="*/ 38 h 188"/>
                <a:gd name="T52" fmla="*/ 116 w 240"/>
                <a:gd name="T53" fmla="*/ 36 h 188"/>
                <a:gd name="T54" fmla="*/ 114 w 240"/>
                <a:gd name="T55" fmla="*/ 38 h 188"/>
                <a:gd name="T56" fmla="*/ 96 w 240"/>
                <a:gd name="T57" fmla="*/ 43 h 188"/>
                <a:gd name="T58" fmla="*/ 77 w 240"/>
                <a:gd name="T59" fmla="*/ 49 h 188"/>
                <a:gd name="T60" fmla="*/ 57 w 240"/>
                <a:gd name="T61" fmla="*/ 58 h 188"/>
                <a:gd name="T62" fmla="*/ 42 w 240"/>
                <a:gd name="T63" fmla="*/ 67 h 188"/>
                <a:gd name="T64" fmla="*/ 15 w 240"/>
                <a:gd name="T65" fmla="*/ 85 h 188"/>
                <a:gd name="T66" fmla="*/ 0 w 240"/>
                <a:gd name="T67" fmla="*/ 103 h 188"/>
                <a:gd name="T68" fmla="*/ 15 w 240"/>
                <a:gd name="T69" fmla="*/ 96 h 188"/>
                <a:gd name="T70" fmla="*/ 42 w 240"/>
                <a:gd name="T71" fmla="*/ 87 h 188"/>
                <a:gd name="T72" fmla="*/ 77 w 240"/>
                <a:gd name="T73" fmla="*/ 74 h 188"/>
                <a:gd name="T74" fmla="*/ 106 w 240"/>
                <a:gd name="T75" fmla="*/ 67 h 188"/>
                <a:gd name="T76" fmla="*/ 131 w 240"/>
                <a:gd name="T77" fmla="*/ 63 h 188"/>
                <a:gd name="T78" fmla="*/ 114 w 240"/>
                <a:gd name="T79" fmla="*/ 74 h 188"/>
                <a:gd name="T80" fmla="*/ 86 w 240"/>
                <a:gd name="T81" fmla="*/ 90 h 188"/>
                <a:gd name="T82" fmla="*/ 67 w 240"/>
                <a:gd name="T83" fmla="*/ 103 h 188"/>
                <a:gd name="T84" fmla="*/ 54 w 240"/>
                <a:gd name="T85" fmla="*/ 123 h 188"/>
                <a:gd name="T86" fmla="*/ 44 w 240"/>
                <a:gd name="T87" fmla="*/ 145 h 188"/>
                <a:gd name="T88" fmla="*/ 37 w 240"/>
                <a:gd name="T89" fmla="*/ 165 h 188"/>
                <a:gd name="T90" fmla="*/ 34 w 240"/>
                <a:gd name="T91" fmla="*/ 183 h 188"/>
                <a:gd name="T92" fmla="*/ 44 w 240"/>
                <a:gd name="T93" fmla="*/ 165 h 188"/>
                <a:gd name="T94" fmla="*/ 67 w 240"/>
                <a:gd name="T95" fmla="*/ 145 h 188"/>
                <a:gd name="T96" fmla="*/ 86 w 240"/>
                <a:gd name="T97" fmla="*/ 132 h 188"/>
                <a:gd name="T98" fmla="*/ 109 w 240"/>
                <a:gd name="T99" fmla="*/ 123 h 188"/>
                <a:gd name="T100" fmla="*/ 126 w 240"/>
                <a:gd name="T101" fmla="*/ 114 h 188"/>
                <a:gd name="T102" fmla="*/ 151 w 240"/>
                <a:gd name="T103" fmla="*/ 101 h 188"/>
                <a:gd name="T104" fmla="*/ 163 w 240"/>
                <a:gd name="T105" fmla="*/ 87 h 188"/>
                <a:gd name="T106" fmla="*/ 166 w 240"/>
                <a:gd name="T107" fmla="*/ 94 h 188"/>
                <a:gd name="T108" fmla="*/ 166 w 240"/>
                <a:gd name="T109" fmla="*/ 112 h 188"/>
                <a:gd name="T110" fmla="*/ 161 w 240"/>
                <a:gd name="T111" fmla="*/ 132 h 188"/>
                <a:gd name="T112" fmla="*/ 151 w 240"/>
                <a:gd name="T113" fmla="*/ 145 h 188"/>
                <a:gd name="T114" fmla="*/ 134 w 240"/>
                <a:gd name="T115" fmla="*/ 168 h 188"/>
                <a:gd name="T116" fmla="*/ 119 w 240"/>
                <a:gd name="T117" fmla="*/ 18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188">
                  <a:moveTo>
                    <a:pt x="114" y="188"/>
                  </a:moveTo>
                  <a:lnTo>
                    <a:pt x="119" y="185"/>
                  </a:lnTo>
                  <a:lnTo>
                    <a:pt x="129" y="181"/>
                  </a:lnTo>
                  <a:lnTo>
                    <a:pt x="134" y="176"/>
                  </a:lnTo>
                  <a:lnTo>
                    <a:pt x="138" y="174"/>
                  </a:lnTo>
                  <a:lnTo>
                    <a:pt x="146" y="170"/>
                  </a:lnTo>
                  <a:lnTo>
                    <a:pt x="153" y="168"/>
                  </a:lnTo>
                  <a:lnTo>
                    <a:pt x="161" y="163"/>
                  </a:lnTo>
                  <a:lnTo>
                    <a:pt x="166" y="159"/>
                  </a:lnTo>
                  <a:lnTo>
                    <a:pt x="173" y="154"/>
                  </a:lnTo>
                  <a:lnTo>
                    <a:pt x="178" y="152"/>
                  </a:lnTo>
                  <a:lnTo>
                    <a:pt x="190" y="143"/>
                  </a:lnTo>
                  <a:lnTo>
                    <a:pt x="198" y="136"/>
                  </a:lnTo>
                  <a:lnTo>
                    <a:pt x="203" y="130"/>
                  </a:lnTo>
                  <a:lnTo>
                    <a:pt x="208" y="123"/>
                  </a:lnTo>
                  <a:lnTo>
                    <a:pt x="210" y="119"/>
                  </a:lnTo>
                  <a:lnTo>
                    <a:pt x="213" y="114"/>
                  </a:lnTo>
                  <a:lnTo>
                    <a:pt x="215" y="105"/>
                  </a:lnTo>
                  <a:lnTo>
                    <a:pt x="215" y="103"/>
                  </a:lnTo>
                  <a:lnTo>
                    <a:pt x="233" y="114"/>
                  </a:lnTo>
                  <a:lnTo>
                    <a:pt x="235" y="134"/>
                  </a:lnTo>
                  <a:lnTo>
                    <a:pt x="238" y="130"/>
                  </a:lnTo>
                  <a:lnTo>
                    <a:pt x="240" y="123"/>
                  </a:lnTo>
                  <a:lnTo>
                    <a:pt x="240" y="116"/>
                  </a:lnTo>
                  <a:lnTo>
                    <a:pt x="240" y="110"/>
                  </a:lnTo>
                  <a:lnTo>
                    <a:pt x="238" y="103"/>
                  </a:lnTo>
                  <a:lnTo>
                    <a:pt x="235" y="96"/>
                  </a:lnTo>
                  <a:lnTo>
                    <a:pt x="230" y="92"/>
                  </a:lnTo>
                  <a:lnTo>
                    <a:pt x="230" y="90"/>
                  </a:lnTo>
                  <a:lnTo>
                    <a:pt x="228" y="87"/>
                  </a:lnTo>
                  <a:lnTo>
                    <a:pt x="225" y="78"/>
                  </a:lnTo>
                  <a:lnTo>
                    <a:pt x="223" y="72"/>
                  </a:lnTo>
                  <a:lnTo>
                    <a:pt x="220" y="67"/>
                  </a:lnTo>
                  <a:lnTo>
                    <a:pt x="215" y="61"/>
                  </a:lnTo>
                  <a:lnTo>
                    <a:pt x="213" y="56"/>
                  </a:lnTo>
                  <a:lnTo>
                    <a:pt x="205" y="49"/>
                  </a:lnTo>
                  <a:lnTo>
                    <a:pt x="198" y="45"/>
                  </a:lnTo>
                  <a:lnTo>
                    <a:pt x="186" y="38"/>
                  </a:lnTo>
                  <a:lnTo>
                    <a:pt x="176" y="32"/>
                  </a:lnTo>
                  <a:lnTo>
                    <a:pt x="166" y="25"/>
                  </a:lnTo>
                  <a:lnTo>
                    <a:pt x="156" y="18"/>
                  </a:lnTo>
                  <a:lnTo>
                    <a:pt x="146" y="12"/>
                  </a:lnTo>
                  <a:lnTo>
                    <a:pt x="141" y="9"/>
                  </a:lnTo>
                  <a:lnTo>
                    <a:pt x="136" y="7"/>
                  </a:lnTo>
                  <a:lnTo>
                    <a:pt x="129" y="5"/>
                  </a:lnTo>
                  <a:lnTo>
                    <a:pt x="121" y="3"/>
                  </a:lnTo>
                  <a:lnTo>
                    <a:pt x="114" y="3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124" y="16"/>
                  </a:lnTo>
                  <a:lnTo>
                    <a:pt x="119" y="16"/>
                  </a:lnTo>
                  <a:lnTo>
                    <a:pt x="114" y="16"/>
                  </a:lnTo>
                  <a:lnTo>
                    <a:pt x="106" y="18"/>
                  </a:lnTo>
                  <a:lnTo>
                    <a:pt x="96" y="21"/>
                  </a:lnTo>
                  <a:lnTo>
                    <a:pt x="91" y="21"/>
                  </a:lnTo>
                  <a:lnTo>
                    <a:pt x="84" y="21"/>
                  </a:lnTo>
                  <a:lnTo>
                    <a:pt x="79" y="23"/>
                  </a:lnTo>
                  <a:lnTo>
                    <a:pt x="74" y="25"/>
                  </a:lnTo>
                  <a:lnTo>
                    <a:pt x="62" y="27"/>
                  </a:lnTo>
                  <a:lnTo>
                    <a:pt x="52" y="32"/>
                  </a:lnTo>
                  <a:lnTo>
                    <a:pt x="42" y="34"/>
                  </a:lnTo>
                  <a:lnTo>
                    <a:pt x="34" y="38"/>
                  </a:lnTo>
                  <a:lnTo>
                    <a:pt x="25" y="43"/>
                  </a:lnTo>
                  <a:lnTo>
                    <a:pt x="20" y="47"/>
                  </a:lnTo>
                  <a:lnTo>
                    <a:pt x="10" y="54"/>
                  </a:lnTo>
                  <a:lnTo>
                    <a:pt x="5" y="56"/>
                  </a:lnTo>
                  <a:lnTo>
                    <a:pt x="10" y="54"/>
                  </a:lnTo>
                  <a:lnTo>
                    <a:pt x="15" y="54"/>
                  </a:lnTo>
                  <a:lnTo>
                    <a:pt x="20" y="52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44" y="45"/>
                  </a:lnTo>
                  <a:lnTo>
                    <a:pt x="52" y="45"/>
                  </a:lnTo>
                  <a:lnTo>
                    <a:pt x="62" y="43"/>
                  </a:lnTo>
                  <a:lnTo>
                    <a:pt x="72" y="41"/>
                  </a:lnTo>
                  <a:lnTo>
                    <a:pt x="81" y="38"/>
                  </a:lnTo>
                  <a:lnTo>
                    <a:pt x="91" y="38"/>
                  </a:lnTo>
                  <a:lnTo>
                    <a:pt x="99" y="36"/>
                  </a:lnTo>
                  <a:lnTo>
                    <a:pt x="109" y="36"/>
                  </a:lnTo>
                  <a:lnTo>
                    <a:pt x="116" y="36"/>
                  </a:lnTo>
                  <a:lnTo>
                    <a:pt x="124" y="36"/>
                  </a:lnTo>
                  <a:lnTo>
                    <a:pt x="121" y="36"/>
                  </a:lnTo>
                  <a:lnTo>
                    <a:pt x="114" y="38"/>
                  </a:lnTo>
                  <a:lnTo>
                    <a:pt x="109" y="38"/>
                  </a:lnTo>
                  <a:lnTo>
                    <a:pt x="104" y="41"/>
                  </a:lnTo>
                  <a:lnTo>
                    <a:pt x="96" y="43"/>
                  </a:lnTo>
                  <a:lnTo>
                    <a:pt x="91" y="45"/>
                  </a:lnTo>
                  <a:lnTo>
                    <a:pt x="84" y="47"/>
                  </a:lnTo>
                  <a:lnTo>
                    <a:pt x="77" y="49"/>
                  </a:lnTo>
                  <a:lnTo>
                    <a:pt x="69" y="54"/>
                  </a:lnTo>
                  <a:lnTo>
                    <a:pt x="64" y="56"/>
                  </a:lnTo>
                  <a:lnTo>
                    <a:pt x="57" y="58"/>
                  </a:lnTo>
                  <a:lnTo>
                    <a:pt x="52" y="61"/>
                  </a:lnTo>
                  <a:lnTo>
                    <a:pt x="44" y="65"/>
                  </a:lnTo>
                  <a:lnTo>
                    <a:pt x="42" y="67"/>
                  </a:lnTo>
                  <a:lnTo>
                    <a:pt x="32" y="74"/>
                  </a:lnTo>
                  <a:lnTo>
                    <a:pt x="22" y="81"/>
                  </a:lnTo>
                  <a:lnTo>
                    <a:pt x="15" y="85"/>
                  </a:lnTo>
                  <a:lnTo>
                    <a:pt x="10" y="92"/>
                  </a:lnTo>
                  <a:lnTo>
                    <a:pt x="2" y="101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7" y="98"/>
                  </a:lnTo>
                  <a:lnTo>
                    <a:pt x="15" y="96"/>
                  </a:lnTo>
                  <a:lnTo>
                    <a:pt x="22" y="94"/>
                  </a:lnTo>
                  <a:lnTo>
                    <a:pt x="32" y="90"/>
                  </a:lnTo>
                  <a:lnTo>
                    <a:pt x="42" y="87"/>
                  </a:lnTo>
                  <a:lnTo>
                    <a:pt x="52" y="83"/>
                  </a:lnTo>
                  <a:lnTo>
                    <a:pt x="64" y="78"/>
                  </a:lnTo>
                  <a:lnTo>
                    <a:pt x="77" y="74"/>
                  </a:lnTo>
                  <a:lnTo>
                    <a:pt x="86" y="72"/>
                  </a:lnTo>
                  <a:lnTo>
                    <a:pt x="99" y="70"/>
                  </a:lnTo>
                  <a:lnTo>
                    <a:pt x="106" y="67"/>
                  </a:lnTo>
                  <a:lnTo>
                    <a:pt x="116" y="65"/>
                  </a:lnTo>
                  <a:lnTo>
                    <a:pt x="126" y="63"/>
                  </a:lnTo>
                  <a:lnTo>
                    <a:pt x="131" y="63"/>
                  </a:lnTo>
                  <a:lnTo>
                    <a:pt x="126" y="65"/>
                  </a:lnTo>
                  <a:lnTo>
                    <a:pt x="121" y="67"/>
                  </a:lnTo>
                  <a:lnTo>
                    <a:pt x="114" y="74"/>
                  </a:lnTo>
                  <a:lnTo>
                    <a:pt x="104" y="76"/>
                  </a:lnTo>
                  <a:lnTo>
                    <a:pt x="96" y="83"/>
                  </a:lnTo>
                  <a:lnTo>
                    <a:pt x="86" y="90"/>
                  </a:lnTo>
                  <a:lnTo>
                    <a:pt x="77" y="96"/>
                  </a:lnTo>
                  <a:lnTo>
                    <a:pt x="72" y="98"/>
                  </a:lnTo>
                  <a:lnTo>
                    <a:pt x="67" y="103"/>
                  </a:lnTo>
                  <a:lnTo>
                    <a:pt x="62" y="110"/>
                  </a:lnTo>
                  <a:lnTo>
                    <a:pt x="59" y="116"/>
                  </a:lnTo>
                  <a:lnTo>
                    <a:pt x="54" y="123"/>
                  </a:lnTo>
                  <a:lnTo>
                    <a:pt x="52" y="130"/>
                  </a:lnTo>
                  <a:lnTo>
                    <a:pt x="47" y="136"/>
                  </a:lnTo>
                  <a:lnTo>
                    <a:pt x="44" y="145"/>
                  </a:lnTo>
                  <a:lnTo>
                    <a:pt x="42" y="152"/>
                  </a:lnTo>
                  <a:lnTo>
                    <a:pt x="39" y="159"/>
                  </a:lnTo>
                  <a:lnTo>
                    <a:pt x="37" y="165"/>
                  </a:lnTo>
                  <a:lnTo>
                    <a:pt x="37" y="172"/>
                  </a:lnTo>
                  <a:lnTo>
                    <a:pt x="34" y="179"/>
                  </a:lnTo>
                  <a:lnTo>
                    <a:pt x="34" y="183"/>
                  </a:lnTo>
                  <a:lnTo>
                    <a:pt x="34" y="179"/>
                  </a:lnTo>
                  <a:lnTo>
                    <a:pt x="39" y="174"/>
                  </a:lnTo>
                  <a:lnTo>
                    <a:pt x="44" y="165"/>
                  </a:lnTo>
                  <a:lnTo>
                    <a:pt x="57" y="156"/>
                  </a:lnTo>
                  <a:lnTo>
                    <a:pt x="62" y="152"/>
                  </a:lnTo>
                  <a:lnTo>
                    <a:pt x="67" y="145"/>
                  </a:lnTo>
                  <a:lnTo>
                    <a:pt x="74" y="141"/>
                  </a:lnTo>
                  <a:lnTo>
                    <a:pt x="81" y="136"/>
                  </a:lnTo>
                  <a:lnTo>
                    <a:pt x="86" y="132"/>
                  </a:lnTo>
                  <a:lnTo>
                    <a:pt x="94" y="127"/>
                  </a:lnTo>
                  <a:lnTo>
                    <a:pt x="101" y="123"/>
                  </a:lnTo>
                  <a:lnTo>
                    <a:pt x="109" y="123"/>
                  </a:lnTo>
                  <a:lnTo>
                    <a:pt x="114" y="119"/>
                  </a:lnTo>
                  <a:lnTo>
                    <a:pt x="121" y="116"/>
                  </a:lnTo>
                  <a:lnTo>
                    <a:pt x="126" y="114"/>
                  </a:lnTo>
                  <a:lnTo>
                    <a:pt x="134" y="110"/>
                  </a:lnTo>
                  <a:lnTo>
                    <a:pt x="141" y="105"/>
                  </a:lnTo>
                  <a:lnTo>
                    <a:pt x="151" y="101"/>
                  </a:lnTo>
                  <a:lnTo>
                    <a:pt x="156" y="94"/>
                  </a:lnTo>
                  <a:lnTo>
                    <a:pt x="161" y="92"/>
                  </a:lnTo>
                  <a:lnTo>
                    <a:pt x="163" y="87"/>
                  </a:lnTo>
                  <a:lnTo>
                    <a:pt x="166" y="87"/>
                  </a:lnTo>
                  <a:lnTo>
                    <a:pt x="166" y="90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8" y="105"/>
                  </a:lnTo>
                  <a:lnTo>
                    <a:pt x="166" y="112"/>
                  </a:lnTo>
                  <a:lnTo>
                    <a:pt x="166" y="121"/>
                  </a:lnTo>
                  <a:lnTo>
                    <a:pt x="163" y="125"/>
                  </a:lnTo>
                  <a:lnTo>
                    <a:pt x="161" y="132"/>
                  </a:lnTo>
                  <a:lnTo>
                    <a:pt x="158" y="136"/>
                  </a:lnTo>
                  <a:lnTo>
                    <a:pt x="156" y="141"/>
                  </a:lnTo>
                  <a:lnTo>
                    <a:pt x="151" y="145"/>
                  </a:lnTo>
                  <a:lnTo>
                    <a:pt x="146" y="152"/>
                  </a:lnTo>
                  <a:lnTo>
                    <a:pt x="141" y="159"/>
                  </a:lnTo>
                  <a:lnTo>
                    <a:pt x="134" y="168"/>
                  </a:lnTo>
                  <a:lnTo>
                    <a:pt x="129" y="172"/>
                  </a:lnTo>
                  <a:lnTo>
                    <a:pt x="124" y="176"/>
                  </a:lnTo>
                  <a:lnTo>
                    <a:pt x="119" y="183"/>
                  </a:lnTo>
                  <a:lnTo>
                    <a:pt x="114" y="188"/>
                  </a:lnTo>
                  <a:lnTo>
                    <a:pt x="114" y="188"/>
                  </a:lnTo>
                  <a:close/>
                </a:path>
              </a:pathLst>
            </a:custGeom>
            <a:solidFill>
              <a:srgbClr val="4A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93" name="Freeform 49"/>
            <p:cNvSpPr>
              <a:spLocks/>
            </p:cNvSpPr>
            <p:nvPr/>
          </p:nvSpPr>
          <p:spPr bwMode="auto">
            <a:xfrm>
              <a:off x="3338" y="1580"/>
              <a:ext cx="287" cy="760"/>
            </a:xfrm>
            <a:custGeom>
              <a:avLst/>
              <a:gdLst>
                <a:gd name="T0" fmla="*/ 13 w 287"/>
                <a:gd name="T1" fmla="*/ 749 h 760"/>
                <a:gd name="T2" fmla="*/ 0 w 287"/>
                <a:gd name="T3" fmla="*/ 555 h 760"/>
                <a:gd name="T4" fmla="*/ 255 w 287"/>
                <a:gd name="T5" fmla="*/ 0 h 760"/>
                <a:gd name="T6" fmla="*/ 287 w 287"/>
                <a:gd name="T7" fmla="*/ 170 h 760"/>
                <a:gd name="T8" fmla="*/ 52 w 287"/>
                <a:gd name="T9" fmla="*/ 747 h 760"/>
                <a:gd name="T10" fmla="*/ 50 w 287"/>
                <a:gd name="T11" fmla="*/ 749 h 760"/>
                <a:gd name="T12" fmla="*/ 45 w 287"/>
                <a:gd name="T13" fmla="*/ 753 h 760"/>
                <a:gd name="T14" fmla="*/ 37 w 287"/>
                <a:gd name="T15" fmla="*/ 758 h 760"/>
                <a:gd name="T16" fmla="*/ 30 w 287"/>
                <a:gd name="T17" fmla="*/ 760 h 760"/>
                <a:gd name="T18" fmla="*/ 22 w 287"/>
                <a:gd name="T19" fmla="*/ 758 h 760"/>
                <a:gd name="T20" fmla="*/ 17 w 287"/>
                <a:gd name="T21" fmla="*/ 756 h 760"/>
                <a:gd name="T22" fmla="*/ 15 w 287"/>
                <a:gd name="T23" fmla="*/ 753 h 760"/>
                <a:gd name="T24" fmla="*/ 15 w 287"/>
                <a:gd name="T25" fmla="*/ 753 h 760"/>
                <a:gd name="T26" fmla="*/ 13 w 287"/>
                <a:gd name="T27" fmla="*/ 749 h 760"/>
                <a:gd name="T28" fmla="*/ 13 w 287"/>
                <a:gd name="T29" fmla="*/ 749 h 760"/>
                <a:gd name="T30" fmla="*/ 13 w 287"/>
                <a:gd name="T31" fmla="*/ 749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760">
                  <a:moveTo>
                    <a:pt x="13" y="749"/>
                  </a:moveTo>
                  <a:lnTo>
                    <a:pt x="0" y="555"/>
                  </a:lnTo>
                  <a:lnTo>
                    <a:pt x="255" y="0"/>
                  </a:lnTo>
                  <a:lnTo>
                    <a:pt x="287" y="170"/>
                  </a:lnTo>
                  <a:lnTo>
                    <a:pt x="52" y="747"/>
                  </a:lnTo>
                  <a:lnTo>
                    <a:pt x="50" y="749"/>
                  </a:lnTo>
                  <a:lnTo>
                    <a:pt x="45" y="753"/>
                  </a:lnTo>
                  <a:lnTo>
                    <a:pt x="37" y="758"/>
                  </a:lnTo>
                  <a:lnTo>
                    <a:pt x="30" y="760"/>
                  </a:lnTo>
                  <a:lnTo>
                    <a:pt x="22" y="758"/>
                  </a:lnTo>
                  <a:lnTo>
                    <a:pt x="17" y="756"/>
                  </a:lnTo>
                  <a:lnTo>
                    <a:pt x="15" y="753"/>
                  </a:lnTo>
                  <a:lnTo>
                    <a:pt x="15" y="753"/>
                  </a:lnTo>
                  <a:lnTo>
                    <a:pt x="13" y="749"/>
                  </a:lnTo>
                  <a:lnTo>
                    <a:pt x="13" y="749"/>
                  </a:lnTo>
                  <a:lnTo>
                    <a:pt x="13" y="749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94" name="Freeform 50"/>
            <p:cNvSpPr>
              <a:spLocks/>
            </p:cNvSpPr>
            <p:nvPr/>
          </p:nvSpPr>
          <p:spPr bwMode="auto">
            <a:xfrm>
              <a:off x="3004" y="2046"/>
              <a:ext cx="359" cy="294"/>
            </a:xfrm>
            <a:custGeom>
              <a:avLst/>
              <a:gdLst>
                <a:gd name="T0" fmla="*/ 0 w 359"/>
                <a:gd name="T1" fmla="*/ 0 h 294"/>
                <a:gd name="T2" fmla="*/ 12 w 359"/>
                <a:gd name="T3" fmla="*/ 180 h 294"/>
                <a:gd name="T4" fmla="*/ 359 w 359"/>
                <a:gd name="T5" fmla="*/ 294 h 294"/>
                <a:gd name="T6" fmla="*/ 339 w 359"/>
                <a:gd name="T7" fmla="*/ 87 h 294"/>
                <a:gd name="T8" fmla="*/ 0 w 359"/>
                <a:gd name="T9" fmla="*/ 0 h 294"/>
                <a:gd name="T10" fmla="*/ 0 w 359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294">
                  <a:moveTo>
                    <a:pt x="0" y="0"/>
                  </a:moveTo>
                  <a:lnTo>
                    <a:pt x="12" y="180"/>
                  </a:lnTo>
                  <a:lnTo>
                    <a:pt x="359" y="294"/>
                  </a:lnTo>
                  <a:lnTo>
                    <a:pt x="339" y="8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95" name="Freeform 51"/>
            <p:cNvSpPr>
              <a:spLocks/>
            </p:cNvSpPr>
            <p:nvPr/>
          </p:nvSpPr>
          <p:spPr bwMode="auto">
            <a:xfrm>
              <a:off x="2615" y="1935"/>
              <a:ext cx="295" cy="283"/>
            </a:xfrm>
            <a:custGeom>
              <a:avLst/>
              <a:gdLst>
                <a:gd name="T0" fmla="*/ 295 w 295"/>
                <a:gd name="T1" fmla="*/ 176 h 283"/>
                <a:gd name="T2" fmla="*/ 295 w 295"/>
                <a:gd name="T3" fmla="*/ 86 h 283"/>
                <a:gd name="T4" fmla="*/ 0 w 295"/>
                <a:gd name="T5" fmla="*/ 0 h 283"/>
                <a:gd name="T6" fmla="*/ 37 w 295"/>
                <a:gd name="T7" fmla="*/ 231 h 283"/>
                <a:gd name="T8" fmla="*/ 213 w 295"/>
                <a:gd name="T9" fmla="*/ 283 h 283"/>
                <a:gd name="T10" fmla="*/ 213 w 295"/>
                <a:gd name="T11" fmla="*/ 280 h 283"/>
                <a:gd name="T12" fmla="*/ 213 w 295"/>
                <a:gd name="T13" fmla="*/ 278 h 283"/>
                <a:gd name="T14" fmla="*/ 215 w 295"/>
                <a:gd name="T15" fmla="*/ 271 h 283"/>
                <a:gd name="T16" fmla="*/ 218 w 295"/>
                <a:gd name="T17" fmla="*/ 267 h 283"/>
                <a:gd name="T18" fmla="*/ 218 w 295"/>
                <a:gd name="T19" fmla="*/ 260 h 283"/>
                <a:gd name="T20" fmla="*/ 218 w 295"/>
                <a:gd name="T21" fmla="*/ 251 h 283"/>
                <a:gd name="T22" fmla="*/ 218 w 295"/>
                <a:gd name="T23" fmla="*/ 245 h 283"/>
                <a:gd name="T24" fmla="*/ 215 w 295"/>
                <a:gd name="T25" fmla="*/ 238 h 283"/>
                <a:gd name="T26" fmla="*/ 208 w 295"/>
                <a:gd name="T27" fmla="*/ 231 h 283"/>
                <a:gd name="T28" fmla="*/ 205 w 295"/>
                <a:gd name="T29" fmla="*/ 222 h 283"/>
                <a:gd name="T30" fmla="*/ 203 w 295"/>
                <a:gd name="T31" fmla="*/ 213 h 283"/>
                <a:gd name="T32" fmla="*/ 200 w 295"/>
                <a:gd name="T33" fmla="*/ 205 h 283"/>
                <a:gd name="T34" fmla="*/ 200 w 295"/>
                <a:gd name="T35" fmla="*/ 193 h 283"/>
                <a:gd name="T36" fmla="*/ 203 w 295"/>
                <a:gd name="T37" fmla="*/ 185 h 283"/>
                <a:gd name="T38" fmla="*/ 205 w 295"/>
                <a:gd name="T39" fmla="*/ 176 h 283"/>
                <a:gd name="T40" fmla="*/ 213 w 295"/>
                <a:gd name="T41" fmla="*/ 169 h 283"/>
                <a:gd name="T42" fmla="*/ 215 w 295"/>
                <a:gd name="T43" fmla="*/ 167 h 283"/>
                <a:gd name="T44" fmla="*/ 220 w 295"/>
                <a:gd name="T45" fmla="*/ 164 h 283"/>
                <a:gd name="T46" fmla="*/ 225 w 295"/>
                <a:gd name="T47" fmla="*/ 162 h 283"/>
                <a:gd name="T48" fmla="*/ 230 w 295"/>
                <a:gd name="T49" fmla="*/ 162 h 283"/>
                <a:gd name="T50" fmla="*/ 238 w 295"/>
                <a:gd name="T51" fmla="*/ 162 h 283"/>
                <a:gd name="T52" fmla="*/ 245 w 295"/>
                <a:gd name="T53" fmla="*/ 162 h 283"/>
                <a:gd name="T54" fmla="*/ 252 w 295"/>
                <a:gd name="T55" fmla="*/ 164 h 283"/>
                <a:gd name="T56" fmla="*/ 260 w 295"/>
                <a:gd name="T57" fmla="*/ 167 h 283"/>
                <a:gd name="T58" fmla="*/ 265 w 295"/>
                <a:gd name="T59" fmla="*/ 167 h 283"/>
                <a:gd name="T60" fmla="*/ 270 w 295"/>
                <a:gd name="T61" fmla="*/ 169 h 283"/>
                <a:gd name="T62" fmla="*/ 277 w 295"/>
                <a:gd name="T63" fmla="*/ 169 h 283"/>
                <a:gd name="T64" fmla="*/ 282 w 295"/>
                <a:gd name="T65" fmla="*/ 171 h 283"/>
                <a:gd name="T66" fmla="*/ 290 w 295"/>
                <a:gd name="T67" fmla="*/ 173 h 283"/>
                <a:gd name="T68" fmla="*/ 295 w 295"/>
                <a:gd name="T69" fmla="*/ 176 h 283"/>
                <a:gd name="T70" fmla="*/ 295 w 295"/>
                <a:gd name="T71" fmla="*/ 17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5" h="283">
                  <a:moveTo>
                    <a:pt x="295" y="176"/>
                  </a:moveTo>
                  <a:lnTo>
                    <a:pt x="295" y="86"/>
                  </a:lnTo>
                  <a:lnTo>
                    <a:pt x="0" y="0"/>
                  </a:lnTo>
                  <a:lnTo>
                    <a:pt x="37" y="231"/>
                  </a:lnTo>
                  <a:lnTo>
                    <a:pt x="213" y="283"/>
                  </a:lnTo>
                  <a:lnTo>
                    <a:pt x="213" y="280"/>
                  </a:lnTo>
                  <a:lnTo>
                    <a:pt x="213" y="278"/>
                  </a:lnTo>
                  <a:lnTo>
                    <a:pt x="215" y="271"/>
                  </a:lnTo>
                  <a:lnTo>
                    <a:pt x="218" y="267"/>
                  </a:lnTo>
                  <a:lnTo>
                    <a:pt x="218" y="260"/>
                  </a:lnTo>
                  <a:lnTo>
                    <a:pt x="218" y="251"/>
                  </a:lnTo>
                  <a:lnTo>
                    <a:pt x="218" y="245"/>
                  </a:lnTo>
                  <a:lnTo>
                    <a:pt x="215" y="238"/>
                  </a:lnTo>
                  <a:lnTo>
                    <a:pt x="208" y="231"/>
                  </a:lnTo>
                  <a:lnTo>
                    <a:pt x="205" y="222"/>
                  </a:lnTo>
                  <a:lnTo>
                    <a:pt x="203" y="213"/>
                  </a:lnTo>
                  <a:lnTo>
                    <a:pt x="200" y="205"/>
                  </a:lnTo>
                  <a:lnTo>
                    <a:pt x="200" y="193"/>
                  </a:lnTo>
                  <a:lnTo>
                    <a:pt x="203" y="185"/>
                  </a:lnTo>
                  <a:lnTo>
                    <a:pt x="205" y="176"/>
                  </a:lnTo>
                  <a:lnTo>
                    <a:pt x="213" y="169"/>
                  </a:lnTo>
                  <a:lnTo>
                    <a:pt x="215" y="167"/>
                  </a:lnTo>
                  <a:lnTo>
                    <a:pt x="220" y="164"/>
                  </a:lnTo>
                  <a:lnTo>
                    <a:pt x="225" y="162"/>
                  </a:lnTo>
                  <a:lnTo>
                    <a:pt x="230" y="162"/>
                  </a:lnTo>
                  <a:lnTo>
                    <a:pt x="238" y="162"/>
                  </a:lnTo>
                  <a:lnTo>
                    <a:pt x="245" y="162"/>
                  </a:lnTo>
                  <a:lnTo>
                    <a:pt x="252" y="164"/>
                  </a:lnTo>
                  <a:lnTo>
                    <a:pt x="260" y="167"/>
                  </a:lnTo>
                  <a:lnTo>
                    <a:pt x="265" y="167"/>
                  </a:lnTo>
                  <a:lnTo>
                    <a:pt x="270" y="169"/>
                  </a:lnTo>
                  <a:lnTo>
                    <a:pt x="277" y="169"/>
                  </a:lnTo>
                  <a:lnTo>
                    <a:pt x="282" y="171"/>
                  </a:lnTo>
                  <a:lnTo>
                    <a:pt x="290" y="173"/>
                  </a:lnTo>
                  <a:lnTo>
                    <a:pt x="295" y="176"/>
                  </a:lnTo>
                  <a:lnTo>
                    <a:pt x="295" y="176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96" name="Freeform 52"/>
            <p:cNvSpPr>
              <a:spLocks/>
            </p:cNvSpPr>
            <p:nvPr/>
          </p:nvSpPr>
          <p:spPr bwMode="auto">
            <a:xfrm>
              <a:off x="2560" y="1683"/>
              <a:ext cx="139" cy="285"/>
            </a:xfrm>
            <a:custGeom>
              <a:avLst/>
              <a:gdLst>
                <a:gd name="T0" fmla="*/ 0 w 139"/>
                <a:gd name="T1" fmla="*/ 0 h 285"/>
                <a:gd name="T2" fmla="*/ 0 w 139"/>
                <a:gd name="T3" fmla="*/ 13 h 285"/>
                <a:gd name="T4" fmla="*/ 3 w 139"/>
                <a:gd name="T5" fmla="*/ 27 h 285"/>
                <a:gd name="T6" fmla="*/ 3 w 139"/>
                <a:gd name="T7" fmla="*/ 40 h 285"/>
                <a:gd name="T8" fmla="*/ 3 w 139"/>
                <a:gd name="T9" fmla="*/ 51 h 285"/>
                <a:gd name="T10" fmla="*/ 5 w 139"/>
                <a:gd name="T11" fmla="*/ 60 h 285"/>
                <a:gd name="T12" fmla="*/ 5 w 139"/>
                <a:gd name="T13" fmla="*/ 73 h 285"/>
                <a:gd name="T14" fmla="*/ 5 w 139"/>
                <a:gd name="T15" fmla="*/ 84 h 285"/>
                <a:gd name="T16" fmla="*/ 5 w 139"/>
                <a:gd name="T17" fmla="*/ 96 h 285"/>
                <a:gd name="T18" fmla="*/ 8 w 139"/>
                <a:gd name="T19" fmla="*/ 107 h 285"/>
                <a:gd name="T20" fmla="*/ 10 w 139"/>
                <a:gd name="T21" fmla="*/ 120 h 285"/>
                <a:gd name="T22" fmla="*/ 10 w 139"/>
                <a:gd name="T23" fmla="*/ 131 h 285"/>
                <a:gd name="T24" fmla="*/ 10 w 139"/>
                <a:gd name="T25" fmla="*/ 145 h 285"/>
                <a:gd name="T26" fmla="*/ 13 w 139"/>
                <a:gd name="T27" fmla="*/ 156 h 285"/>
                <a:gd name="T28" fmla="*/ 13 w 139"/>
                <a:gd name="T29" fmla="*/ 167 h 285"/>
                <a:gd name="T30" fmla="*/ 15 w 139"/>
                <a:gd name="T31" fmla="*/ 180 h 285"/>
                <a:gd name="T32" fmla="*/ 15 w 139"/>
                <a:gd name="T33" fmla="*/ 191 h 285"/>
                <a:gd name="T34" fmla="*/ 15 w 139"/>
                <a:gd name="T35" fmla="*/ 203 h 285"/>
                <a:gd name="T36" fmla="*/ 15 w 139"/>
                <a:gd name="T37" fmla="*/ 211 h 285"/>
                <a:gd name="T38" fmla="*/ 18 w 139"/>
                <a:gd name="T39" fmla="*/ 225 h 285"/>
                <a:gd name="T40" fmla="*/ 18 w 139"/>
                <a:gd name="T41" fmla="*/ 240 h 285"/>
                <a:gd name="T42" fmla="*/ 20 w 139"/>
                <a:gd name="T43" fmla="*/ 252 h 285"/>
                <a:gd name="T44" fmla="*/ 20 w 139"/>
                <a:gd name="T45" fmla="*/ 258 h 285"/>
                <a:gd name="T46" fmla="*/ 70 w 139"/>
                <a:gd name="T47" fmla="*/ 285 h 285"/>
                <a:gd name="T48" fmla="*/ 70 w 139"/>
                <a:gd name="T49" fmla="*/ 278 h 285"/>
                <a:gd name="T50" fmla="*/ 65 w 139"/>
                <a:gd name="T51" fmla="*/ 263 h 285"/>
                <a:gd name="T52" fmla="*/ 65 w 139"/>
                <a:gd name="T53" fmla="*/ 252 h 285"/>
                <a:gd name="T54" fmla="*/ 65 w 139"/>
                <a:gd name="T55" fmla="*/ 238 h 285"/>
                <a:gd name="T56" fmla="*/ 65 w 139"/>
                <a:gd name="T57" fmla="*/ 225 h 285"/>
                <a:gd name="T58" fmla="*/ 70 w 139"/>
                <a:gd name="T59" fmla="*/ 211 h 285"/>
                <a:gd name="T60" fmla="*/ 75 w 139"/>
                <a:gd name="T61" fmla="*/ 194 h 285"/>
                <a:gd name="T62" fmla="*/ 85 w 139"/>
                <a:gd name="T63" fmla="*/ 174 h 285"/>
                <a:gd name="T64" fmla="*/ 92 w 139"/>
                <a:gd name="T65" fmla="*/ 162 h 285"/>
                <a:gd name="T66" fmla="*/ 97 w 139"/>
                <a:gd name="T67" fmla="*/ 151 h 285"/>
                <a:gd name="T68" fmla="*/ 104 w 139"/>
                <a:gd name="T69" fmla="*/ 142 h 285"/>
                <a:gd name="T70" fmla="*/ 112 w 139"/>
                <a:gd name="T71" fmla="*/ 131 h 285"/>
                <a:gd name="T72" fmla="*/ 117 w 139"/>
                <a:gd name="T73" fmla="*/ 120 h 285"/>
                <a:gd name="T74" fmla="*/ 124 w 139"/>
                <a:gd name="T75" fmla="*/ 109 h 285"/>
                <a:gd name="T76" fmla="*/ 127 w 139"/>
                <a:gd name="T77" fmla="*/ 96 h 285"/>
                <a:gd name="T78" fmla="*/ 132 w 139"/>
                <a:gd name="T79" fmla="*/ 89 h 285"/>
                <a:gd name="T80" fmla="*/ 139 w 139"/>
                <a:gd name="T81" fmla="*/ 69 h 285"/>
                <a:gd name="T82" fmla="*/ 139 w 139"/>
                <a:gd name="T83" fmla="*/ 56 h 285"/>
                <a:gd name="T84" fmla="*/ 132 w 139"/>
                <a:gd name="T85" fmla="*/ 44 h 285"/>
                <a:gd name="T86" fmla="*/ 129 w 139"/>
                <a:gd name="T87" fmla="*/ 35 h 285"/>
                <a:gd name="T88" fmla="*/ 117 w 139"/>
                <a:gd name="T89" fmla="*/ 24 h 285"/>
                <a:gd name="T90" fmla="*/ 102 w 139"/>
                <a:gd name="T91" fmla="*/ 18 h 285"/>
                <a:gd name="T92" fmla="*/ 82 w 139"/>
                <a:gd name="T93" fmla="*/ 18 h 285"/>
                <a:gd name="T94" fmla="*/ 70 w 139"/>
                <a:gd name="T95" fmla="*/ 18 h 285"/>
                <a:gd name="T96" fmla="*/ 55 w 139"/>
                <a:gd name="T97" fmla="*/ 18 h 285"/>
                <a:gd name="T98" fmla="*/ 35 w 139"/>
                <a:gd name="T99" fmla="*/ 20 h 285"/>
                <a:gd name="T100" fmla="*/ 15 w 139"/>
                <a:gd name="T101" fmla="*/ 15 h 285"/>
                <a:gd name="T102" fmla="*/ 8 w 139"/>
                <a:gd name="T103" fmla="*/ 9 h 285"/>
                <a:gd name="T104" fmla="*/ 3 w 139"/>
                <a:gd name="T10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285">
                  <a:moveTo>
                    <a:pt x="3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20"/>
                  </a:lnTo>
                  <a:lnTo>
                    <a:pt x="3" y="2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3" y="47"/>
                  </a:lnTo>
                  <a:lnTo>
                    <a:pt x="3" y="51"/>
                  </a:lnTo>
                  <a:lnTo>
                    <a:pt x="5" y="56"/>
                  </a:lnTo>
                  <a:lnTo>
                    <a:pt x="5" y="60"/>
                  </a:lnTo>
                  <a:lnTo>
                    <a:pt x="5" y="67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5" y="84"/>
                  </a:lnTo>
                  <a:lnTo>
                    <a:pt x="5" y="89"/>
                  </a:lnTo>
                  <a:lnTo>
                    <a:pt x="5" y="96"/>
                  </a:lnTo>
                  <a:lnTo>
                    <a:pt x="8" y="102"/>
                  </a:lnTo>
                  <a:lnTo>
                    <a:pt x="8" y="107"/>
                  </a:lnTo>
                  <a:lnTo>
                    <a:pt x="8" y="113"/>
                  </a:lnTo>
                  <a:lnTo>
                    <a:pt x="10" y="120"/>
                  </a:lnTo>
                  <a:lnTo>
                    <a:pt x="10" y="127"/>
                  </a:lnTo>
                  <a:lnTo>
                    <a:pt x="10" y="131"/>
                  </a:lnTo>
                  <a:lnTo>
                    <a:pt x="10" y="138"/>
                  </a:lnTo>
                  <a:lnTo>
                    <a:pt x="10" y="145"/>
                  </a:lnTo>
                  <a:lnTo>
                    <a:pt x="13" y="151"/>
                  </a:lnTo>
                  <a:lnTo>
                    <a:pt x="13" y="156"/>
                  </a:lnTo>
                  <a:lnTo>
                    <a:pt x="13" y="162"/>
                  </a:lnTo>
                  <a:lnTo>
                    <a:pt x="13" y="167"/>
                  </a:lnTo>
                  <a:lnTo>
                    <a:pt x="15" y="174"/>
                  </a:lnTo>
                  <a:lnTo>
                    <a:pt x="15" y="180"/>
                  </a:lnTo>
                  <a:lnTo>
                    <a:pt x="15" y="185"/>
                  </a:lnTo>
                  <a:lnTo>
                    <a:pt x="15" y="191"/>
                  </a:lnTo>
                  <a:lnTo>
                    <a:pt x="15" y="196"/>
                  </a:lnTo>
                  <a:lnTo>
                    <a:pt x="15" y="203"/>
                  </a:lnTo>
                  <a:lnTo>
                    <a:pt x="15" y="207"/>
                  </a:lnTo>
                  <a:lnTo>
                    <a:pt x="15" y="211"/>
                  </a:lnTo>
                  <a:lnTo>
                    <a:pt x="18" y="218"/>
                  </a:lnTo>
                  <a:lnTo>
                    <a:pt x="18" y="225"/>
                  </a:lnTo>
                  <a:lnTo>
                    <a:pt x="18" y="234"/>
                  </a:lnTo>
                  <a:lnTo>
                    <a:pt x="18" y="240"/>
                  </a:lnTo>
                  <a:lnTo>
                    <a:pt x="20" y="247"/>
                  </a:lnTo>
                  <a:lnTo>
                    <a:pt x="20" y="252"/>
                  </a:lnTo>
                  <a:lnTo>
                    <a:pt x="20" y="256"/>
                  </a:lnTo>
                  <a:lnTo>
                    <a:pt x="20" y="258"/>
                  </a:lnTo>
                  <a:lnTo>
                    <a:pt x="23" y="261"/>
                  </a:lnTo>
                  <a:lnTo>
                    <a:pt x="70" y="285"/>
                  </a:lnTo>
                  <a:lnTo>
                    <a:pt x="70" y="283"/>
                  </a:lnTo>
                  <a:lnTo>
                    <a:pt x="70" y="278"/>
                  </a:lnTo>
                  <a:lnTo>
                    <a:pt x="67" y="272"/>
                  </a:lnTo>
                  <a:lnTo>
                    <a:pt x="65" y="263"/>
                  </a:lnTo>
                  <a:lnTo>
                    <a:pt x="65" y="258"/>
                  </a:lnTo>
                  <a:lnTo>
                    <a:pt x="65" y="252"/>
                  </a:lnTo>
                  <a:lnTo>
                    <a:pt x="65" y="245"/>
                  </a:lnTo>
                  <a:lnTo>
                    <a:pt x="65" y="238"/>
                  </a:lnTo>
                  <a:lnTo>
                    <a:pt x="65" y="232"/>
                  </a:lnTo>
                  <a:lnTo>
                    <a:pt x="65" y="225"/>
                  </a:lnTo>
                  <a:lnTo>
                    <a:pt x="67" y="218"/>
                  </a:lnTo>
                  <a:lnTo>
                    <a:pt x="70" y="211"/>
                  </a:lnTo>
                  <a:lnTo>
                    <a:pt x="70" y="203"/>
                  </a:lnTo>
                  <a:lnTo>
                    <a:pt x="75" y="194"/>
                  </a:lnTo>
                  <a:lnTo>
                    <a:pt x="80" y="185"/>
                  </a:lnTo>
                  <a:lnTo>
                    <a:pt x="85" y="174"/>
                  </a:lnTo>
                  <a:lnTo>
                    <a:pt x="87" y="169"/>
                  </a:lnTo>
                  <a:lnTo>
                    <a:pt x="92" y="162"/>
                  </a:lnTo>
                  <a:lnTo>
                    <a:pt x="94" y="158"/>
                  </a:lnTo>
                  <a:lnTo>
                    <a:pt x="97" y="151"/>
                  </a:lnTo>
                  <a:lnTo>
                    <a:pt x="99" y="147"/>
                  </a:lnTo>
                  <a:lnTo>
                    <a:pt x="104" y="142"/>
                  </a:lnTo>
                  <a:lnTo>
                    <a:pt x="107" y="136"/>
                  </a:lnTo>
                  <a:lnTo>
                    <a:pt x="112" y="131"/>
                  </a:lnTo>
                  <a:lnTo>
                    <a:pt x="114" y="125"/>
                  </a:lnTo>
                  <a:lnTo>
                    <a:pt x="117" y="120"/>
                  </a:lnTo>
                  <a:lnTo>
                    <a:pt x="119" y="113"/>
                  </a:lnTo>
                  <a:lnTo>
                    <a:pt x="124" y="109"/>
                  </a:lnTo>
                  <a:lnTo>
                    <a:pt x="124" y="102"/>
                  </a:lnTo>
                  <a:lnTo>
                    <a:pt x="127" y="96"/>
                  </a:lnTo>
                  <a:lnTo>
                    <a:pt x="129" y="91"/>
                  </a:lnTo>
                  <a:lnTo>
                    <a:pt x="132" y="89"/>
                  </a:lnTo>
                  <a:lnTo>
                    <a:pt x="134" y="78"/>
                  </a:lnTo>
                  <a:lnTo>
                    <a:pt x="139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4" y="49"/>
                  </a:lnTo>
                  <a:lnTo>
                    <a:pt x="132" y="44"/>
                  </a:lnTo>
                  <a:lnTo>
                    <a:pt x="132" y="40"/>
                  </a:lnTo>
                  <a:lnTo>
                    <a:pt x="129" y="35"/>
                  </a:lnTo>
                  <a:lnTo>
                    <a:pt x="124" y="29"/>
                  </a:lnTo>
                  <a:lnTo>
                    <a:pt x="117" y="24"/>
                  </a:lnTo>
                  <a:lnTo>
                    <a:pt x="109" y="20"/>
                  </a:lnTo>
                  <a:lnTo>
                    <a:pt x="102" y="18"/>
                  </a:lnTo>
                  <a:lnTo>
                    <a:pt x="92" y="15"/>
                  </a:lnTo>
                  <a:lnTo>
                    <a:pt x="82" y="18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62" y="18"/>
                  </a:lnTo>
                  <a:lnTo>
                    <a:pt x="55" y="18"/>
                  </a:lnTo>
                  <a:lnTo>
                    <a:pt x="45" y="18"/>
                  </a:lnTo>
                  <a:lnTo>
                    <a:pt x="35" y="20"/>
                  </a:lnTo>
                  <a:lnTo>
                    <a:pt x="23" y="18"/>
                  </a:lnTo>
                  <a:lnTo>
                    <a:pt x="15" y="15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97" name="Freeform 53"/>
            <p:cNvSpPr>
              <a:spLocks/>
            </p:cNvSpPr>
            <p:nvPr/>
          </p:nvSpPr>
          <p:spPr bwMode="auto">
            <a:xfrm>
              <a:off x="3135" y="2572"/>
              <a:ext cx="334" cy="376"/>
            </a:xfrm>
            <a:custGeom>
              <a:avLst/>
              <a:gdLst>
                <a:gd name="T0" fmla="*/ 37 w 334"/>
                <a:gd name="T1" fmla="*/ 64 h 376"/>
                <a:gd name="T2" fmla="*/ 32 w 334"/>
                <a:gd name="T3" fmla="*/ 56 h 376"/>
                <a:gd name="T4" fmla="*/ 30 w 334"/>
                <a:gd name="T5" fmla="*/ 47 h 376"/>
                <a:gd name="T6" fmla="*/ 27 w 334"/>
                <a:gd name="T7" fmla="*/ 35 h 376"/>
                <a:gd name="T8" fmla="*/ 32 w 334"/>
                <a:gd name="T9" fmla="*/ 29 h 376"/>
                <a:gd name="T10" fmla="*/ 42 w 334"/>
                <a:gd name="T11" fmla="*/ 20 h 376"/>
                <a:gd name="T12" fmla="*/ 54 w 334"/>
                <a:gd name="T13" fmla="*/ 13 h 376"/>
                <a:gd name="T14" fmla="*/ 64 w 334"/>
                <a:gd name="T15" fmla="*/ 6 h 376"/>
                <a:gd name="T16" fmla="*/ 77 w 334"/>
                <a:gd name="T17" fmla="*/ 4 h 376"/>
                <a:gd name="T18" fmla="*/ 92 w 334"/>
                <a:gd name="T19" fmla="*/ 2 h 376"/>
                <a:gd name="T20" fmla="*/ 111 w 334"/>
                <a:gd name="T21" fmla="*/ 0 h 376"/>
                <a:gd name="T22" fmla="*/ 126 w 334"/>
                <a:gd name="T23" fmla="*/ 0 h 376"/>
                <a:gd name="T24" fmla="*/ 139 w 334"/>
                <a:gd name="T25" fmla="*/ 0 h 376"/>
                <a:gd name="T26" fmla="*/ 151 w 334"/>
                <a:gd name="T27" fmla="*/ 2 h 376"/>
                <a:gd name="T28" fmla="*/ 163 w 334"/>
                <a:gd name="T29" fmla="*/ 2 h 376"/>
                <a:gd name="T30" fmla="*/ 178 w 334"/>
                <a:gd name="T31" fmla="*/ 2 h 376"/>
                <a:gd name="T32" fmla="*/ 191 w 334"/>
                <a:gd name="T33" fmla="*/ 4 h 376"/>
                <a:gd name="T34" fmla="*/ 206 w 334"/>
                <a:gd name="T35" fmla="*/ 4 h 376"/>
                <a:gd name="T36" fmla="*/ 218 w 334"/>
                <a:gd name="T37" fmla="*/ 6 h 376"/>
                <a:gd name="T38" fmla="*/ 230 w 334"/>
                <a:gd name="T39" fmla="*/ 9 h 376"/>
                <a:gd name="T40" fmla="*/ 243 w 334"/>
                <a:gd name="T41" fmla="*/ 11 h 376"/>
                <a:gd name="T42" fmla="*/ 258 w 334"/>
                <a:gd name="T43" fmla="*/ 18 h 376"/>
                <a:gd name="T44" fmla="*/ 277 w 334"/>
                <a:gd name="T45" fmla="*/ 22 h 376"/>
                <a:gd name="T46" fmla="*/ 290 w 334"/>
                <a:gd name="T47" fmla="*/ 31 h 376"/>
                <a:gd name="T48" fmla="*/ 302 w 334"/>
                <a:gd name="T49" fmla="*/ 44 h 376"/>
                <a:gd name="T50" fmla="*/ 312 w 334"/>
                <a:gd name="T51" fmla="*/ 60 h 376"/>
                <a:gd name="T52" fmla="*/ 317 w 334"/>
                <a:gd name="T53" fmla="*/ 76 h 376"/>
                <a:gd name="T54" fmla="*/ 322 w 334"/>
                <a:gd name="T55" fmla="*/ 87 h 376"/>
                <a:gd name="T56" fmla="*/ 324 w 334"/>
                <a:gd name="T57" fmla="*/ 100 h 376"/>
                <a:gd name="T58" fmla="*/ 327 w 334"/>
                <a:gd name="T59" fmla="*/ 111 h 376"/>
                <a:gd name="T60" fmla="*/ 329 w 334"/>
                <a:gd name="T61" fmla="*/ 122 h 376"/>
                <a:gd name="T62" fmla="*/ 332 w 334"/>
                <a:gd name="T63" fmla="*/ 136 h 376"/>
                <a:gd name="T64" fmla="*/ 334 w 334"/>
                <a:gd name="T65" fmla="*/ 149 h 376"/>
                <a:gd name="T66" fmla="*/ 334 w 334"/>
                <a:gd name="T67" fmla="*/ 162 h 376"/>
                <a:gd name="T68" fmla="*/ 334 w 334"/>
                <a:gd name="T69" fmla="*/ 176 h 376"/>
                <a:gd name="T70" fmla="*/ 334 w 334"/>
                <a:gd name="T71" fmla="*/ 191 h 376"/>
                <a:gd name="T72" fmla="*/ 332 w 334"/>
                <a:gd name="T73" fmla="*/ 205 h 376"/>
                <a:gd name="T74" fmla="*/ 324 w 334"/>
                <a:gd name="T75" fmla="*/ 218 h 376"/>
                <a:gd name="T76" fmla="*/ 320 w 334"/>
                <a:gd name="T77" fmla="*/ 234 h 376"/>
                <a:gd name="T78" fmla="*/ 312 w 334"/>
                <a:gd name="T79" fmla="*/ 249 h 376"/>
                <a:gd name="T80" fmla="*/ 302 w 334"/>
                <a:gd name="T81" fmla="*/ 265 h 376"/>
                <a:gd name="T82" fmla="*/ 295 w 334"/>
                <a:gd name="T83" fmla="*/ 278 h 376"/>
                <a:gd name="T84" fmla="*/ 285 w 334"/>
                <a:gd name="T85" fmla="*/ 294 h 376"/>
                <a:gd name="T86" fmla="*/ 272 w 334"/>
                <a:gd name="T87" fmla="*/ 307 h 376"/>
                <a:gd name="T88" fmla="*/ 263 w 334"/>
                <a:gd name="T89" fmla="*/ 321 h 376"/>
                <a:gd name="T90" fmla="*/ 253 w 334"/>
                <a:gd name="T91" fmla="*/ 332 h 376"/>
                <a:gd name="T92" fmla="*/ 238 w 334"/>
                <a:gd name="T93" fmla="*/ 350 h 376"/>
                <a:gd name="T94" fmla="*/ 223 w 334"/>
                <a:gd name="T95" fmla="*/ 365 h 376"/>
                <a:gd name="T96" fmla="*/ 216 w 334"/>
                <a:gd name="T97" fmla="*/ 374 h 376"/>
                <a:gd name="T98" fmla="*/ 0 w 334"/>
                <a:gd name="T99" fmla="*/ 372 h 376"/>
                <a:gd name="T100" fmla="*/ 37 w 334"/>
                <a:gd name="T101" fmla="*/ 6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4" h="376">
                  <a:moveTo>
                    <a:pt x="37" y="67"/>
                  </a:moveTo>
                  <a:lnTo>
                    <a:pt x="37" y="64"/>
                  </a:lnTo>
                  <a:lnTo>
                    <a:pt x="35" y="62"/>
                  </a:lnTo>
                  <a:lnTo>
                    <a:pt x="32" y="56"/>
                  </a:lnTo>
                  <a:lnTo>
                    <a:pt x="30" y="51"/>
                  </a:lnTo>
                  <a:lnTo>
                    <a:pt x="30" y="47"/>
                  </a:lnTo>
                  <a:lnTo>
                    <a:pt x="27" y="40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29"/>
                  </a:lnTo>
                  <a:lnTo>
                    <a:pt x="37" y="24"/>
                  </a:lnTo>
                  <a:lnTo>
                    <a:pt x="42" y="20"/>
                  </a:lnTo>
                  <a:lnTo>
                    <a:pt x="50" y="15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4" y="6"/>
                  </a:lnTo>
                  <a:lnTo>
                    <a:pt x="69" y="4"/>
                  </a:lnTo>
                  <a:lnTo>
                    <a:pt x="77" y="4"/>
                  </a:lnTo>
                  <a:lnTo>
                    <a:pt x="84" y="2"/>
                  </a:lnTo>
                  <a:lnTo>
                    <a:pt x="92" y="2"/>
                  </a:lnTo>
                  <a:lnTo>
                    <a:pt x="102" y="2"/>
                  </a:lnTo>
                  <a:lnTo>
                    <a:pt x="111" y="0"/>
                  </a:lnTo>
                  <a:lnTo>
                    <a:pt x="121" y="0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6" y="2"/>
                  </a:lnTo>
                  <a:lnTo>
                    <a:pt x="151" y="2"/>
                  </a:lnTo>
                  <a:lnTo>
                    <a:pt x="159" y="2"/>
                  </a:lnTo>
                  <a:lnTo>
                    <a:pt x="163" y="2"/>
                  </a:lnTo>
                  <a:lnTo>
                    <a:pt x="171" y="2"/>
                  </a:lnTo>
                  <a:lnTo>
                    <a:pt x="178" y="2"/>
                  </a:lnTo>
                  <a:lnTo>
                    <a:pt x="186" y="4"/>
                  </a:lnTo>
                  <a:lnTo>
                    <a:pt x="191" y="4"/>
                  </a:lnTo>
                  <a:lnTo>
                    <a:pt x="198" y="4"/>
                  </a:lnTo>
                  <a:lnTo>
                    <a:pt x="206" y="4"/>
                  </a:lnTo>
                  <a:lnTo>
                    <a:pt x="211" y="6"/>
                  </a:lnTo>
                  <a:lnTo>
                    <a:pt x="218" y="6"/>
                  </a:lnTo>
                  <a:lnTo>
                    <a:pt x="225" y="9"/>
                  </a:lnTo>
                  <a:lnTo>
                    <a:pt x="230" y="9"/>
                  </a:lnTo>
                  <a:lnTo>
                    <a:pt x="235" y="11"/>
                  </a:lnTo>
                  <a:lnTo>
                    <a:pt x="243" y="11"/>
                  </a:lnTo>
                  <a:lnTo>
                    <a:pt x="248" y="13"/>
                  </a:lnTo>
                  <a:lnTo>
                    <a:pt x="258" y="18"/>
                  </a:lnTo>
                  <a:lnTo>
                    <a:pt x="270" y="20"/>
                  </a:lnTo>
                  <a:lnTo>
                    <a:pt x="277" y="22"/>
                  </a:lnTo>
                  <a:lnTo>
                    <a:pt x="285" y="27"/>
                  </a:lnTo>
                  <a:lnTo>
                    <a:pt x="290" y="31"/>
                  </a:lnTo>
                  <a:lnTo>
                    <a:pt x="295" y="38"/>
                  </a:lnTo>
                  <a:lnTo>
                    <a:pt x="302" y="44"/>
                  </a:lnTo>
                  <a:lnTo>
                    <a:pt x="307" y="53"/>
                  </a:lnTo>
                  <a:lnTo>
                    <a:pt x="312" y="60"/>
                  </a:lnTo>
                  <a:lnTo>
                    <a:pt x="317" y="71"/>
                  </a:lnTo>
                  <a:lnTo>
                    <a:pt x="317" y="76"/>
                  </a:lnTo>
                  <a:lnTo>
                    <a:pt x="320" y="82"/>
                  </a:lnTo>
                  <a:lnTo>
                    <a:pt x="322" y="87"/>
                  </a:lnTo>
                  <a:lnTo>
                    <a:pt x="324" y="93"/>
                  </a:lnTo>
                  <a:lnTo>
                    <a:pt x="324" y="100"/>
                  </a:lnTo>
                  <a:lnTo>
                    <a:pt x="327" y="105"/>
                  </a:lnTo>
                  <a:lnTo>
                    <a:pt x="327" y="111"/>
                  </a:lnTo>
                  <a:lnTo>
                    <a:pt x="329" y="116"/>
                  </a:lnTo>
                  <a:lnTo>
                    <a:pt x="329" y="122"/>
                  </a:lnTo>
                  <a:lnTo>
                    <a:pt x="332" y="129"/>
                  </a:lnTo>
                  <a:lnTo>
                    <a:pt x="332" y="136"/>
                  </a:lnTo>
                  <a:lnTo>
                    <a:pt x="334" y="145"/>
                  </a:lnTo>
                  <a:lnTo>
                    <a:pt x="334" y="149"/>
                  </a:lnTo>
                  <a:lnTo>
                    <a:pt x="334" y="156"/>
                  </a:lnTo>
                  <a:lnTo>
                    <a:pt x="334" y="162"/>
                  </a:lnTo>
                  <a:lnTo>
                    <a:pt x="334" y="171"/>
                  </a:lnTo>
                  <a:lnTo>
                    <a:pt x="334" y="176"/>
                  </a:lnTo>
                  <a:lnTo>
                    <a:pt x="334" y="185"/>
                  </a:lnTo>
                  <a:lnTo>
                    <a:pt x="334" y="191"/>
                  </a:lnTo>
                  <a:lnTo>
                    <a:pt x="334" y="198"/>
                  </a:lnTo>
                  <a:lnTo>
                    <a:pt x="332" y="205"/>
                  </a:lnTo>
                  <a:lnTo>
                    <a:pt x="329" y="211"/>
                  </a:lnTo>
                  <a:lnTo>
                    <a:pt x="324" y="218"/>
                  </a:lnTo>
                  <a:lnTo>
                    <a:pt x="324" y="227"/>
                  </a:lnTo>
                  <a:lnTo>
                    <a:pt x="320" y="234"/>
                  </a:lnTo>
                  <a:lnTo>
                    <a:pt x="317" y="243"/>
                  </a:lnTo>
                  <a:lnTo>
                    <a:pt x="312" y="249"/>
                  </a:lnTo>
                  <a:lnTo>
                    <a:pt x="310" y="258"/>
                  </a:lnTo>
                  <a:lnTo>
                    <a:pt x="302" y="265"/>
                  </a:lnTo>
                  <a:lnTo>
                    <a:pt x="300" y="272"/>
                  </a:lnTo>
                  <a:lnTo>
                    <a:pt x="295" y="278"/>
                  </a:lnTo>
                  <a:lnTo>
                    <a:pt x="290" y="287"/>
                  </a:lnTo>
                  <a:lnTo>
                    <a:pt x="285" y="294"/>
                  </a:lnTo>
                  <a:lnTo>
                    <a:pt x="277" y="301"/>
                  </a:lnTo>
                  <a:lnTo>
                    <a:pt x="272" y="307"/>
                  </a:lnTo>
                  <a:lnTo>
                    <a:pt x="270" y="314"/>
                  </a:lnTo>
                  <a:lnTo>
                    <a:pt x="263" y="321"/>
                  </a:lnTo>
                  <a:lnTo>
                    <a:pt x="258" y="327"/>
                  </a:lnTo>
                  <a:lnTo>
                    <a:pt x="253" y="332"/>
                  </a:lnTo>
                  <a:lnTo>
                    <a:pt x="248" y="338"/>
                  </a:lnTo>
                  <a:lnTo>
                    <a:pt x="238" y="350"/>
                  </a:lnTo>
                  <a:lnTo>
                    <a:pt x="230" y="359"/>
                  </a:lnTo>
                  <a:lnTo>
                    <a:pt x="223" y="365"/>
                  </a:lnTo>
                  <a:lnTo>
                    <a:pt x="218" y="372"/>
                  </a:lnTo>
                  <a:lnTo>
                    <a:pt x="216" y="374"/>
                  </a:lnTo>
                  <a:lnTo>
                    <a:pt x="216" y="376"/>
                  </a:lnTo>
                  <a:lnTo>
                    <a:pt x="0" y="372"/>
                  </a:lnTo>
                  <a:lnTo>
                    <a:pt x="37" y="67"/>
                  </a:lnTo>
                  <a:lnTo>
                    <a:pt x="37" y="6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98" name="Freeform 54"/>
            <p:cNvSpPr>
              <a:spLocks/>
            </p:cNvSpPr>
            <p:nvPr/>
          </p:nvSpPr>
          <p:spPr bwMode="auto">
            <a:xfrm>
              <a:off x="3071" y="2628"/>
              <a:ext cx="280" cy="365"/>
            </a:xfrm>
            <a:custGeom>
              <a:avLst/>
              <a:gdLst>
                <a:gd name="T0" fmla="*/ 64 w 280"/>
                <a:gd name="T1" fmla="*/ 35 h 365"/>
                <a:gd name="T2" fmla="*/ 57 w 280"/>
                <a:gd name="T3" fmla="*/ 75 h 365"/>
                <a:gd name="T4" fmla="*/ 49 w 280"/>
                <a:gd name="T5" fmla="*/ 82 h 365"/>
                <a:gd name="T6" fmla="*/ 37 w 280"/>
                <a:gd name="T7" fmla="*/ 91 h 365"/>
                <a:gd name="T8" fmla="*/ 27 w 280"/>
                <a:gd name="T9" fmla="*/ 102 h 365"/>
                <a:gd name="T10" fmla="*/ 22 w 280"/>
                <a:gd name="T11" fmla="*/ 111 h 365"/>
                <a:gd name="T12" fmla="*/ 19 w 280"/>
                <a:gd name="T13" fmla="*/ 124 h 365"/>
                <a:gd name="T14" fmla="*/ 14 w 280"/>
                <a:gd name="T15" fmla="*/ 138 h 365"/>
                <a:gd name="T16" fmla="*/ 12 w 280"/>
                <a:gd name="T17" fmla="*/ 149 h 365"/>
                <a:gd name="T18" fmla="*/ 10 w 280"/>
                <a:gd name="T19" fmla="*/ 162 h 365"/>
                <a:gd name="T20" fmla="*/ 10 w 280"/>
                <a:gd name="T21" fmla="*/ 176 h 365"/>
                <a:gd name="T22" fmla="*/ 7 w 280"/>
                <a:gd name="T23" fmla="*/ 187 h 365"/>
                <a:gd name="T24" fmla="*/ 5 w 280"/>
                <a:gd name="T25" fmla="*/ 202 h 365"/>
                <a:gd name="T26" fmla="*/ 2 w 280"/>
                <a:gd name="T27" fmla="*/ 213 h 365"/>
                <a:gd name="T28" fmla="*/ 0 w 280"/>
                <a:gd name="T29" fmla="*/ 225 h 365"/>
                <a:gd name="T30" fmla="*/ 0 w 280"/>
                <a:gd name="T31" fmla="*/ 242 h 365"/>
                <a:gd name="T32" fmla="*/ 0 w 280"/>
                <a:gd name="T33" fmla="*/ 258 h 365"/>
                <a:gd name="T34" fmla="*/ 10 w 280"/>
                <a:gd name="T35" fmla="*/ 269 h 365"/>
                <a:gd name="T36" fmla="*/ 22 w 280"/>
                <a:gd name="T37" fmla="*/ 280 h 365"/>
                <a:gd name="T38" fmla="*/ 34 w 280"/>
                <a:gd name="T39" fmla="*/ 294 h 365"/>
                <a:gd name="T40" fmla="*/ 47 w 280"/>
                <a:gd name="T41" fmla="*/ 298 h 365"/>
                <a:gd name="T42" fmla="*/ 54 w 280"/>
                <a:gd name="T43" fmla="*/ 349 h 365"/>
                <a:gd name="T44" fmla="*/ 59 w 280"/>
                <a:gd name="T45" fmla="*/ 352 h 365"/>
                <a:gd name="T46" fmla="*/ 66 w 280"/>
                <a:gd name="T47" fmla="*/ 354 h 365"/>
                <a:gd name="T48" fmla="*/ 79 w 280"/>
                <a:gd name="T49" fmla="*/ 356 h 365"/>
                <a:gd name="T50" fmla="*/ 94 w 280"/>
                <a:gd name="T51" fmla="*/ 360 h 365"/>
                <a:gd name="T52" fmla="*/ 114 w 280"/>
                <a:gd name="T53" fmla="*/ 363 h 365"/>
                <a:gd name="T54" fmla="*/ 123 w 280"/>
                <a:gd name="T55" fmla="*/ 363 h 365"/>
                <a:gd name="T56" fmla="*/ 136 w 280"/>
                <a:gd name="T57" fmla="*/ 365 h 365"/>
                <a:gd name="T58" fmla="*/ 148 w 280"/>
                <a:gd name="T59" fmla="*/ 365 h 365"/>
                <a:gd name="T60" fmla="*/ 163 w 280"/>
                <a:gd name="T61" fmla="*/ 365 h 365"/>
                <a:gd name="T62" fmla="*/ 178 w 280"/>
                <a:gd name="T63" fmla="*/ 363 h 365"/>
                <a:gd name="T64" fmla="*/ 190 w 280"/>
                <a:gd name="T65" fmla="*/ 360 h 365"/>
                <a:gd name="T66" fmla="*/ 203 w 280"/>
                <a:gd name="T67" fmla="*/ 358 h 365"/>
                <a:gd name="T68" fmla="*/ 215 w 280"/>
                <a:gd name="T69" fmla="*/ 358 h 365"/>
                <a:gd name="T70" fmla="*/ 235 w 280"/>
                <a:gd name="T71" fmla="*/ 354 h 365"/>
                <a:gd name="T72" fmla="*/ 252 w 280"/>
                <a:gd name="T73" fmla="*/ 349 h 365"/>
                <a:gd name="T74" fmla="*/ 265 w 280"/>
                <a:gd name="T75" fmla="*/ 343 h 365"/>
                <a:gd name="T76" fmla="*/ 272 w 280"/>
                <a:gd name="T77" fmla="*/ 340 h 365"/>
                <a:gd name="T78" fmla="*/ 280 w 280"/>
                <a:gd name="T79" fmla="*/ 338 h 365"/>
                <a:gd name="T80" fmla="*/ 121 w 280"/>
                <a:gd name="T81" fmla="*/ 305 h 365"/>
                <a:gd name="T82" fmla="*/ 126 w 280"/>
                <a:gd name="T83" fmla="*/ 211 h 365"/>
                <a:gd name="T84" fmla="*/ 133 w 280"/>
                <a:gd name="T85" fmla="*/ 213 h 365"/>
                <a:gd name="T86" fmla="*/ 143 w 280"/>
                <a:gd name="T87" fmla="*/ 207 h 365"/>
                <a:gd name="T88" fmla="*/ 156 w 280"/>
                <a:gd name="T89" fmla="*/ 193 h 365"/>
                <a:gd name="T90" fmla="*/ 163 w 280"/>
                <a:gd name="T91" fmla="*/ 173 h 365"/>
                <a:gd name="T92" fmla="*/ 163 w 280"/>
                <a:gd name="T93" fmla="*/ 160 h 365"/>
                <a:gd name="T94" fmla="*/ 158 w 280"/>
                <a:gd name="T95" fmla="*/ 147 h 365"/>
                <a:gd name="T96" fmla="*/ 151 w 280"/>
                <a:gd name="T97" fmla="*/ 138 h 365"/>
                <a:gd name="T98" fmla="*/ 141 w 280"/>
                <a:gd name="T99" fmla="*/ 133 h 365"/>
                <a:gd name="T100" fmla="*/ 131 w 280"/>
                <a:gd name="T101" fmla="*/ 131 h 365"/>
                <a:gd name="T102" fmla="*/ 118 w 280"/>
                <a:gd name="T103" fmla="*/ 135 h 365"/>
                <a:gd name="T104" fmla="*/ 104 w 280"/>
                <a:gd name="T10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0" h="365">
                  <a:moveTo>
                    <a:pt x="104" y="0"/>
                  </a:moveTo>
                  <a:lnTo>
                    <a:pt x="64" y="35"/>
                  </a:lnTo>
                  <a:lnTo>
                    <a:pt x="59" y="75"/>
                  </a:lnTo>
                  <a:lnTo>
                    <a:pt x="57" y="75"/>
                  </a:lnTo>
                  <a:lnTo>
                    <a:pt x="54" y="77"/>
                  </a:lnTo>
                  <a:lnTo>
                    <a:pt x="49" y="82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32" y="98"/>
                  </a:lnTo>
                  <a:lnTo>
                    <a:pt x="27" y="102"/>
                  </a:lnTo>
                  <a:lnTo>
                    <a:pt x="24" y="106"/>
                  </a:lnTo>
                  <a:lnTo>
                    <a:pt x="22" y="111"/>
                  </a:lnTo>
                  <a:lnTo>
                    <a:pt x="22" y="115"/>
                  </a:lnTo>
                  <a:lnTo>
                    <a:pt x="19" y="124"/>
                  </a:lnTo>
                  <a:lnTo>
                    <a:pt x="17" y="133"/>
                  </a:lnTo>
                  <a:lnTo>
                    <a:pt x="14" y="138"/>
                  </a:lnTo>
                  <a:lnTo>
                    <a:pt x="14" y="144"/>
                  </a:lnTo>
                  <a:lnTo>
                    <a:pt x="12" y="149"/>
                  </a:lnTo>
                  <a:lnTo>
                    <a:pt x="12" y="155"/>
                  </a:lnTo>
                  <a:lnTo>
                    <a:pt x="10" y="162"/>
                  </a:lnTo>
                  <a:lnTo>
                    <a:pt x="10" y="169"/>
                  </a:lnTo>
                  <a:lnTo>
                    <a:pt x="10" y="176"/>
                  </a:lnTo>
                  <a:lnTo>
                    <a:pt x="10" y="182"/>
                  </a:lnTo>
                  <a:lnTo>
                    <a:pt x="7" y="187"/>
                  </a:lnTo>
                  <a:lnTo>
                    <a:pt x="5" y="193"/>
                  </a:lnTo>
                  <a:lnTo>
                    <a:pt x="5" y="202"/>
                  </a:lnTo>
                  <a:lnTo>
                    <a:pt x="2" y="209"/>
                  </a:lnTo>
                  <a:lnTo>
                    <a:pt x="2" y="213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5" y="262"/>
                  </a:lnTo>
                  <a:lnTo>
                    <a:pt x="10" y="269"/>
                  </a:lnTo>
                  <a:lnTo>
                    <a:pt x="14" y="276"/>
                  </a:lnTo>
                  <a:lnTo>
                    <a:pt x="22" y="280"/>
                  </a:lnTo>
                  <a:lnTo>
                    <a:pt x="29" y="287"/>
                  </a:lnTo>
                  <a:lnTo>
                    <a:pt x="34" y="294"/>
                  </a:lnTo>
                  <a:lnTo>
                    <a:pt x="42" y="296"/>
                  </a:lnTo>
                  <a:lnTo>
                    <a:pt x="47" y="298"/>
                  </a:lnTo>
                  <a:lnTo>
                    <a:pt x="47" y="300"/>
                  </a:lnTo>
                  <a:lnTo>
                    <a:pt x="54" y="349"/>
                  </a:lnTo>
                  <a:lnTo>
                    <a:pt x="54" y="349"/>
                  </a:lnTo>
                  <a:lnTo>
                    <a:pt x="59" y="352"/>
                  </a:lnTo>
                  <a:lnTo>
                    <a:pt x="62" y="352"/>
                  </a:lnTo>
                  <a:lnTo>
                    <a:pt x="66" y="354"/>
                  </a:lnTo>
                  <a:lnTo>
                    <a:pt x="71" y="356"/>
                  </a:lnTo>
                  <a:lnTo>
                    <a:pt x="79" y="356"/>
                  </a:lnTo>
                  <a:lnTo>
                    <a:pt x="86" y="358"/>
                  </a:lnTo>
                  <a:lnTo>
                    <a:pt x="94" y="360"/>
                  </a:lnTo>
                  <a:lnTo>
                    <a:pt x="101" y="360"/>
                  </a:lnTo>
                  <a:lnTo>
                    <a:pt x="114" y="363"/>
                  </a:lnTo>
                  <a:lnTo>
                    <a:pt x="118" y="363"/>
                  </a:lnTo>
                  <a:lnTo>
                    <a:pt x="123" y="363"/>
                  </a:lnTo>
                  <a:lnTo>
                    <a:pt x="128" y="363"/>
                  </a:lnTo>
                  <a:lnTo>
                    <a:pt x="136" y="365"/>
                  </a:lnTo>
                  <a:lnTo>
                    <a:pt x="141" y="365"/>
                  </a:lnTo>
                  <a:lnTo>
                    <a:pt x="148" y="365"/>
                  </a:lnTo>
                  <a:lnTo>
                    <a:pt x="156" y="365"/>
                  </a:lnTo>
                  <a:lnTo>
                    <a:pt x="163" y="365"/>
                  </a:lnTo>
                  <a:lnTo>
                    <a:pt x="171" y="363"/>
                  </a:lnTo>
                  <a:lnTo>
                    <a:pt x="178" y="363"/>
                  </a:lnTo>
                  <a:lnTo>
                    <a:pt x="183" y="360"/>
                  </a:lnTo>
                  <a:lnTo>
                    <a:pt x="190" y="360"/>
                  </a:lnTo>
                  <a:lnTo>
                    <a:pt x="195" y="360"/>
                  </a:lnTo>
                  <a:lnTo>
                    <a:pt x="203" y="358"/>
                  </a:lnTo>
                  <a:lnTo>
                    <a:pt x="210" y="358"/>
                  </a:lnTo>
                  <a:lnTo>
                    <a:pt x="215" y="358"/>
                  </a:lnTo>
                  <a:lnTo>
                    <a:pt x="225" y="356"/>
                  </a:lnTo>
                  <a:lnTo>
                    <a:pt x="235" y="354"/>
                  </a:lnTo>
                  <a:lnTo>
                    <a:pt x="242" y="352"/>
                  </a:lnTo>
                  <a:lnTo>
                    <a:pt x="252" y="349"/>
                  </a:lnTo>
                  <a:lnTo>
                    <a:pt x="257" y="347"/>
                  </a:lnTo>
                  <a:lnTo>
                    <a:pt x="265" y="343"/>
                  </a:lnTo>
                  <a:lnTo>
                    <a:pt x="267" y="343"/>
                  </a:lnTo>
                  <a:lnTo>
                    <a:pt x="272" y="340"/>
                  </a:lnTo>
                  <a:lnTo>
                    <a:pt x="280" y="338"/>
                  </a:lnTo>
                  <a:lnTo>
                    <a:pt x="280" y="338"/>
                  </a:lnTo>
                  <a:lnTo>
                    <a:pt x="280" y="314"/>
                  </a:lnTo>
                  <a:lnTo>
                    <a:pt x="121" y="305"/>
                  </a:lnTo>
                  <a:lnTo>
                    <a:pt x="94" y="269"/>
                  </a:lnTo>
                  <a:lnTo>
                    <a:pt x="126" y="211"/>
                  </a:lnTo>
                  <a:lnTo>
                    <a:pt x="128" y="211"/>
                  </a:lnTo>
                  <a:lnTo>
                    <a:pt x="133" y="213"/>
                  </a:lnTo>
                  <a:lnTo>
                    <a:pt x="138" y="211"/>
                  </a:lnTo>
                  <a:lnTo>
                    <a:pt x="143" y="207"/>
                  </a:lnTo>
                  <a:lnTo>
                    <a:pt x="148" y="202"/>
                  </a:lnTo>
                  <a:lnTo>
                    <a:pt x="156" y="193"/>
                  </a:lnTo>
                  <a:lnTo>
                    <a:pt x="158" y="182"/>
                  </a:lnTo>
                  <a:lnTo>
                    <a:pt x="163" y="173"/>
                  </a:lnTo>
                  <a:lnTo>
                    <a:pt x="163" y="167"/>
                  </a:lnTo>
                  <a:lnTo>
                    <a:pt x="163" y="160"/>
                  </a:lnTo>
                  <a:lnTo>
                    <a:pt x="161" y="153"/>
                  </a:lnTo>
                  <a:lnTo>
                    <a:pt x="158" y="147"/>
                  </a:lnTo>
                  <a:lnTo>
                    <a:pt x="156" y="142"/>
                  </a:lnTo>
                  <a:lnTo>
                    <a:pt x="151" y="138"/>
                  </a:lnTo>
                  <a:lnTo>
                    <a:pt x="146" y="135"/>
                  </a:lnTo>
                  <a:lnTo>
                    <a:pt x="141" y="133"/>
                  </a:lnTo>
                  <a:lnTo>
                    <a:pt x="136" y="131"/>
                  </a:lnTo>
                  <a:lnTo>
                    <a:pt x="131" y="131"/>
                  </a:lnTo>
                  <a:lnTo>
                    <a:pt x="121" y="133"/>
                  </a:lnTo>
                  <a:lnTo>
                    <a:pt x="118" y="135"/>
                  </a:lnTo>
                  <a:lnTo>
                    <a:pt x="148" y="60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99" name="Freeform 55"/>
            <p:cNvSpPr>
              <a:spLocks/>
            </p:cNvSpPr>
            <p:nvPr/>
          </p:nvSpPr>
          <p:spPr bwMode="auto">
            <a:xfrm>
              <a:off x="1384" y="1910"/>
              <a:ext cx="1030" cy="800"/>
            </a:xfrm>
            <a:custGeom>
              <a:avLst/>
              <a:gdLst>
                <a:gd name="T0" fmla="*/ 453 w 1030"/>
                <a:gd name="T1" fmla="*/ 78 h 800"/>
                <a:gd name="T2" fmla="*/ 460 w 1030"/>
                <a:gd name="T3" fmla="*/ 96 h 800"/>
                <a:gd name="T4" fmla="*/ 453 w 1030"/>
                <a:gd name="T5" fmla="*/ 136 h 800"/>
                <a:gd name="T6" fmla="*/ 423 w 1030"/>
                <a:gd name="T7" fmla="*/ 165 h 800"/>
                <a:gd name="T8" fmla="*/ 413 w 1030"/>
                <a:gd name="T9" fmla="*/ 185 h 800"/>
                <a:gd name="T10" fmla="*/ 403 w 1030"/>
                <a:gd name="T11" fmla="*/ 214 h 800"/>
                <a:gd name="T12" fmla="*/ 413 w 1030"/>
                <a:gd name="T13" fmla="*/ 250 h 800"/>
                <a:gd name="T14" fmla="*/ 448 w 1030"/>
                <a:gd name="T15" fmla="*/ 285 h 800"/>
                <a:gd name="T16" fmla="*/ 470 w 1030"/>
                <a:gd name="T17" fmla="*/ 299 h 800"/>
                <a:gd name="T18" fmla="*/ 498 w 1030"/>
                <a:gd name="T19" fmla="*/ 310 h 800"/>
                <a:gd name="T20" fmla="*/ 527 w 1030"/>
                <a:gd name="T21" fmla="*/ 316 h 800"/>
                <a:gd name="T22" fmla="*/ 555 w 1030"/>
                <a:gd name="T23" fmla="*/ 321 h 800"/>
                <a:gd name="T24" fmla="*/ 579 w 1030"/>
                <a:gd name="T25" fmla="*/ 321 h 800"/>
                <a:gd name="T26" fmla="*/ 602 w 1030"/>
                <a:gd name="T27" fmla="*/ 316 h 800"/>
                <a:gd name="T28" fmla="*/ 634 w 1030"/>
                <a:gd name="T29" fmla="*/ 301 h 800"/>
                <a:gd name="T30" fmla="*/ 649 w 1030"/>
                <a:gd name="T31" fmla="*/ 276 h 800"/>
                <a:gd name="T32" fmla="*/ 649 w 1030"/>
                <a:gd name="T33" fmla="*/ 254 h 800"/>
                <a:gd name="T34" fmla="*/ 639 w 1030"/>
                <a:gd name="T35" fmla="*/ 230 h 800"/>
                <a:gd name="T36" fmla="*/ 629 w 1030"/>
                <a:gd name="T37" fmla="*/ 210 h 800"/>
                <a:gd name="T38" fmla="*/ 617 w 1030"/>
                <a:gd name="T39" fmla="*/ 189 h 800"/>
                <a:gd name="T40" fmla="*/ 832 w 1030"/>
                <a:gd name="T41" fmla="*/ 185 h 800"/>
                <a:gd name="T42" fmla="*/ 859 w 1030"/>
                <a:gd name="T43" fmla="*/ 198 h 800"/>
                <a:gd name="T44" fmla="*/ 894 w 1030"/>
                <a:gd name="T45" fmla="*/ 216 h 800"/>
                <a:gd name="T46" fmla="*/ 919 w 1030"/>
                <a:gd name="T47" fmla="*/ 241 h 800"/>
                <a:gd name="T48" fmla="*/ 832 w 1030"/>
                <a:gd name="T49" fmla="*/ 477 h 800"/>
                <a:gd name="T50" fmla="*/ 857 w 1030"/>
                <a:gd name="T51" fmla="*/ 488 h 800"/>
                <a:gd name="T52" fmla="*/ 879 w 1030"/>
                <a:gd name="T53" fmla="*/ 479 h 800"/>
                <a:gd name="T54" fmla="*/ 911 w 1030"/>
                <a:gd name="T55" fmla="*/ 468 h 800"/>
                <a:gd name="T56" fmla="*/ 943 w 1030"/>
                <a:gd name="T57" fmla="*/ 459 h 800"/>
                <a:gd name="T58" fmla="*/ 978 w 1030"/>
                <a:gd name="T59" fmla="*/ 461 h 800"/>
                <a:gd name="T60" fmla="*/ 1003 w 1030"/>
                <a:gd name="T61" fmla="*/ 481 h 800"/>
                <a:gd name="T62" fmla="*/ 1020 w 1030"/>
                <a:gd name="T63" fmla="*/ 506 h 800"/>
                <a:gd name="T64" fmla="*/ 1028 w 1030"/>
                <a:gd name="T65" fmla="*/ 528 h 800"/>
                <a:gd name="T66" fmla="*/ 1028 w 1030"/>
                <a:gd name="T67" fmla="*/ 550 h 800"/>
                <a:gd name="T68" fmla="*/ 1028 w 1030"/>
                <a:gd name="T69" fmla="*/ 573 h 800"/>
                <a:gd name="T70" fmla="*/ 1015 w 1030"/>
                <a:gd name="T71" fmla="*/ 604 h 800"/>
                <a:gd name="T72" fmla="*/ 986 w 1030"/>
                <a:gd name="T73" fmla="*/ 640 h 800"/>
                <a:gd name="T74" fmla="*/ 948 w 1030"/>
                <a:gd name="T75" fmla="*/ 671 h 800"/>
                <a:gd name="T76" fmla="*/ 909 w 1030"/>
                <a:gd name="T77" fmla="*/ 693 h 800"/>
                <a:gd name="T78" fmla="*/ 877 w 1030"/>
                <a:gd name="T79" fmla="*/ 700 h 800"/>
                <a:gd name="T80" fmla="*/ 857 w 1030"/>
                <a:gd name="T81" fmla="*/ 684 h 800"/>
                <a:gd name="T82" fmla="*/ 844 w 1030"/>
                <a:gd name="T83" fmla="*/ 653 h 800"/>
                <a:gd name="T84" fmla="*/ 832 w 1030"/>
                <a:gd name="T85" fmla="*/ 619 h 800"/>
                <a:gd name="T86" fmla="*/ 817 w 1030"/>
                <a:gd name="T87" fmla="*/ 597 h 800"/>
                <a:gd name="T88" fmla="*/ 787 w 1030"/>
                <a:gd name="T89" fmla="*/ 591 h 800"/>
                <a:gd name="T90" fmla="*/ 765 w 1030"/>
                <a:gd name="T91" fmla="*/ 611 h 800"/>
                <a:gd name="T92" fmla="*/ 753 w 1030"/>
                <a:gd name="T93" fmla="*/ 631 h 800"/>
                <a:gd name="T94" fmla="*/ 740 w 1030"/>
                <a:gd name="T95" fmla="*/ 660 h 800"/>
                <a:gd name="T96" fmla="*/ 725 w 1030"/>
                <a:gd name="T97" fmla="*/ 693 h 800"/>
                <a:gd name="T98" fmla="*/ 711 w 1030"/>
                <a:gd name="T99" fmla="*/ 726 h 800"/>
                <a:gd name="T100" fmla="*/ 698 w 1030"/>
                <a:gd name="T101" fmla="*/ 758 h 800"/>
                <a:gd name="T102" fmla="*/ 688 w 1030"/>
                <a:gd name="T103" fmla="*/ 782 h 800"/>
                <a:gd name="T104" fmla="*/ 683 w 1030"/>
                <a:gd name="T105" fmla="*/ 800 h 800"/>
                <a:gd name="T106" fmla="*/ 15 w 1030"/>
                <a:gd name="T107" fmla="*/ 591 h 800"/>
                <a:gd name="T108" fmla="*/ 0 w 1030"/>
                <a:gd name="T109" fmla="*/ 573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800">
                  <a:moveTo>
                    <a:pt x="0" y="573"/>
                  </a:moveTo>
                  <a:lnTo>
                    <a:pt x="166" y="194"/>
                  </a:lnTo>
                  <a:lnTo>
                    <a:pt x="242" y="0"/>
                  </a:lnTo>
                  <a:lnTo>
                    <a:pt x="453" y="78"/>
                  </a:lnTo>
                  <a:lnTo>
                    <a:pt x="453" y="80"/>
                  </a:lnTo>
                  <a:lnTo>
                    <a:pt x="455" y="83"/>
                  </a:lnTo>
                  <a:lnTo>
                    <a:pt x="458" y="87"/>
                  </a:lnTo>
                  <a:lnTo>
                    <a:pt x="460" y="96"/>
                  </a:lnTo>
                  <a:lnTo>
                    <a:pt x="460" y="105"/>
                  </a:lnTo>
                  <a:lnTo>
                    <a:pt x="460" y="114"/>
                  </a:lnTo>
                  <a:lnTo>
                    <a:pt x="458" y="125"/>
                  </a:lnTo>
                  <a:lnTo>
                    <a:pt x="453" y="136"/>
                  </a:lnTo>
                  <a:lnTo>
                    <a:pt x="446" y="143"/>
                  </a:lnTo>
                  <a:lnTo>
                    <a:pt x="438" y="152"/>
                  </a:lnTo>
                  <a:lnTo>
                    <a:pt x="431" y="158"/>
                  </a:lnTo>
                  <a:lnTo>
                    <a:pt x="423" y="165"/>
                  </a:lnTo>
                  <a:lnTo>
                    <a:pt x="421" y="169"/>
                  </a:lnTo>
                  <a:lnTo>
                    <a:pt x="418" y="174"/>
                  </a:lnTo>
                  <a:lnTo>
                    <a:pt x="413" y="178"/>
                  </a:lnTo>
                  <a:lnTo>
                    <a:pt x="413" y="185"/>
                  </a:lnTo>
                  <a:lnTo>
                    <a:pt x="408" y="192"/>
                  </a:lnTo>
                  <a:lnTo>
                    <a:pt x="406" y="198"/>
                  </a:lnTo>
                  <a:lnTo>
                    <a:pt x="403" y="205"/>
                  </a:lnTo>
                  <a:lnTo>
                    <a:pt x="403" y="214"/>
                  </a:lnTo>
                  <a:lnTo>
                    <a:pt x="401" y="223"/>
                  </a:lnTo>
                  <a:lnTo>
                    <a:pt x="403" y="232"/>
                  </a:lnTo>
                  <a:lnTo>
                    <a:pt x="406" y="241"/>
                  </a:lnTo>
                  <a:lnTo>
                    <a:pt x="413" y="250"/>
                  </a:lnTo>
                  <a:lnTo>
                    <a:pt x="418" y="259"/>
                  </a:lnTo>
                  <a:lnTo>
                    <a:pt x="426" y="267"/>
                  </a:lnTo>
                  <a:lnTo>
                    <a:pt x="436" y="276"/>
                  </a:lnTo>
                  <a:lnTo>
                    <a:pt x="448" y="285"/>
                  </a:lnTo>
                  <a:lnTo>
                    <a:pt x="453" y="288"/>
                  </a:lnTo>
                  <a:lnTo>
                    <a:pt x="458" y="292"/>
                  </a:lnTo>
                  <a:lnTo>
                    <a:pt x="465" y="294"/>
                  </a:lnTo>
                  <a:lnTo>
                    <a:pt x="470" y="299"/>
                  </a:lnTo>
                  <a:lnTo>
                    <a:pt x="478" y="301"/>
                  </a:lnTo>
                  <a:lnTo>
                    <a:pt x="483" y="303"/>
                  </a:lnTo>
                  <a:lnTo>
                    <a:pt x="490" y="305"/>
                  </a:lnTo>
                  <a:lnTo>
                    <a:pt x="498" y="310"/>
                  </a:lnTo>
                  <a:lnTo>
                    <a:pt x="505" y="312"/>
                  </a:lnTo>
                  <a:lnTo>
                    <a:pt x="512" y="314"/>
                  </a:lnTo>
                  <a:lnTo>
                    <a:pt x="520" y="314"/>
                  </a:lnTo>
                  <a:lnTo>
                    <a:pt x="527" y="316"/>
                  </a:lnTo>
                  <a:lnTo>
                    <a:pt x="532" y="319"/>
                  </a:lnTo>
                  <a:lnTo>
                    <a:pt x="540" y="319"/>
                  </a:lnTo>
                  <a:lnTo>
                    <a:pt x="547" y="319"/>
                  </a:lnTo>
                  <a:lnTo>
                    <a:pt x="555" y="321"/>
                  </a:lnTo>
                  <a:lnTo>
                    <a:pt x="560" y="321"/>
                  </a:lnTo>
                  <a:lnTo>
                    <a:pt x="567" y="321"/>
                  </a:lnTo>
                  <a:lnTo>
                    <a:pt x="574" y="321"/>
                  </a:lnTo>
                  <a:lnTo>
                    <a:pt x="579" y="321"/>
                  </a:lnTo>
                  <a:lnTo>
                    <a:pt x="584" y="319"/>
                  </a:lnTo>
                  <a:lnTo>
                    <a:pt x="592" y="319"/>
                  </a:lnTo>
                  <a:lnTo>
                    <a:pt x="597" y="319"/>
                  </a:lnTo>
                  <a:lnTo>
                    <a:pt x="602" y="316"/>
                  </a:lnTo>
                  <a:lnTo>
                    <a:pt x="612" y="314"/>
                  </a:lnTo>
                  <a:lnTo>
                    <a:pt x="621" y="310"/>
                  </a:lnTo>
                  <a:lnTo>
                    <a:pt x="626" y="305"/>
                  </a:lnTo>
                  <a:lnTo>
                    <a:pt x="634" y="301"/>
                  </a:lnTo>
                  <a:lnTo>
                    <a:pt x="639" y="294"/>
                  </a:lnTo>
                  <a:lnTo>
                    <a:pt x="644" y="290"/>
                  </a:lnTo>
                  <a:lnTo>
                    <a:pt x="646" y="283"/>
                  </a:lnTo>
                  <a:lnTo>
                    <a:pt x="649" y="276"/>
                  </a:lnTo>
                  <a:lnTo>
                    <a:pt x="649" y="272"/>
                  </a:lnTo>
                  <a:lnTo>
                    <a:pt x="651" y="265"/>
                  </a:lnTo>
                  <a:lnTo>
                    <a:pt x="649" y="259"/>
                  </a:lnTo>
                  <a:lnTo>
                    <a:pt x="649" y="254"/>
                  </a:lnTo>
                  <a:lnTo>
                    <a:pt x="646" y="247"/>
                  </a:lnTo>
                  <a:lnTo>
                    <a:pt x="644" y="243"/>
                  </a:lnTo>
                  <a:lnTo>
                    <a:pt x="641" y="236"/>
                  </a:lnTo>
                  <a:lnTo>
                    <a:pt x="639" y="230"/>
                  </a:lnTo>
                  <a:lnTo>
                    <a:pt x="636" y="225"/>
                  </a:lnTo>
                  <a:lnTo>
                    <a:pt x="634" y="218"/>
                  </a:lnTo>
                  <a:lnTo>
                    <a:pt x="631" y="214"/>
                  </a:lnTo>
                  <a:lnTo>
                    <a:pt x="629" y="210"/>
                  </a:lnTo>
                  <a:lnTo>
                    <a:pt x="621" y="201"/>
                  </a:lnTo>
                  <a:lnTo>
                    <a:pt x="619" y="194"/>
                  </a:lnTo>
                  <a:lnTo>
                    <a:pt x="617" y="189"/>
                  </a:lnTo>
                  <a:lnTo>
                    <a:pt x="617" y="189"/>
                  </a:lnTo>
                  <a:lnTo>
                    <a:pt x="678" y="143"/>
                  </a:lnTo>
                  <a:lnTo>
                    <a:pt x="827" y="183"/>
                  </a:lnTo>
                  <a:lnTo>
                    <a:pt x="830" y="185"/>
                  </a:lnTo>
                  <a:lnTo>
                    <a:pt x="832" y="185"/>
                  </a:lnTo>
                  <a:lnTo>
                    <a:pt x="839" y="187"/>
                  </a:lnTo>
                  <a:lnTo>
                    <a:pt x="844" y="192"/>
                  </a:lnTo>
                  <a:lnTo>
                    <a:pt x="852" y="194"/>
                  </a:lnTo>
                  <a:lnTo>
                    <a:pt x="859" y="198"/>
                  </a:lnTo>
                  <a:lnTo>
                    <a:pt x="869" y="203"/>
                  </a:lnTo>
                  <a:lnTo>
                    <a:pt x="877" y="207"/>
                  </a:lnTo>
                  <a:lnTo>
                    <a:pt x="887" y="212"/>
                  </a:lnTo>
                  <a:lnTo>
                    <a:pt x="894" y="216"/>
                  </a:lnTo>
                  <a:lnTo>
                    <a:pt x="901" y="223"/>
                  </a:lnTo>
                  <a:lnTo>
                    <a:pt x="909" y="230"/>
                  </a:lnTo>
                  <a:lnTo>
                    <a:pt x="914" y="234"/>
                  </a:lnTo>
                  <a:lnTo>
                    <a:pt x="919" y="241"/>
                  </a:lnTo>
                  <a:lnTo>
                    <a:pt x="924" y="247"/>
                  </a:lnTo>
                  <a:lnTo>
                    <a:pt x="820" y="466"/>
                  </a:lnTo>
                  <a:lnTo>
                    <a:pt x="822" y="468"/>
                  </a:lnTo>
                  <a:lnTo>
                    <a:pt x="832" y="477"/>
                  </a:lnTo>
                  <a:lnTo>
                    <a:pt x="837" y="481"/>
                  </a:lnTo>
                  <a:lnTo>
                    <a:pt x="842" y="486"/>
                  </a:lnTo>
                  <a:lnTo>
                    <a:pt x="849" y="488"/>
                  </a:lnTo>
                  <a:lnTo>
                    <a:pt x="857" y="488"/>
                  </a:lnTo>
                  <a:lnTo>
                    <a:pt x="862" y="486"/>
                  </a:lnTo>
                  <a:lnTo>
                    <a:pt x="867" y="484"/>
                  </a:lnTo>
                  <a:lnTo>
                    <a:pt x="872" y="481"/>
                  </a:lnTo>
                  <a:lnTo>
                    <a:pt x="879" y="479"/>
                  </a:lnTo>
                  <a:lnTo>
                    <a:pt x="887" y="475"/>
                  </a:lnTo>
                  <a:lnTo>
                    <a:pt x="894" y="472"/>
                  </a:lnTo>
                  <a:lnTo>
                    <a:pt x="901" y="468"/>
                  </a:lnTo>
                  <a:lnTo>
                    <a:pt x="911" y="468"/>
                  </a:lnTo>
                  <a:lnTo>
                    <a:pt x="919" y="464"/>
                  </a:lnTo>
                  <a:lnTo>
                    <a:pt x="926" y="461"/>
                  </a:lnTo>
                  <a:lnTo>
                    <a:pt x="934" y="459"/>
                  </a:lnTo>
                  <a:lnTo>
                    <a:pt x="943" y="459"/>
                  </a:lnTo>
                  <a:lnTo>
                    <a:pt x="953" y="457"/>
                  </a:lnTo>
                  <a:lnTo>
                    <a:pt x="961" y="457"/>
                  </a:lnTo>
                  <a:lnTo>
                    <a:pt x="971" y="459"/>
                  </a:lnTo>
                  <a:lnTo>
                    <a:pt x="978" y="461"/>
                  </a:lnTo>
                  <a:lnTo>
                    <a:pt x="986" y="464"/>
                  </a:lnTo>
                  <a:lnTo>
                    <a:pt x="991" y="468"/>
                  </a:lnTo>
                  <a:lnTo>
                    <a:pt x="998" y="472"/>
                  </a:lnTo>
                  <a:lnTo>
                    <a:pt x="1003" y="481"/>
                  </a:lnTo>
                  <a:lnTo>
                    <a:pt x="1010" y="488"/>
                  </a:lnTo>
                  <a:lnTo>
                    <a:pt x="1015" y="497"/>
                  </a:lnTo>
                  <a:lnTo>
                    <a:pt x="1018" y="501"/>
                  </a:lnTo>
                  <a:lnTo>
                    <a:pt x="1020" y="506"/>
                  </a:lnTo>
                  <a:lnTo>
                    <a:pt x="1020" y="513"/>
                  </a:lnTo>
                  <a:lnTo>
                    <a:pt x="1025" y="517"/>
                  </a:lnTo>
                  <a:lnTo>
                    <a:pt x="1025" y="524"/>
                  </a:lnTo>
                  <a:lnTo>
                    <a:pt x="1028" y="528"/>
                  </a:lnTo>
                  <a:lnTo>
                    <a:pt x="1028" y="533"/>
                  </a:lnTo>
                  <a:lnTo>
                    <a:pt x="1028" y="539"/>
                  </a:lnTo>
                  <a:lnTo>
                    <a:pt x="1028" y="544"/>
                  </a:lnTo>
                  <a:lnTo>
                    <a:pt x="1028" y="550"/>
                  </a:lnTo>
                  <a:lnTo>
                    <a:pt x="1028" y="555"/>
                  </a:lnTo>
                  <a:lnTo>
                    <a:pt x="1030" y="562"/>
                  </a:lnTo>
                  <a:lnTo>
                    <a:pt x="1028" y="566"/>
                  </a:lnTo>
                  <a:lnTo>
                    <a:pt x="1028" y="573"/>
                  </a:lnTo>
                  <a:lnTo>
                    <a:pt x="1028" y="577"/>
                  </a:lnTo>
                  <a:lnTo>
                    <a:pt x="1025" y="584"/>
                  </a:lnTo>
                  <a:lnTo>
                    <a:pt x="1020" y="593"/>
                  </a:lnTo>
                  <a:lnTo>
                    <a:pt x="1015" y="604"/>
                  </a:lnTo>
                  <a:lnTo>
                    <a:pt x="1008" y="613"/>
                  </a:lnTo>
                  <a:lnTo>
                    <a:pt x="1000" y="622"/>
                  </a:lnTo>
                  <a:lnTo>
                    <a:pt x="993" y="631"/>
                  </a:lnTo>
                  <a:lnTo>
                    <a:pt x="986" y="640"/>
                  </a:lnTo>
                  <a:lnTo>
                    <a:pt x="976" y="646"/>
                  </a:lnTo>
                  <a:lnTo>
                    <a:pt x="966" y="655"/>
                  </a:lnTo>
                  <a:lnTo>
                    <a:pt x="956" y="664"/>
                  </a:lnTo>
                  <a:lnTo>
                    <a:pt x="948" y="671"/>
                  </a:lnTo>
                  <a:lnTo>
                    <a:pt x="936" y="677"/>
                  </a:lnTo>
                  <a:lnTo>
                    <a:pt x="926" y="682"/>
                  </a:lnTo>
                  <a:lnTo>
                    <a:pt x="919" y="686"/>
                  </a:lnTo>
                  <a:lnTo>
                    <a:pt x="909" y="693"/>
                  </a:lnTo>
                  <a:lnTo>
                    <a:pt x="899" y="693"/>
                  </a:lnTo>
                  <a:lnTo>
                    <a:pt x="891" y="697"/>
                  </a:lnTo>
                  <a:lnTo>
                    <a:pt x="884" y="697"/>
                  </a:lnTo>
                  <a:lnTo>
                    <a:pt x="877" y="700"/>
                  </a:lnTo>
                  <a:lnTo>
                    <a:pt x="869" y="695"/>
                  </a:lnTo>
                  <a:lnTo>
                    <a:pt x="864" y="693"/>
                  </a:lnTo>
                  <a:lnTo>
                    <a:pt x="859" y="689"/>
                  </a:lnTo>
                  <a:lnTo>
                    <a:pt x="857" y="684"/>
                  </a:lnTo>
                  <a:lnTo>
                    <a:pt x="852" y="675"/>
                  </a:lnTo>
                  <a:lnTo>
                    <a:pt x="849" y="668"/>
                  </a:lnTo>
                  <a:lnTo>
                    <a:pt x="847" y="660"/>
                  </a:lnTo>
                  <a:lnTo>
                    <a:pt x="844" y="653"/>
                  </a:lnTo>
                  <a:lnTo>
                    <a:pt x="839" y="644"/>
                  </a:lnTo>
                  <a:lnTo>
                    <a:pt x="837" y="635"/>
                  </a:lnTo>
                  <a:lnTo>
                    <a:pt x="834" y="626"/>
                  </a:lnTo>
                  <a:lnTo>
                    <a:pt x="832" y="619"/>
                  </a:lnTo>
                  <a:lnTo>
                    <a:pt x="830" y="611"/>
                  </a:lnTo>
                  <a:lnTo>
                    <a:pt x="825" y="606"/>
                  </a:lnTo>
                  <a:lnTo>
                    <a:pt x="822" y="602"/>
                  </a:lnTo>
                  <a:lnTo>
                    <a:pt x="817" y="597"/>
                  </a:lnTo>
                  <a:lnTo>
                    <a:pt x="810" y="593"/>
                  </a:lnTo>
                  <a:lnTo>
                    <a:pt x="802" y="591"/>
                  </a:lnTo>
                  <a:lnTo>
                    <a:pt x="792" y="588"/>
                  </a:lnTo>
                  <a:lnTo>
                    <a:pt x="787" y="591"/>
                  </a:lnTo>
                  <a:lnTo>
                    <a:pt x="780" y="593"/>
                  </a:lnTo>
                  <a:lnTo>
                    <a:pt x="775" y="597"/>
                  </a:lnTo>
                  <a:lnTo>
                    <a:pt x="770" y="602"/>
                  </a:lnTo>
                  <a:lnTo>
                    <a:pt x="765" y="611"/>
                  </a:lnTo>
                  <a:lnTo>
                    <a:pt x="763" y="613"/>
                  </a:lnTo>
                  <a:lnTo>
                    <a:pt x="758" y="622"/>
                  </a:lnTo>
                  <a:lnTo>
                    <a:pt x="755" y="626"/>
                  </a:lnTo>
                  <a:lnTo>
                    <a:pt x="753" y="631"/>
                  </a:lnTo>
                  <a:lnTo>
                    <a:pt x="748" y="637"/>
                  </a:lnTo>
                  <a:lnTo>
                    <a:pt x="748" y="644"/>
                  </a:lnTo>
                  <a:lnTo>
                    <a:pt x="743" y="653"/>
                  </a:lnTo>
                  <a:lnTo>
                    <a:pt x="740" y="660"/>
                  </a:lnTo>
                  <a:lnTo>
                    <a:pt x="735" y="666"/>
                  </a:lnTo>
                  <a:lnTo>
                    <a:pt x="733" y="675"/>
                  </a:lnTo>
                  <a:lnTo>
                    <a:pt x="728" y="684"/>
                  </a:lnTo>
                  <a:lnTo>
                    <a:pt x="725" y="693"/>
                  </a:lnTo>
                  <a:lnTo>
                    <a:pt x="723" y="702"/>
                  </a:lnTo>
                  <a:lnTo>
                    <a:pt x="718" y="711"/>
                  </a:lnTo>
                  <a:lnTo>
                    <a:pt x="716" y="718"/>
                  </a:lnTo>
                  <a:lnTo>
                    <a:pt x="711" y="726"/>
                  </a:lnTo>
                  <a:lnTo>
                    <a:pt x="708" y="733"/>
                  </a:lnTo>
                  <a:lnTo>
                    <a:pt x="703" y="742"/>
                  </a:lnTo>
                  <a:lnTo>
                    <a:pt x="701" y="749"/>
                  </a:lnTo>
                  <a:lnTo>
                    <a:pt x="698" y="758"/>
                  </a:lnTo>
                  <a:lnTo>
                    <a:pt x="696" y="764"/>
                  </a:lnTo>
                  <a:lnTo>
                    <a:pt x="693" y="771"/>
                  </a:lnTo>
                  <a:lnTo>
                    <a:pt x="691" y="778"/>
                  </a:lnTo>
                  <a:lnTo>
                    <a:pt x="688" y="782"/>
                  </a:lnTo>
                  <a:lnTo>
                    <a:pt x="686" y="787"/>
                  </a:lnTo>
                  <a:lnTo>
                    <a:pt x="686" y="791"/>
                  </a:lnTo>
                  <a:lnTo>
                    <a:pt x="683" y="798"/>
                  </a:lnTo>
                  <a:lnTo>
                    <a:pt x="683" y="800"/>
                  </a:lnTo>
                  <a:lnTo>
                    <a:pt x="24" y="597"/>
                  </a:lnTo>
                  <a:lnTo>
                    <a:pt x="22" y="597"/>
                  </a:lnTo>
                  <a:lnTo>
                    <a:pt x="20" y="595"/>
                  </a:lnTo>
                  <a:lnTo>
                    <a:pt x="15" y="591"/>
                  </a:lnTo>
                  <a:lnTo>
                    <a:pt x="10" y="588"/>
                  </a:lnTo>
                  <a:lnTo>
                    <a:pt x="0" y="579"/>
                  </a:lnTo>
                  <a:lnTo>
                    <a:pt x="0" y="573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00" name="Freeform 56"/>
            <p:cNvSpPr>
              <a:spLocks/>
            </p:cNvSpPr>
            <p:nvPr/>
          </p:nvSpPr>
          <p:spPr bwMode="auto">
            <a:xfrm>
              <a:off x="1198" y="1866"/>
              <a:ext cx="243" cy="334"/>
            </a:xfrm>
            <a:custGeom>
              <a:avLst/>
              <a:gdLst>
                <a:gd name="T0" fmla="*/ 27 w 243"/>
                <a:gd name="T1" fmla="*/ 15 h 334"/>
                <a:gd name="T2" fmla="*/ 42 w 243"/>
                <a:gd name="T3" fmla="*/ 8 h 334"/>
                <a:gd name="T4" fmla="*/ 59 w 243"/>
                <a:gd name="T5" fmla="*/ 4 h 334"/>
                <a:gd name="T6" fmla="*/ 72 w 243"/>
                <a:gd name="T7" fmla="*/ 2 h 334"/>
                <a:gd name="T8" fmla="*/ 84 w 243"/>
                <a:gd name="T9" fmla="*/ 0 h 334"/>
                <a:gd name="T10" fmla="*/ 94 w 243"/>
                <a:gd name="T11" fmla="*/ 0 h 334"/>
                <a:gd name="T12" fmla="*/ 109 w 243"/>
                <a:gd name="T13" fmla="*/ 0 h 334"/>
                <a:gd name="T14" fmla="*/ 121 w 243"/>
                <a:gd name="T15" fmla="*/ 0 h 334"/>
                <a:gd name="T16" fmla="*/ 134 w 243"/>
                <a:gd name="T17" fmla="*/ 2 h 334"/>
                <a:gd name="T18" fmla="*/ 146 w 243"/>
                <a:gd name="T19" fmla="*/ 4 h 334"/>
                <a:gd name="T20" fmla="*/ 161 w 243"/>
                <a:gd name="T21" fmla="*/ 11 h 334"/>
                <a:gd name="T22" fmla="*/ 173 w 243"/>
                <a:gd name="T23" fmla="*/ 17 h 334"/>
                <a:gd name="T24" fmla="*/ 186 w 243"/>
                <a:gd name="T25" fmla="*/ 22 h 334"/>
                <a:gd name="T26" fmla="*/ 201 w 243"/>
                <a:gd name="T27" fmla="*/ 33 h 334"/>
                <a:gd name="T28" fmla="*/ 213 w 243"/>
                <a:gd name="T29" fmla="*/ 46 h 334"/>
                <a:gd name="T30" fmla="*/ 223 w 243"/>
                <a:gd name="T31" fmla="*/ 60 h 334"/>
                <a:gd name="T32" fmla="*/ 228 w 243"/>
                <a:gd name="T33" fmla="*/ 73 h 334"/>
                <a:gd name="T34" fmla="*/ 228 w 243"/>
                <a:gd name="T35" fmla="*/ 82 h 334"/>
                <a:gd name="T36" fmla="*/ 230 w 243"/>
                <a:gd name="T37" fmla="*/ 93 h 334"/>
                <a:gd name="T38" fmla="*/ 230 w 243"/>
                <a:gd name="T39" fmla="*/ 100 h 334"/>
                <a:gd name="T40" fmla="*/ 235 w 243"/>
                <a:gd name="T41" fmla="*/ 109 h 334"/>
                <a:gd name="T42" fmla="*/ 240 w 243"/>
                <a:gd name="T43" fmla="*/ 120 h 334"/>
                <a:gd name="T44" fmla="*/ 243 w 243"/>
                <a:gd name="T45" fmla="*/ 135 h 334"/>
                <a:gd name="T46" fmla="*/ 243 w 243"/>
                <a:gd name="T47" fmla="*/ 144 h 334"/>
                <a:gd name="T48" fmla="*/ 240 w 243"/>
                <a:gd name="T49" fmla="*/ 153 h 334"/>
                <a:gd name="T50" fmla="*/ 238 w 243"/>
                <a:gd name="T51" fmla="*/ 167 h 334"/>
                <a:gd name="T52" fmla="*/ 235 w 243"/>
                <a:gd name="T53" fmla="*/ 180 h 334"/>
                <a:gd name="T54" fmla="*/ 233 w 243"/>
                <a:gd name="T55" fmla="*/ 193 h 334"/>
                <a:gd name="T56" fmla="*/ 233 w 243"/>
                <a:gd name="T57" fmla="*/ 205 h 334"/>
                <a:gd name="T58" fmla="*/ 233 w 243"/>
                <a:gd name="T59" fmla="*/ 222 h 334"/>
                <a:gd name="T60" fmla="*/ 233 w 243"/>
                <a:gd name="T61" fmla="*/ 229 h 334"/>
                <a:gd name="T62" fmla="*/ 233 w 243"/>
                <a:gd name="T63" fmla="*/ 238 h 334"/>
                <a:gd name="T64" fmla="*/ 233 w 243"/>
                <a:gd name="T65" fmla="*/ 251 h 334"/>
                <a:gd name="T66" fmla="*/ 233 w 243"/>
                <a:gd name="T67" fmla="*/ 267 h 334"/>
                <a:gd name="T68" fmla="*/ 230 w 243"/>
                <a:gd name="T69" fmla="*/ 280 h 334"/>
                <a:gd name="T70" fmla="*/ 230 w 243"/>
                <a:gd name="T71" fmla="*/ 294 h 334"/>
                <a:gd name="T72" fmla="*/ 228 w 243"/>
                <a:gd name="T73" fmla="*/ 303 h 334"/>
                <a:gd name="T74" fmla="*/ 225 w 243"/>
                <a:gd name="T75" fmla="*/ 309 h 334"/>
                <a:gd name="T76" fmla="*/ 218 w 243"/>
                <a:gd name="T77" fmla="*/ 314 h 334"/>
                <a:gd name="T78" fmla="*/ 208 w 243"/>
                <a:gd name="T79" fmla="*/ 318 h 334"/>
                <a:gd name="T80" fmla="*/ 196 w 243"/>
                <a:gd name="T81" fmla="*/ 320 h 334"/>
                <a:gd name="T82" fmla="*/ 181 w 243"/>
                <a:gd name="T83" fmla="*/ 325 h 334"/>
                <a:gd name="T84" fmla="*/ 163 w 243"/>
                <a:gd name="T85" fmla="*/ 329 h 334"/>
                <a:gd name="T86" fmla="*/ 154 w 243"/>
                <a:gd name="T87" fmla="*/ 332 h 334"/>
                <a:gd name="T88" fmla="*/ 141 w 243"/>
                <a:gd name="T89" fmla="*/ 334 h 334"/>
                <a:gd name="T90" fmla="*/ 25 w 243"/>
                <a:gd name="T91" fmla="*/ 1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334">
                  <a:moveTo>
                    <a:pt x="25" y="17"/>
                  </a:moveTo>
                  <a:lnTo>
                    <a:pt x="27" y="15"/>
                  </a:lnTo>
                  <a:lnTo>
                    <a:pt x="37" y="11"/>
                  </a:lnTo>
                  <a:lnTo>
                    <a:pt x="42" y="8"/>
                  </a:lnTo>
                  <a:lnTo>
                    <a:pt x="49" y="6"/>
                  </a:lnTo>
                  <a:lnTo>
                    <a:pt x="59" y="4"/>
                  </a:lnTo>
                  <a:lnTo>
                    <a:pt x="69" y="4"/>
                  </a:lnTo>
                  <a:lnTo>
                    <a:pt x="72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6" y="0"/>
                  </a:lnTo>
                  <a:lnTo>
                    <a:pt x="134" y="2"/>
                  </a:lnTo>
                  <a:lnTo>
                    <a:pt x="139" y="4"/>
                  </a:lnTo>
                  <a:lnTo>
                    <a:pt x="146" y="4"/>
                  </a:lnTo>
                  <a:lnTo>
                    <a:pt x="154" y="6"/>
                  </a:lnTo>
                  <a:lnTo>
                    <a:pt x="161" y="11"/>
                  </a:lnTo>
                  <a:lnTo>
                    <a:pt x="168" y="13"/>
                  </a:lnTo>
                  <a:lnTo>
                    <a:pt x="173" y="17"/>
                  </a:lnTo>
                  <a:lnTo>
                    <a:pt x="181" y="20"/>
                  </a:lnTo>
                  <a:lnTo>
                    <a:pt x="186" y="22"/>
                  </a:lnTo>
                  <a:lnTo>
                    <a:pt x="191" y="26"/>
                  </a:lnTo>
                  <a:lnTo>
                    <a:pt x="201" y="33"/>
                  </a:lnTo>
                  <a:lnTo>
                    <a:pt x="208" y="40"/>
                  </a:lnTo>
                  <a:lnTo>
                    <a:pt x="213" y="46"/>
                  </a:lnTo>
                  <a:lnTo>
                    <a:pt x="218" y="53"/>
                  </a:lnTo>
                  <a:lnTo>
                    <a:pt x="223" y="60"/>
                  </a:lnTo>
                  <a:lnTo>
                    <a:pt x="225" y="69"/>
                  </a:lnTo>
                  <a:lnTo>
                    <a:pt x="228" y="73"/>
                  </a:lnTo>
                  <a:lnTo>
                    <a:pt x="228" y="78"/>
                  </a:lnTo>
                  <a:lnTo>
                    <a:pt x="228" y="82"/>
                  </a:lnTo>
                  <a:lnTo>
                    <a:pt x="230" y="89"/>
                  </a:lnTo>
                  <a:lnTo>
                    <a:pt x="230" y="93"/>
                  </a:lnTo>
                  <a:lnTo>
                    <a:pt x="230" y="95"/>
                  </a:lnTo>
                  <a:lnTo>
                    <a:pt x="230" y="100"/>
                  </a:lnTo>
                  <a:lnTo>
                    <a:pt x="233" y="102"/>
                  </a:lnTo>
                  <a:lnTo>
                    <a:pt x="235" y="109"/>
                  </a:lnTo>
                  <a:lnTo>
                    <a:pt x="238" y="113"/>
                  </a:lnTo>
                  <a:lnTo>
                    <a:pt x="240" y="120"/>
                  </a:lnTo>
                  <a:lnTo>
                    <a:pt x="243" y="129"/>
                  </a:lnTo>
                  <a:lnTo>
                    <a:pt x="243" y="135"/>
                  </a:lnTo>
                  <a:lnTo>
                    <a:pt x="243" y="140"/>
                  </a:lnTo>
                  <a:lnTo>
                    <a:pt x="243" y="144"/>
                  </a:lnTo>
                  <a:lnTo>
                    <a:pt x="243" y="149"/>
                  </a:lnTo>
                  <a:lnTo>
                    <a:pt x="240" y="153"/>
                  </a:lnTo>
                  <a:lnTo>
                    <a:pt x="238" y="160"/>
                  </a:lnTo>
                  <a:lnTo>
                    <a:pt x="238" y="167"/>
                  </a:lnTo>
                  <a:lnTo>
                    <a:pt x="235" y="173"/>
                  </a:lnTo>
                  <a:lnTo>
                    <a:pt x="235" y="180"/>
                  </a:lnTo>
                  <a:lnTo>
                    <a:pt x="233" y="187"/>
                  </a:lnTo>
                  <a:lnTo>
                    <a:pt x="233" y="193"/>
                  </a:lnTo>
                  <a:lnTo>
                    <a:pt x="233" y="198"/>
                  </a:lnTo>
                  <a:lnTo>
                    <a:pt x="233" y="205"/>
                  </a:lnTo>
                  <a:lnTo>
                    <a:pt x="230" y="213"/>
                  </a:lnTo>
                  <a:lnTo>
                    <a:pt x="233" y="222"/>
                  </a:lnTo>
                  <a:lnTo>
                    <a:pt x="233" y="222"/>
                  </a:lnTo>
                  <a:lnTo>
                    <a:pt x="233" y="229"/>
                  </a:lnTo>
                  <a:lnTo>
                    <a:pt x="233" y="233"/>
                  </a:lnTo>
                  <a:lnTo>
                    <a:pt x="233" y="238"/>
                  </a:lnTo>
                  <a:lnTo>
                    <a:pt x="233" y="245"/>
                  </a:lnTo>
                  <a:lnTo>
                    <a:pt x="233" y="251"/>
                  </a:lnTo>
                  <a:lnTo>
                    <a:pt x="233" y="258"/>
                  </a:lnTo>
                  <a:lnTo>
                    <a:pt x="233" y="267"/>
                  </a:lnTo>
                  <a:lnTo>
                    <a:pt x="230" y="274"/>
                  </a:lnTo>
                  <a:lnTo>
                    <a:pt x="230" y="280"/>
                  </a:lnTo>
                  <a:lnTo>
                    <a:pt x="230" y="287"/>
                  </a:lnTo>
                  <a:lnTo>
                    <a:pt x="230" y="294"/>
                  </a:lnTo>
                  <a:lnTo>
                    <a:pt x="228" y="298"/>
                  </a:lnTo>
                  <a:lnTo>
                    <a:pt x="228" y="303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11"/>
                  </a:lnTo>
                  <a:lnTo>
                    <a:pt x="218" y="314"/>
                  </a:lnTo>
                  <a:lnTo>
                    <a:pt x="213" y="316"/>
                  </a:lnTo>
                  <a:lnTo>
                    <a:pt x="208" y="318"/>
                  </a:lnTo>
                  <a:lnTo>
                    <a:pt x="201" y="318"/>
                  </a:lnTo>
                  <a:lnTo>
                    <a:pt x="196" y="320"/>
                  </a:lnTo>
                  <a:lnTo>
                    <a:pt x="186" y="323"/>
                  </a:lnTo>
                  <a:lnTo>
                    <a:pt x="181" y="325"/>
                  </a:lnTo>
                  <a:lnTo>
                    <a:pt x="171" y="327"/>
                  </a:lnTo>
                  <a:lnTo>
                    <a:pt x="163" y="329"/>
                  </a:lnTo>
                  <a:lnTo>
                    <a:pt x="158" y="329"/>
                  </a:lnTo>
                  <a:lnTo>
                    <a:pt x="154" y="332"/>
                  </a:lnTo>
                  <a:lnTo>
                    <a:pt x="144" y="334"/>
                  </a:lnTo>
                  <a:lnTo>
                    <a:pt x="141" y="334"/>
                  </a:lnTo>
                  <a:lnTo>
                    <a:pt x="0" y="247"/>
                  </a:lnTo>
                  <a:lnTo>
                    <a:pt x="25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01" name="Freeform 57"/>
            <p:cNvSpPr>
              <a:spLocks/>
            </p:cNvSpPr>
            <p:nvPr/>
          </p:nvSpPr>
          <p:spPr bwMode="auto">
            <a:xfrm>
              <a:off x="1121" y="1883"/>
              <a:ext cx="228" cy="326"/>
            </a:xfrm>
            <a:custGeom>
              <a:avLst/>
              <a:gdLst>
                <a:gd name="T0" fmla="*/ 102 w 228"/>
                <a:gd name="T1" fmla="*/ 7 h 326"/>
                <a:gd name="T2" fmla="*/ 114 w 228"/>
                <a:gd name="T3" fmla="*/ 23 h 326"/>
                <a:gd name="T4" fmla="*/ 126 w 228"/>
                <a:gd name="T5" fmla="*/ 40 h 326"/>
                <a:gd name="T6" fmla="*/ 134 w 228"/>
                <a:gd name="T7" fmla="*/ 56 h 326"/>
                <a:gd name="T8" fmla="*/ 139 w 228"/>
                <a:gd name="T9" fmla="*/ 72 h 326"/>
                <a:gd name="T10" fmla="*/ 131 w 228"/>
                <a:gd name="T11" fmla="*/ 96 h 326"/>
                <a:gd name="T12" fmla="*/ 122 w 228"/>
                <a:gd name="T13" fmla="*/ 116 h 326"/>
                <a:gd name="T14" fmla="*/ 144 w 228"/>
                <a:gd name="T15" fmla="*/ 136 h 326"/>
                <a:gd name="T16" fmla="*/ 159 w 228"/>
                <a:gd name="T17" fmla="*/ 125 h 326"/>
                <a:gd name="T18" fmla="*/ 178 w 228"/>
                <a:gd name="T19" fmla="*/ 116 h 326"/>
                <a:gd name="T20" fmla="*/ 201 w 228"/>
                <a:gd name="T21" fmla="*/ 114 h 326"/>
                <a:gd name="T22" fmla="*/ 223 w 228"/>
                <a:gd name="T23" fmla="*/ 116 h 326"/>
                <a:gd name="T24" fmla="*/ 226 w 228"/>
                <a:gd name="T25" fmla="*/ 118 h 326"/>
                <a:gd name="T26" fmla="*/ 211 w 228"/>
                <a:gd name="T27" fmla="*/ 132 h 326"/>
                <a:gd name="T28" fmla="*/ 216 w 228"/>
                <a:gd name="T29" fmla="*/ 145 h 326"/>
                <a:gd name="T30" fmla="*/ 198 w 228"/>
                <a:gd name="T31" fmla="*/ 150 h 326"/>
                <a:gd name="T32" fmla="*/ 171 w 228"/>
                <a:gd name="T33" fmla="*/ 156 h 326"/>
                <a:gd name="T34" fmla="*/ 159 w 228"/>
                <a:gd name="T35" fmla="*/ 161 h 326"/>
                <a:gd name="T36" fmla="*/ 154 w 228"/>
                <a:gd name="T37" fmla="*/ 174 h 326"/>
                <a:gd name="T38" fmla="*/ 149 w 228"/>
                <a:gd name="T39" fmla="*/ 201 h 326"/>
                <a:gd name="T40" fmla="*/ 151 w 228"/>
                <a:gd name="T41" fmla="*/ 221 h 326"/>
                <a:gd name="T42" fmla="*/ 159 w 228"/>
                <a:gd name="T43" fmla="*/ 239 h 326"/>
                <a:gd name="T44" fmla="*/ 166 w 228"/>
                <a:gd name="T45" fmla="*/ 252 h 326"/>
                <a:gd name="T46" fmla="*/ 156 w 228"/>
                <a:gd name="T47" fmla="*/ 326 h 326"/>
                <a:gd name="T48" fmla="*/ 139 w 228"/>
                <a:gd name="T49" fmla="*/ 321 h 326"/>
                <a:gd name="T50" fmla="*/ 124 w 228"/>
                <a:gd name="T51" fmla="*/ 321 h 326"/>
                <a:gd name="T52" fmla="*/ 107 w 228"/>
                <a:gd name="T53" fmla="*/ 317 h 326"/>
                <a:gd name="T54" fmla="*/ 92 w 228"/>
                <a:gd name="T55" fmla="*/ 312 h 326"/>
                <a:gd name="T56" fmla="*/ 92 w 228"/>
                <a:gd name="T57" fmla="*/ 301 h 326"/>
                <a:gd name="T58" fmla="*/ 99 w 228"/>
                <a:gd name="T59" fmla="*/ 283 h 326"/>
                <a:gd name="T60" fmla="*/ 57 w 228"/>
                <a:gd name="T61" fmla="*/ 223 h 326"/>
                <a:gd name="T62" fmla="*/ 40 w 228"/>
                <a:gd name="T63" fmla="*/ 221 h 326"/>
                <a:gd name="T64" fmla="*/ 25 w 228"/>
                <a:gd name="T65" fmla="*/ 208 h 326"/>
                <a:gd name="T66" fmla="*/ 8 w 228"/>
                <a:gd name="T67" fmla="*/ 183 h 326"/>
                <a:gd name="T68" fmla="*/ 0 w 228"/>
                <a:gd name="T69" fmla="*/ 154 h 326"/>
                <a:gd name="T70" fmla="*/ 10 w 228"/>
                <a:gd name="T71" fmla="*/ 136 h 326"/>
                <a:gd name="T72" fmla="*/ 30 w 228"/>
                <a:gd name="T73" fmla="*/ 132 h 326"/>
                <a:gd name="T74" fmla="*/ 25 w 228"/>
                <a:gd name="T75" fmla="*/ 116 h 326"/>
                <a:gd name="T76" fmla="*/ 20 w 228"/>
                <a:gd name="T77" fmla="*/ 101 h 326"/>
                <a:gd name="T78" fmla="*/ 15 w 228"/>
                <a:gd name="T79" fmla="*/ 81 h 326"/>
                <a:gd name="T80" fmla="*/ 15 w 228"/>
                <a:gd name="T81" fmla="*/ 61 h 326"/>
                <a:gd name="T82" fmla="*/ 25 w 228"/>
                <a:gd name="T83" fmla="*/ 40 h 326"/>
                <a:gd name="T84" fmla="*/ 47 w 228"/>
                <a:gd name="T85" fmla="*/ 23 h 326"/>
                <a:gd name="T86" fmla="*/ 67 w 228"/>
                <a:gd name="T87" fmla="*/ 11 h 326"/>
                <a:gd name="T88" fmla="*/ 84 w 228"/>
                <a:gd name="T89" fmla="*/ 5 h 326"/>
                <a:gd name="T90" fmla="*/ 97 w 228"/>
                <a:gd name="T9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26">
                  <a:moveTo>
                    <a:pt x="97" y="0"/>
                  </a:move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09" y="16"/>
                  </a:lnTo>
                  <a:lnTo>
                    <a:pt x="114" y="23"/>
                  </a:lnTo>
                  <a:lnTo>
                    <a:pt x="119" y="29"/>
                  </a:lnTo>
                  <a:lnTo>
                    <a:pt x="122" y="34"/>
                  </a:lnTo>
                  <a:lnTo>
                    <a:pt x="126" y="40"/>
                  </a:lnTo>
                  <a:lnTo>
                    <a:pt x="129" y="45"/>
                  </a:lnTo>
                  <a:lnTo>
                    <a:pt x="131" y="52"/>
                  </a:lnTo>
                  <a:lnTo>
                    <a:pt x="134" y="56"/>
                  </a:lnTo>
                  <a:lnTo>
                    <a:pt x="136" y="63"/>
                  </a:lnTo>
                  <a:lnTo>
                    <a:pt x="136" y="67"/>
                  </a:lnTo>
                  <a:lnTo>
                    <a:pt x="139" y="72"/>
                  </a:lnTo>
                  <a:lnTo>
                    <a:pt x="136" y="78"/>
                  </a:lnTo>
                  <a:lnTo>
                    <a:pt x="134" y="87"/>
                  </a:lnTo>
                  <a:lnTo>
                    <a:pt x="131" y="96"/>
                  </a:lnTo>
                  <a:lnTo>
                    <a:pt x="126" y="105"/>
                  </a:lnTo>
                  <a:lnTo>
                    <a:pt x="124" y="112"/>
                  </a:lnTo>
                  <a:lnTo>
                    <a:pt x="122" y="116"/>
                  </a:lnTo>
                  <a:lnTo>
                    <a:pt x="119" y="121"/>
                  </a:lnTo>
                  <a:lnTo>
                    <a:pt x="119" y="123"/>
                  </a:lnTo>
                  <a:lnTo>
                    <a:pt x="144" y="136"/>
                  </a:lnTo>
                  <a:lnTo>
                    <a:pt x="146" y="134"/>
                  </a:lnTo>
                  <a:lnTo>
                    <a:pt x="154" y="127"/>
                  </a:lnTo>
                  <a:lnTo>
                    <a:pt x="159" y="125"/>
                  </a:lnTo>
                  <a:lnTo>
                    <a:pt x="166" y="123"/>
                  </a:lnTo>
                  <a:lnTo>
                    <a:pt x="171" y="118"/>
                  </a:lnTo>
                  <a:lnTo>
                    <a:pt x="178" y="116"/>
                  </a:lnTo>
                  <a:lnTo>
                    <a:pt x="186" y="114"/>
                  </a:lnTo>
                  <a:lnTo>
                    <a:pt x="193" y="114"/>
                  </a:lnTo>
                  <a:lnTo>
                    <a:pt x="201" y="114"/>
                  </a:lnTo>
                  <a:lnTo>
                    <a:pt x="211" y="114"/>
                  </a:lnTo>
                  <a:lnTo>
                    <a:pt x="216" y="116"/>
                  </a:lnTo>
                  <a:lnTo>
                    <a:pt x="223" y="116"/>
                  </a:lnTo>
                  <a:lnTo>
                    <a:pt x="226" y="118"/>
                  </a:lnTo>
                  <a:lnTo>
                    <a:pt x="228" y="118"/>
                  </a:lnTo>
                  <a:lnTo>
                    <a:pt x="226" y="118"/>
                  </a:lnTo>
                  <a:lnTo>
                    <a:pt x="218" y="123"/>
                  </a:lnTo>
                  <a:lnTo>
                    <a:pt x="213" y="125"/>
                  </a:lnTo>
                  <a:lnTo>
                    <a:pt x="211" y="132"/>
                  </a:lnTo>
                  <a:lnTo>
                    <a:pt x="211" y="136"/>
                  </a:lnTo>
                  <a:lnTo>
                    <a:pt x="213" y="141"/>
                  </a:lnTo>
                  <a:lnTo>
                    <a:pt x="216" y="145"/>
                  </a:lnTo>
                  <a:lnTo>
                    <a:pt x="216" y="147"/>
                  </a:lnTo>
                  <a:lnTo>
                    <a:pt x="206" y="147"/>
                  </a:lnTo>
                  <a:lnTo>
                    <a:pt x="198" y="150"/>
                  </a:lnTo>
                  <a:lnTo>
                    <a:pt x="188" y="150"/>
                  </a:lnTo>
                  <a:lnTo>
                    <a:pt x="178" y="154"/>
                  </a:lnTo>
                  <a:lnTo>
                    <a:pt x="171" y="156"/>
                  </a:lnTo>
                  <a:lnTo>
                    <a:pt x="164" y="159"/>
                  </a:lnTo>
                  <a:lnTo>
                    <a:pt x="159" y="159"/>
                  </a:lnTo>
                  <a:lnTo>
                    <a:pt x="159" y="161"/>
                  </a:lnTo>
                  <a:lnTo>
                    <a:pt x="156" y="161"/>
                  </a:lnTo>
                  <a:lnTo>
                    <a:pt x="156" y="167"/>
                  </a:lnTo>
                  <a:lnTo>
                    <a:pt x="154" y="174"/>
                  </a:lnTo>
                  <a:lnTo>
                    <a:pt x="154" y="183"/>
                  </a:lnTo>
                  <a:lnTo>
                    <a:pt x="151" y="192"/>
                  </a:lnTo>
                  <a:lnTo>
                    <a:pt x="149" y="201"/>
                  </a:lnTo>
                  <a:lnTo>
                    <a:pt x="149" y="210"/>
                  </a:lnTo>
                  <a:lnTo>
                    <a:pt x="151" y="216"/>
                  </a:lnTo>
                  <a:lnTo>
                    <a:pt x="151" y="221"/>
                  </a:lnTo>
                  <a:lnTo>
                    <a:pt x="154" y="228"/>
                  </a:lnTo>
                  <a:lnTo>
                    <a:pt x="156" y="232"/>
                  </a:lnTo>
                  <a:lnTo>
                    <a:pt x="159" y="239"/>
                  </a:lnTo>
                  <a:lnTo>
                    <a:pt x="161" y="243"/>
                  </a:lnTo>
                  <a:lnTo>
                    <a:pt x="164" y="248"/>
                  </a:lnTo>
                  <a:lnTo>
                    <a:pt x="166" y="252"/>
                  </a:lnTo>
                  <a:lnTo>
                    <a:pt x="166" y="254"/>
                  </a:lnTo>
                  <a:lnTo>
                    <a:pt x="223" y="315"/>
                  </a:lnTo>
                  <a:lnTo>
                    <a:pt x="156" y="326"/>
                  </a:lnTo>
                  <a:lnTo>
                    <a:pt x="154" y="323"/>
                  </a:lnTo>
                  <a:lnTo>
                    <a:pt x="146" y="323"/>
                  </a:lnTo>
                  <a:lnTo>
                    <a:pt x="139" y="321"/>
                  </a:lnTo>
                  <a:lnTo>
                    <a:pt x="134" y="321"/>
                  </a:lnTo>
                  <a:lnTo>
                    <a:pt x="129" y="321"/>
                  </a:lnTo>
                  <a:lnTo>
                    <a:pt x="124" y="321"/>
                  </a:lnTo>
                  <a:lnTo>
                    <a:pt x="117" y="319"/>
                  </a:lnTo>
                  <a:lnTo>
                    <a:pt x="112" y="319"/>
                  </a:lnTo>
                  <a:lnTo>
                    <a:pt x="107" y="317"/>
                  </a:lnTo>
                  <a:lnTo>
                    <a:pt x="102" y="317"/>
                  </a:lnTo>
                  <a:lnTo>
                    <a:pt x="94" y="315"/>
                  </a:lnTo>
                  <a:lnTo>
                    <a:pt x="92" y="312"/>
                  </a:lnTo>
                  <a:lnTo>
                    <a:pt x="92" y="310"/>
                  </a:lnTo>
                  <a:lnTo>
                    <a:pt x="92" y="306"/>
                  </a:lnTo>
                  <a:lnTo>
                    <a:pt x="92" y="301"/>
                  </a:lnTo>
                  <a:lnTo>
                    <a:pt x="94" y="297"/>
                  </a:lnTo>
                  <a:lnTo>
                    <a:pt x="97" y="286"/>
                  </a:lnTo>
                  <a:lnTo>
                    <a:pt x="99" y="283"/>
                  </a:lnTo>
                  <a:lnTo>
                    <a:pt x="62" y="223"/>
                  </a:lnTo>
                  <a:lnTo>
                    <a:pt x="60" y="223"/>
                  </a:lnTo>
                  <a:lnTo>
                    <a:pt x="57" y="223"/>
                  </a:lnTo>
                  <a:lnTo>
                    <a:pt x="52" y="223"/>
                  </a:lnTo>
                  <a:lnTo>
                    <a:pt x="45" y="223"/>
                  </a:lnTo>
                  <a:lnTo>
                    <a:pt x="40" y="221"/>
                  </a:lnTo>
                  <a:lnTo>
                    <a:pt x="32" y="219"/>
                  </a:lnTo>
                  <a:lnTo>
                    <a:pt x="27" y="214"/>
                  </a:lnTo>
                  <a:lnTo>
                    <a:pt x="25" y="208"/>
                  </a:lnTo>
                  <a:lnTo>
                    <a:pt x="17" y="199"/>
                  </a:lnTo>
                  <a:lnTo>
                    <a:pt x="15" y="192"/>
                  </a:lnTo>
                  <a:lnTo>
                    <a:pt x="8" y="183"/>
                  </a:lnTo>
                  <a:lnTo>
                    <a:pt x="5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3" y="143"/>
                  </a:lnTo>
                  <a:lnTo>
                    <a:pt x="10" y="136"/>
                  </a:lnTo>
                  <a:lnTo>
                    <a:pt x="20" y="134"/>
                  </a:lnTo>
                  <a:lnTo>
                    <a:pt x="25" y="132"/>
                  </a:lnTo>
                  <a:lnTo>
                    <a:pt x="30" y="132"/>
                  </a:lnTo>
                  <a:lnTo>
                    <a:pt x="27" y="127"/>
                  </a:lnTo>
                  <a:lnTo>
                    <a:pt x="27" y="123"/>
                  </a:lnTo>
                  <a:lnTo>
                    <a:pt x="25" y="116"/>
                  </a:lnTo>
                  <a:lnTo>
                    <a:pt x="25" y="112"/>
                  </a:lnTo>
                  <a:lnTo>
                    <a:pt x="22" y="107"/>
                  </a:lnTo>
                  <a:lnTo>
                    <a:pt x="20" y="101"/>
                  </a:lnTo>
                  <a:lnTo>
                    <a:pt x="17" y="94"/>
                  </a:lnTo>
                  <a:lnTo>
                    <a:pt x="17" y="87"/>
                  </a:lnTo>
                  <a:lnTo>
                    <a:pt x="15" y="81"/>
                  </a:lnTo>
                  <a:lnTo>
                    <a:pt x="15" y="74"/>
                  </a:lnTo>
                  <a:lnTo>
                    <a:pt x="15" y="67"/>
                  </a:lnTo>
                  <a:lnTo>
                    <a:pt x="15" y="61"/>
                  </a:lnTo>
                  <a:lnTo>
                    <a:pt x="15" y="56"/>
                  </a:lnTo>
                  <a:lnTo>
                    <a:pt x="20" y="52"/>
                  </a:lnTo>
                  <a:lnTo>
                    <a:pt x="25" y="40"/>
                  </a:lnTo>
                  <a:lnTo>
                    <a:pt x="35" y="32"/>
                  </a:lnTo>
                  <a:lnTo>
                    <a:pt x="40" y="27"/>
                  </a:lnTo>
                  <a:lnTo>
                    <a:pt x="47" y="23"/>
                  </a:lnTo>
                  <a:lnTo>
                    <a:pt x="55" y="18"/>
                  </a:lnTo>
                  <a:lnTo>
                    <a:pt x="62" y="16"/>
                  </a:lnTo>
                  <a:lnTo>
                    <a:pt x="67" y="11"/>
                  </a:lnTo>
                  <a:lnTo>
                    <a:pt x="72" y="9"/>
                  </a:lnTo>
                  <a:lnTo>
                    <a:pt x="77" y="7"/>
                  </a:lnTo>
                  <a:lnTo>
                    <a:pt x="84" y="5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02" name="Freeform 58"/>
            <p:cNvSpPr>
              <a:spLocks/>
            </p:cNvSpPr>
            <p:nvPr/>
          </p:nvSpPr>
          <p:spPr bwMode="auto">
            <a:xfrm>
              <a:off x="1354" y="1993"/>
              <a:ext cx="47" cy="93"/>
            </a:xfrm>
            <a:custGeom>
              <a:avLst/>
              <a:gdLst>
                <a:gd name="T0" fmla="*/ 2 w 47"/>
                <a:gd name="T1" fmla="*/ 0 h 93"/>
                <a:gd name="T2" fmla="*/ 2 w 47"/>
                <a:gd name="T3" fmla="*/ 2 h 93"/>
                <a:gd name="T4" fmla="*/ 2 w 47"/>
                <a:gd name="T5" fmla="*/ 8 h 93"/>
                <a:gd name="T6" fmla="*/ 0 w 47"/>
                <a:gd name="T7" fmla="*/ 13 h 93"/>
                <a:gd name="T8" fmla="*/ 0 w 47"/>
                <a:gd name="T9" fmla="*/ 20 h 93"/>
                <a:gd name="T10" fmla="*/ 0 w 47"/>
                <a:gd name="T11" fmla="*/ 26 h 93"/>
                <a:gd name="T12" fmla="*/ 0 w 47"/>
                <a:gd name="T13" fmla="*/ 33 h 93"/>
                <a:gd name="T14" fmla="*/ 0 w 47"/>
                <a:gd name="T15" fmla="*/ 42 h 93"/>
                <a:gd name="T16" fmla="*/ 0 w 47"/>
                <a:gd name="T17" fmla="*/ 51 h 93"/>
                <a:gd name="T18" fmla="*/ 0 w 47"/>
                <a:gd name="T19" fmla="*/ 60 h 93"/>
                <a:gd name="T20" fmla="*/ 0 w 47"/>
                <a:gd name="T21" fmla="*/ 69 h 93"/>
                <a:gd name="T22" fmla="*/ 0 w 47"/>
                <a:gd name="T23" fmla="*/ 75 h 93"/>
                <a:gd name="T24" fmla="*/ 2 w 47"/>
                <a:gd name="T25" fmla="*/ 82 h 93"/>
                <a:gd name="T26" fmla="*/ 2 w 47"/>
                <a:gd name="T27" fmla="*/ 89 h 93"/>
                <a:gd name="T28" fmla="*/ 5 w 47"/>
                <a:gd name="T29" fmla="*/ 91 h 93"/>
                <a:gd name="T30" fmla="*/ 7 w 47"/>
                <a:gd name="T31" fmla="*/ 93 h 93"/>
                <a:gd name="T32" fmla="*/ 15 w 47"/>
                <a:gd name="T33" fmla="*/ 93 h 93"/>
                <a:gd name="T34" fmla="*/ 22 w 47"/>
                <a:gd name="T35" fmla="*/ 93 h 93"/>
                <a:gd name="T36" fmla="*/ 30 w 47"/>
                <a:gd name="T37" fmla="*/ 93 h 93"/>
                <a:gd name="T38" fmla="*/ 35 w 47"/>
                <a:gd name="T39" fmla="*/ 89 h 93"/>
                <a:gd name="T40" fmla="*/ 40 w 47"/>
                <a:gd name="T41" fmla="*/ 89 h 93"/>
                <a:gd name="T42" fmla="*/ 45 w 47"/>
                <a:gd name="T43" fmla="*/ 86 h 93"/>
                <a:gd name="T44" fmla="*/ 47 w 47"/>
                <a:gd name="T45" fmla="*/ 84 h 93"/>
                <a:gd name="T46" fmla="*/ 42 w 47"/>
                <a:gd name="T47" fmla="*/ 82 h 93"/>
                <a:gd name="T48" fmla="*/ 37 w 47"/>
                <a:gd name="T49" fmla="*/ 82 h 93"/>
                <a:gd name="T50" fmla="*/ 30 w 47"/>
                <a:gd name="T51" fmla="*/ 78 h 93"/>
                <a:gd name="T52" fmla="*/ 25 w 47"/>
                <a:gd name="T53" fmla="*/ 75 h 93"/>
                <a:gd name="T54" fmla="*/ 22 w 47"/>
                <a:gd name="T55" fmla="*/ 69 h 93"/>
                <a:gd name="T56" fmla="*/ 20 w 47"/>
                <a:gd name="T57" fmla="*/ 62 h 93"/>
                <a:gd name="T58" fmla="*/ 17 w 47"/>
                <a:gd name="T59" fmla="*/ 57 h 93"/>
                <a:gd name="T60" fmla="*/ 17 w 47"/>
                <a:gd name="T61" fmla="*/ 51 h 93"/>
                <a:gd name="T62" fmla="*/ 15 w 47"/>
                <a:gd name="T63" fmla="*/ 44 h 93"/>
                <a:gd name="T64" fmla="*/ 12 w 47"/>
                <a:gd name="T65" fmla="*/ 37 h 93"/>
                <a:gd name="T66" fmla="*/ 10 w 47"/>
                <a:gd name="T67" fmla="*/ 31 h 93"/>
                <a:gd name="T68" fmla="*/ 10 w 47"/>
                <a:gd name="T69" fmla="*/ 26 h 93"/>
                <a:gd name="T70" fmla="*/ 7 w 47"/>
                <a:gd name="T71" fmla="*/ 20 h 93"/>
                <a:gd name="T72" fmla="*/ 7 w 47"/>
                <a:gd name="T73" fmla="*/ 15 h 93"/>
                <a:gd name="T74" fmla="*/ 5 w 47"/>
                <a:gd name="T75" fmla="*/ 11 h 93"/>
                <a:gd name="T76" fmla="*/ 5 w 47"/>
                <a:gd name="T77" fmla="*/ 6 h 93"/>
                <a:gd name="T78" fmla="*/ 2 w 47"/>
                <a:gd name="T79" fmla="*/ 2 h 93"/>
                <a:gd name="T80" fmla="*/ 2 w 47"/>
                <a:gd name="T81" fmla="*/ 0 h 93"/>
                <a:gd name="T82" fmla="*/ 2 w 47"/>
                <a:gd name="T8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93">
                  <a:moveTo>
                    <a:pt x="2" y="0"/>
                  </a:moveTo>
                  <a:lnTo>
                    <a:pt x="2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2"/>
                  </a:lnTo>
                  <a:lnTo>
                    <a:pt x="2" y="89"/>
                  </a:lnTo>
                  <a:lnTo>
                    <a:pt x="5" y="91"/>
                  </a:lnTo>
                  <a:lnTo>
                    <a:pt x="7" y="93"/>
                  </a:lnTo>
                  <a:lnTo>
                    <a:pt x="15" y="93"/>
                  </a:lnTo>
                  <a:lnTo>
                    <a:pt x="22" y="93"/>
                  </a:lnTo>
                  <a:lnTo>
                    <a:pt x="30" y="93"/>
                  </a:lnTo>
                  <a:lnTo>
                    <a:pt x="35" y="89"/>
                  </a:lnTo>
                  <a:lnTo>
                    <a:pt x="40" y="89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42" y="82"/>
                  </a:lnTo>
                  <a:lnTo>
                    <a:pt x="37" y="82"/>
                  </a:lnTo>
                  <a:lnTo>
                    <a:pt x="30" y="78"/>
                  </a:lnTo>
                  <a:lnTo>
                    <a:pt x="25" y="75"/>
                  </a:lnTo>
                  <a:lnTo>
                    <a:pt x="22" y="69"/>
                  </a:lnTo>
                  <a:lnTo>
                    <a:pt x="20" y="62"/>
                  </a:lnTo>
                  <a:lnTo>
                    <a:pt x="17" y="57"/>
                  </a:lnTo>
                  <a:lnTo>
                    <a:pt x="17" y="51"/>
                  </a:lnTo>
                  <a:lnTo>
                    <a:pt x="15" y="44"/>
                  </a:lnTo>
                  <a:lnTo>
                    <a:pt x="12" y="37"/>
                  </a:lnTo>
                  <a:lnTo>
                    <a:pt x="10" y="31"/>
                  </a:lnTo>
                  <a:lnTo>
                    <a:pt x="10" y="26"/>
                  </a:lnTo>
                  <a:lnTo>
                    <a:pt x="7" y="20"/>
                  </a:lnTo>
                  <a:lnTo>
                    <a:pt x="7" y="15"/>
                  </a:lnTo>
                  <a:lnTo>
                    <a:pt x="5" y="11"/>
                  </a:lnTo>
                  <a:lnTo>
                    <a:pt x="5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03" name="Freeform 59"/>
            <p:cNvSpPr>
              <a:spLocks/>
            </p:cNvSpPr>
            <p:nvPr/>
          </p:nvSpPr>
          <p:spPr bwMode="auto">
            <a:xfrm>
              <a:off x="1361" y="1890"/>
              <a:ext cx="95" cy="283"/>
            </a:xfrm>
            <a:custGeom>
              <a:avLst/>
              <a:gdLst>
                <a:gd name="T0" fmla="*/ 0 w 95"/>
                <a:gd name="T1" fmla="*/ 9 h 283"/>
                <a:gd name="T2" fmla="*/ 10 w 95"/>
                <a:gd name="T3" fmla="*/ 13 h 283"/>
                <a:gd name="T4" fmla="*/ 23 w 95"/>
                <a:gd name="T5" fmla="*/ 22 h 283"/>
                <a:gd name="T6" fmla="*/ 40 w 95"/>
                <a:gd name="T7" fmla="*/ 33 h 283"/>
                <a:gd name="T8" fmla="*/ 47 w 95"/>
                <a:gd name="T9" fmla="*/ 45 h 283"/>
                <a:gd name="T10" fmla="*/ 55 w 95"/>
                <a:gd name="T11" fmla="*/ 56 h 283"/>
                <a:gd name="T12" fmla="*/ 55 w 95"/>
                <a:gd name="T13" fmla="*/ 67 h 283"/>
                <a:gd name="T14" fmla="*/ 55 w 95"/>
                <a:gd name="T15" fmla="*/ 74 h 283"/>
                <a:gd name="T16" fmla="*/ 57 w 95"/>
                <a:gd name="T17" fmla="*/ 78 h 283"/>
                <a:gd name="T18" fmla="*/ 62 w 95"/>
                <a:gd name="T19" fmla="*/ 89 h 283"/>
                <a:gd name="T20" fmla="*/ 65 w 95"/>
                <a:gd name="T21" fmla="*/ 103 h 283"/>
                <a:gd name="T22" fmla="*/ 70 w 95"/>
                <a:gd name="T23" fmla="*/ 118 h 283"/>
                <a:gd name="T24" fmla="*/ 70 w 95"/>
                <a:gd name="T25" fmla="*/ 136 h 283"/>
                <a:gd name="T26" fmla="*/ 67 w 95"/>
                <a:gd name="T27" fmla="*/ 156 h 283"/>
                <a:gd name="T28" fmla="*/ 62 w 95"/>
                <a:gd name="T29" fmla="*/ 172 h 283"/>
                <a:gd name="T30" fmla="*/ 60 w 95"/>
                <a:gd name="T31" fmla="*/ 178 h 283"/>
                <a:gd name="T32" fmla="*/ 62 w 95"/>
                <a:gd name="T33" fmla="*/ 187 h 283"/>
                <a:gd name="T34" fmla="*/ 62 w 95"/>
                <a:gd name="T35" fmla="*/ 196 h 283"/>
                <a:gd name="T36" fmla="*/ 65 w 95"/>
                <a:gd name="T37" fmla="*/ 207 h 283"/>
                <a:gd name="T38" fmla="*/ 65 w 95"/>
                <a:gd name="T39" fmla="*/ 218 h 283"/>
                <a:gd name="T40" fmla="*/ 67 w 95"/>
                <a:gd name="T41" fmla="*/ 230 h 283"/>
                <a:gd name="T42" fmla="*/ 70 w 95"/>
                <a:gd name="T43" fmla="*/ 241 h 283"/>
                <a:gd name="T44" fmla="*/ 67 w 95"/>
                <a:gd name="T45" fmla="*/ 250 h 283"/>
                <a:gd name="T46" fmla="*/ 65 w 95"/>
                <a:gd name="T47" fmla="*/ 263 h 283"/>
                <a:gd name="T48" fmla="*/ 62 w 95"/>
                <a:gd name="T49" fmla="*/ 276 h 283"/>
                <a:gd name="T50" fmla="*/ 62 w 95"/>
                <a:gd name="T51" fmla="*/ 283 h 283"/>
                <a:gd name="T52" fmla="*/ 65 w 95"/>
                <a:gd name="T53" fmla="*/ 276 h 283"/>
                <a:gd name="T54" fmla="*/ 70 w 95"/>
                <a:gd name="T55" fmla="*/ 263 h 283"/>
                <a:gd name="T56" fmla="*/ 77 w 95"/>
                <a:gd name="T57" fmla="*/ 247 h 283"/>
                <a:gd name="T58" fmla="*/ 80 w 95"/>
                <a:gd name="T59" fmla="*/ 238 h 283"/>
                <a:gd name="T60" fmla="*/ 80 w 95"/>
                <a:gd name="T61" fmla="*/ 234 h 283"/>
                <a:gd name="T62" fmla="*/ 80 w 95"/>
                <a:gd name="T63" fmla="*/ 225 h 283"/>
                <a:gd name="T64" fmla="*/ 80 w 95"/>
                <a:gd name="T65" fmla="*/ 214 h 283"/>
                <a:gd name="T66" fmla="*/ 80 w 95"/>
                <a:gd name="T67" fmla="*/ 201 h 283"/>
                <a:gd name="T68" fmla="*/ 77 w 95"/>
                <a:gd name="T69" fmla="*/ 187 h 283"/>
                <a:gd name="T70" fmla="*/ 77 w 95"/>
                <a:gd name="T71" fmla="*/ 178 h 283"/>
                <a:gd name="T72" fmla="*/ 77 w 95"/>
                <a:gd name="T73" fmla="*/ 167 h 283"/>
                <a:gd name="T74" fmla="*/ 80 w 95"/>
                <a:gd name="T75" fmla="*/ 160 h 283"/>
                <a:gd name="T76" fmla="*/ 85 w 95"/>
                <a:gd name="T77" fmla="*/ 149 h 283"/>
                <a:gd name="T78" fmla="*/ 90 w 95"/>
                <a:gd name="T79" fmla="*/ 134 h 283"/>
                <a:gd name="T80" fmla="*/ 95 w 95"/>
                <a:gd name="T81" fmla="*/ 125 h 283"/>
                <a:gd name="T82" fmla="*/ 90 w 95"/>
                <a:gd name="T83" fmla="*/ 114 h 283"/>
                <a:gd name="T84" fmla="*/ 82 w 95"/>
                <a:gd name="T85" fmla="*/ 96 h 283"/>
                <a:gd name="T86" fmla="*/ 77 w 95"/>
                <a:gd name="T87" fmla="*/ 82 h 283"/>
                <a:gd name="T88" fmla="*/ 75 w 95"/>
                <a:gd name="T89" fmla="*/ 76 h 283"/>
                <a:gd name="T90" fmla="*/ 75 w 95"/>
                <a:gd name="T91" fmla="*/ 71 h 283"/>
                <a:gd name="T92" fmla="*/ 72 w 95"/>
                <a:gd name="T93" fmla="*/ 60 h 283"/>
                <a:gd name="T94" fmla="*/ 70 w 95"/>
                <a:gd name="T95" fmla="*/ 47 h 283"/>
                <a:gd name="T96" fmla="*/ 70 w 95"/>
                <a:gd name="T97" fmla="*/ 36 h 283"/>
                <a:gd name="T98" fmla="*/ 62 w 95"/>
                <a:gd name="T99" fmla="*/ 27 h 283"/>
                <a:gd name="T100" fmla="*/ 52 w 95"/>
                <a:gd name="T101" fmla="*/ 16 h 283"/>
                <a:gd name="T102" fmla="*/ 40 w 95"/>
                <a:gd name="T103" fmla="*/ 7 h 283"/>
                <a:gd name="T104" fmla="*/ 8 w 95"/>
                <a:gd name="T105" fmla="*/ 0 h 283"/>
                <a:gd name="T106" fmla="*/ 0 w 95"/>
                <a:gd name="T107" fmla="*/ 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283">
                  <a:moveTo>
                    <a:pt x="0" y="9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10" y="13"/>
                  </a:lnTo>
                  <a:lnTo>
                    <a:pt x="18" y="18"/>
                  </a:lnTo>
                  <a:lnTo>
                    <a:pt x="23" y="22"/>
                  </a:lnTo>
                  <a:lnTo>
                    <a:pt x="33" y="29"/>
                  </a:lnTo>
                  <a:lnTo>
                    <a:pt x="40" y="33"/>
                  </a:lnTo>
                  <a:lnTo>
                    <a:pt x="45" y="40"/>
                  </a:lnTo>
                  <a:lnTo>
                    <a:pt x="47" y="45"/>
                  </a:lnTo>
                  <a:lnTo>
                    <a:pt x="52" y="51"/>
                  </a:lnTo>
                  <a:lnTo>
                    <a:pt x="55" y="56"/>
                  </a:lnTo>
                  <a:lnTo>
                    <a:pt x="55" y="62"/>
                  </a:lnTo>
                  <a:lnTo>
                    <a:pt x="55" y="67"/>
                  </a:lnTo>
                  <a:lnTo>
                    <a:pt x="55" y="71"/>
                  </a:lnTo>
                  <a:lnTo>
                    <a:pt x="55" y="74"/>
                  </a:lnTo>
                  <a:lnTo>
                    <a:pt x="55" y="76"/>
                  </a:lnTo>
                  <a:lnTo>
                    <a:pt x="57" y="78"/>
                  </a:lnTo>
                  <a:lnTo>
                    <a:pt x="57" y="82"/>
                  </a:lnTo>
                  <a:lnTo>
                    <a:pt x="62" y="89"/>
                  </a:lnTo>
                  <a:lnTo>
                    <a:pt x="62" y="96"/>
                  </a:lnTo>
                  <a:lnTo>
                    <a:pt x="65" y="103"/>
                  </a:lnTo>
                  <a:lnTo>
                    <a:pt x="67" y="109"/>
                  </a:lnTo>
                  <a:lnTo>
                    <a:pt x="70" y="118"/>
                  </a:lnTo>
                  <a:lnTo>
                    <a:pt x="70" y="127"/>
                  </a:lnTo>
                  <a:lnTo>
                    <a:pt x="70" y="136"/>
                  </a:lnTo>
                  <a:lnTo>
                    <a:pt x="67" y="147"/>
                  </a:lnTo>
                  <a:lnTo>
                    <a:pt x="67" y="156"/>
                  </a:lnTo>
                  <a:lnTo>
                    <a:pt x="62" y="165"/>
                  </a:lnTo>
                  <a:lnTo>
                    <a:pt x="62" y="172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60" y="181"/>
                  </a:lnTo>
                  <a:lnTo>
                    <a:pt x="62" y="187"/>
                  </a:lnTo>
                  <a:lnTo>
                    <a:pt x="62" y="192"/>
                  </a:lnTo>
                  <a:lnTo>
                    <a:pt x="62" y="196"/>
                  </a:lnTo>
                  <a:lnTo>
                    <a:pt x="62" y="203"/>
                  </a:lnTo>
                  <a:lnTo>
                    <a:pt x="65" y="207"/>
                  </a:lnTo>
                  <a:lnTo>
                    <a:pt x="65" y="214"/>
                  </a:lnTo>
                  <a:lnTo>
                    <a:pt x="65" y="218"/>
                  </a:lnTo>
                  <a:lnTo>
                    <a:pt x="65" y="223"/>
                  </a:lnTo>
                  <a:lnTo>
                    <a:pt x="67" y="230"/>
                  </a:lnTo>
                  <a:lnTo>
                    <a:pt x="67" y="236"/>
                  </a:lnTo>
                  <a:lnTo>
                    <a:pt x="70" y="241"/>
                  </a:lnTo>
                  <a:lnTo>
                    <a:pt x="67" y="243"/>
                  </a:lnTo>
                  <a:lnTo>
                    <a:pt x="67" y="250"/>
                  </a:lnTo>
                  <a:lnTo>
                    <a:pt x="65" y="254"/>
                  </a:lnTo>
                  <a:lnTo>
                    <a:pt x="65" y="263"/>
                  </a:lnTo>
                  <a:lnTo>
                    <a:pt x="62" y="270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2" y="283"/>
                  </a:lnTo>
                  <a:lnTo>
                    <a:pt x="62" y="281"/>
                  </a:lnTo>
                  <a:lnTo>
                    <a:pt x="65" y="276"/>
                  </a:lnTo>
                  <a:lnTo>
                    <a:pt x="67" y="270"/>
                  </a:lnTo>
                  <a:lnTo>
                    <a:pt x="70" y="263"/>
                  </a:lnTo>
                  <a:lnTo>
                    <a:pt x="72" y="254"/>
                  </a:lnTo>
                  <a:lnTo>
                    <a:pt x="77" y="247"/>
                  </a:lnTo>
                  <a:lnTo>
                    <a:pt x="80" y="241"/>
                  </a:lnTo>
                  <a:lnTo>
                    <a:pt x="80" y="238"/>
                  </a:lnTo>
                  <a:lnTo>
                    <a:pt x="80" y="236"/>
                  </a:lnTo>
                  <a:lnTo>
                    <a:pt x="80" y="234"/>
                  </a:lnTo>
                  <a:lnTo>
                    <a:pt x="80" y="230"/>
                  </a:lnTo>
                  <a:lnTo>
                    <a:pt x="80" y="225"/>
                  </a:lnTo>
                  <a:lnTo>
                    <a:pt x="80" y="218"/>
                  </a:lnTo>
                  <a:lnTo>
                    <a:pt x="80" y="214"/>
                  </a:lnTo>
                  <a:lnTo>
                    <a:pt x="80" y="205"/>
                  </a:lnTo>
                  <a:lnTo>
                    <a:pt x="80" y="201"/>
                  </a:lnTo>
                  <a:lnTo>
                    <a:pt x="77" y="194"/>
                  </a:lnTo>
                  <a:lnTo>
                    <a:pt x="77" y="187"/>
                  </a:lnTo>
                  <a:lnTo>
                    <a:pt x="77" y="183"/>
                  </a:lnTo>
                  <a:lnTo>
                    <a:pt x="77" y="178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7" y="165"/>
                  </a:lnTo>
                  <a:lnTo>
                    <a:pt x="80" y="160"/>
                  </a:lnTo>
                  <a:lnTo>
                    <a:pt x="82" y="156"/>
                  </a:lnTo>
                  <a:lnTo>
                    <a:pt x="85" y="149"/>
                  </a:lnTo>
                  <a:lnTo>
                    <a:pt x="87" y="140"/>
                  </a:lnTo>
                  <a:lnTo>
                    <a:pt x="90" y="134"/>
                  </a:lnTo>
                  <a:lnTo>
                    <a:pt x="92" y="127"/>
                  </a:lnTo>
                  <a:lnTo>
                    <a:pt x="95" y="125"/>
                  </a:lnTo>
                  <a:lnTo>
                    <a:pt x="92" y="118"/>
                  </a:lnTo>
                  <a:lnTo>
                    <a:pt x="90" y="114"/>
                  </a:lnTo>
                  <a:lnTo>
                    <a:pt x="85" y="105"/>
                  </a:lnTo>
                  <a:lnTo>
                    <a:pt x="82" y="96"/>
                  </a:lnTo>
                  <a:lnTo>
                    <a:pt x="80" y="87"/>
                  </a:lnTo>
                  <a:lnTo>
                    <a:pt x="77" y="82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5" y="71"/>
                  </a:lnTo>
                  <a:lnTo>
                    <a:pt x="72" y="65"/>
                  </a:lnTo>
                  <a:lnTo>
                    <a:pt x="72" y="60"/>
                  </a:lnTo>
                  <a:lnTo>
                    <a:pt x="70" y="51"/>
                  </a:lnTo>
                  <a:lnTo>
                    <a:pt x="70" y="47"/>
                  </a:lnTo>
                  <a:lnTo>
                    <a:pt x="70" y="40"/>
                  </a:lnTo>
                  <a:lnTo>
                    <a:pt x="70" y="36"/>
                  </a:lnTo>
                  <a:lnTo>
                    <a:pt x="65" y="31"/>
                  </a:lnTo>
                  <a:lnTo>
                    <a:pt x="62" y="27"/>
                  </a:lnTo>
                  <a:lnTo>
                    <a:pt x="57" y="20"/>
                  </a:lnTo>
                  <a:lnTo>
                    <a:pt x="52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04" name="Freeform 60"/>
            <p:cNvSpPr>
              <a:spLocks/>
            </p:cNvSpPr>
            <p:nvPr/>
          </p:nvSpPr>
          <p:spPr bwMode="auto">
            <a:xfrm>
              <a:off x="1384" y="1959"/>
              <a:ext cx="57" cy="38"/>
            </a:xfrm>
            <a:custGeom>
              <a:avLst/>
              <a:gdLst>
                <a:gd name="T0" fmla="*/ 0 w 57"/>
                <a:gd name="T1" fmla="*/ 25 h 38"/>
                <a:gd name="T2" fmla="*/ 10 w 57"/>
                <a:gd name="T3" fmla="*/ 25 h 38"/>
                <a:gd name="T4" fmla="*/ 10 w 57"/>
                <a:gd name="T5" fmla="*/ 29 h 38"/>
                <a:gd name="T6" fmla="*/ 10 w 57"/>
                <a:gd name="T7" fmla="*/ 34 h 38"/>
                <a:gd name="T8" fmla="*/ 10 w 57"/>
                <a:gd name="T9" fmla="*/ 36 h 38"/>
                <a:gd name="T10" fmla="*/ 15 w 57"/>
                <a:gd name="T11" fmla="*/ 38 h 38"/>
                <a:gd name="T12" fmla="*/ 17 w 57"/>
                <a:gd name="T13" fmla="*/ 38 h 38"/>
                <a:gd name="T14" fmla="*/ 24 w 57"/>
                <a:gd name="T15" fmla="*/ 38 h 38"/>
                <a:gd name="T16" fmla="*/ 29 w 57"/>
                <a:gd name="T17" fmla="*/ 34 h 38"/>
                <a:gd name="T18" fmla="*/ 37 w 57"/>
                <a:gd name="T19" fmla="*/ 31 h 38"/>
                <a:gd name="T20" fmla="*/ 42 w 57"/>
                <a:gd name="T21" fmla="*/ 27 h 38"/>
                <a:gd name="T22" fmla="*/ 47 w 57"/>
                <a:gd name="T23" fmla="*/ 27 h 38"/>
                <a:gd name="T24" fmla="*/ 54 w 57"/>
                <a:gd name="T25" fmla="*/ 22 h 38"/>
                <a:gd name="T26" fmla="*/ 57 w 57"/>
                <a:gd name="T27" fmla="*/ 22 h 38"/>
                <a:gd name="T28" fmla="*/ 54 w 57"/>
                <a:gd name="T29" fmla="*/ 5 h 38"/>
                <a:gd name="T30" fmla="*/ 52 w 57"/>
                <a:gd name="T31" fmla="*/ 2 h 38"/>
                <a:gd name="T32" fmla="*/ 44 w 57"/>
                <a:gd name="T33" fmla="*/ 2 h 38"/>
                <a:gd name="T34" fmla="*/ 39 w 57"/>
                <a:gd name="T35" fmla="*/ 2 h 38"/>
                <a:gd name="T36" fmla="*/ 34 w 57"/>
                <a:gd name="T37" fmla="*/ 0 h 38"/>
                <a:gd name="T38" fmla="*/ 27 w 57"/>
                <a:gd name="T39" fmla="*/ 0 h 38"/>
                <a:gd name="T40" fmla="*/ 22 w 57"/>
                <a:gd name="T41" fmla="*/ 2 h 38"/>
                <a:gd name="T42" fmla="*/ 12 w 57"/>
                <a:gd name="T43" fmla="*/ 7 h 38"/>
                <a:gd name="T44" fmla="*/ 5 w 57"/>
                <a:gd name="T45" fmla="*/ 16 h 38"/>
                <a:gd name="T46" fmla="*/ 0 w 57"/>
                <a:gd name="T47" fmla="*/ 22 h 38"/>
                <a:gd name="T48" fmla="*/ 0 w 57"/>
                <a:gd name="T49" fmla="*/ 25 h 38"/>
                <a:gd name="T50" fmla="*/ 0 w 57"/>
                <a:gd name="T5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8">
                  <a:moveTo>
                    <a:pt x="0" y="25"/>
                  </a:moveTo>
                  <a:lnTo>
                    <a:pt x="10" y="25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4" y="38"/>
                  </a:lnTo>
                  <a:lnTo>
                    <a:pt x="29" y="34"/>
                  </a:lnTo>
                  <a:lnTo>
                    <a:pt x="37" y="31"/>
                  </a:lnTo>
                  <a:lnTo>
                    <a:pt x="42" y="27"/>
                  </a:lnTo>
                  <a:lnTo>
                    <a:pt x="47" y="27"/>
                  </a:lnTo>
                  <a:lnTo>
                    <a:pt x="54" y="22"/>
                  </a:lnTo>
                  <a:lnTo>
                    <a:pt x="57" y="22"/>
                  </a:lnTo>
                  <a:lnTo>
                    <a:pt x="54" y="5"/>
                  </a:lnTo>
                  <a:lnTo>
                    <a:pt x="52" y="2"/>
                  </a:lnTo>
                  <a:lnTo>
                    <a:pt x="44" y="2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2" y="7"/>
                  </a:lnTo>
                  <a:lnTo>
                    <a:pt x="5" y="16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05" name="Freeform 61"/>
            <p:cNvSpPr>
              <a:spLocks/>
            </p:cNvSpPr>
            <p:nvPr/>
          </p:nvSpPr>
          <p:spPr bwMode="auto">
            <a:xfrm>
              <a:off x="1096" y="1823"/>
              <a:ext cx="312" cy="234"/>
            </a:xfrm>
            <a:custGeom>
              <a:avLst/>
              <a:gdLst>
                <a:gd name="T0" fmla="*/ 70 w 312"/>
                <a:gd name="T1" fmla="*/ 234 h 234"/>
                <a:gd name="T2" fmla="*/ 99 w 312"/>
                <a:gd name="T3" fmla="*/ 227 h 234"/>
                <a:gd name="T4" fmla="*/ 99 w 312"/>
                <a:gd name="T5" fmla="*/ 210 h 234"/>
                <a:gd name="T6" fmla="*/ 112 w 312"/>
                <a:gd name="T7" fmla="*/ 185 h 234"/>
                <a:gd name="T8" fmla="*/ 114 w 312"/>
                <a:gd name="T9" fmla="*/ 170 h 234"/>
                <a:gd name="T10" fmla="*/ 117 w 312"/>
                <a:gd name="T11" fmla="*/ 152 h 234"/>
                <a:gd name="T12" fmla="*/ 117 w 312"/>
                <a:gd name="T13" fmla="*/ 132 h 234"/>
                <a:gd name="T14" fmla="*/ 117 w 312"/>
                <a:gd name="T15" fmla="*/ 116 h 234"/>
                <a:gd name="T16" fmla="*/ 119 w 312"/>
                <a:gd name="T17" fmla="*/ 109 h 234"/>
                <a:gd name="T18" fmla="*/ 127 w 312"/>
                <a:gd name="T19" fmla="*/ 125 h 234"/>
                <a:gd name="T20" fmla="*/ 139 w 312"/>
                <a:gd name="T21" fmla="*/ 143 h 234"/>
                <a:gd name="T22" fmla="*/ 144 w 312"/>
                <a:gd name="T23" fmla="*/ 138 h 234"/>
                <a:gd name="T24" fmla="*/ 144 w 312"/>
                <a:gd name="T25" fmla="*/ 123 h 234"/>
                <a:gd name="T26" fmla="*/ 164 w 312"/>
                <a:gd name="T27" fmla="*/ 105 h 234"/>
                <a:gd name="T28" fmla="*/ 184 w 312"/>
                <a:gd name="T29" fmla="*/ 89 h 234"/>
                <a:gd name="T30" fmla="*/ 199 w 312"/>
                <a:gd name="T31" fmla="*/ 87 h 234"/>
                <a:gd name="T32" fmla="*/ 223 w 312"/>
                <a:gd name="T33" fmla="*/ 87 h 234"/>
                <a:gd name="T34" fmla="*/ 246 w 312"/>
                <a:gd name="T35" fmla="*/ 89 h 234"/>
                <a:gd name="T36" fmla="*/ 258 w 312"/>
                <a:gd name="T37" fmla="*/ 92 h 234"/>
                <a:gd name="T38" fmla="*/ 273 w 312"/>
                <a:gd name="T39" fmla="*/ 80 h 234"/>
                <a:gd name="T40" fmla="*/ 298 w 312"/>
                <a:gd name="T41" fmla="*/ 74 h 234"/>
                <a:gd name="T42" fmla="*/ 310 w 312"/>
                <a:gd name="T43" fmla="*/ 74 h 234"/>
                <a:gd name="T44" fmla="*/ 310 w 312"/>
                <a:gd name="T45" fmla="*/ 58 h 234"/>
                <a:gd name="T46" fmla="*/ 305 w 312"/>
                <a:gd name="T47" fmla="*/ 43 h 234"/>
                <a:gd name="T48" fmla="*/ 293 w 312"/>
                <a:gd name="T49" fmla="*/ 25 h 234"/>
                <a:gd name="T50" fmla="*/ 273 w 312"/>
                <a:gd name="T51" fmla="*/ 14 h 234"/>
                <a:gd name="T52" fmla="*/ 251 w 312"/>
                <a:gd name="T53" fmla="*/ 7 h 234"/>
                <a:gd name="T54" fmla="*/ 233 w 312"/>
                <a:gd name="T55" fmla="*/ 2 h 234"/>
                <a:gd name="T56" fmla="*/ 223 w 312"/>
                <a:gd name="T57" fmla="*/ 16 h 234"/>
                <a:gd name="T58" fmla="*/ 211 w 312"/>
                <a:gd name="T59" fmla="*/ 11 h 234"/>
                <a:gd name="T60" fmla="*/ 194 w 312"/>
                <a:gd name="T61" fmla="*/ 5 h 234"/>
                <a:gd name="T62" fmla="*/ 171 w 312"/>
                <a:gd name="T63" fmla="*/ 5 h 234"/>
                <a:gd name="T64" fmla="*/ 142 w 312"/>
                <a:gd name="T65" fmla="*/ 7 h 234"/>
                <a:gd name="T66" fmla="*/ 122 w 312"/>
                <a:gd name="T67" fmla="*/ 9 h 234"/>
                <a:gd name="T68" fmla="*/ 97 w 312"/>
                <a:gd name="T69" fmla="*/ 16 h 234"/>
                <a:gd name="T70" fmla="*/ 75 w 312"/>
                <a:gd name="T71" fmla="*/ 25 h 234"/>
                <a:gd name="T72" fmla="*/ 57 w 312"/>
                <a:gd name="T73" fmla="*/ 34 h 234"/>
                <a:gd name="T74" fmla="*/ 45 w 312"/>
                <a:gd name="T75" fmla="*/ 43 h 234"/>
                <a:gd name="T76" fmla="*/ 55 w 312"/>
                <a:gd name="T77" fmla="*/ 47 h 234"/>
                <a:gd name="T78" fmla="*/ 30 w 312"/>
                <a:gd name="T79" fmla="*/ 58 h 234"/>
                <a:gd name="T80" fmla="*/ 8 w 312"/>
                <a:gd name="T81" fmla="*/ 83 h 234"/>
                <a:gd name="T82" fmla="*/ 0 w 312"/>
                <a:gd name="T83" fmla="*/ 107 h 234"/>
                <a:gd name="T84" fmla="*/ 3 w 312"/>
                <a:gd name="T85" fmla="*/ 121 h 234"/>
                <a:gd name="T86" fmla="*/ 8 w 312"/>
                <a:gd name="T87" fmla="*/ 116 h 234"/>
                <a:gd name="T88" fmla="*/ 20 w 312"/>
                <a:gd name="T89" fmla="*/ 145 h 234"/>
                <a:gd name="T90" fmla="*/ 50 w 312"/>
                <a:gd name="T91" fmla="*/ 19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234">
                  <a:moveTo>
                    <a:pt x="50" y="194"/>
                  </a:moveTo>
                  <a:lnTo>
                    <a:pt x="60" y="201"/>
                  </a:lnTo>
                  <a:lnTo>
                    <a:pt x="70" y="234"/>
                  </a:lnTo>
                  <a:lnTo>
                    <a:pt x="99" y="232"/>
                  </a:lnTo>
                  <a:lnTo>
                    <a:pt x="99" y="230"/>
                  </a:lnTo>
                  <a:lnTo>
                    <a:pt x="99" y="227"/>
                  </a:lnTo>
                  <a:lnTo>
                    <a:pt x="99" y="223"/>
                  </a:lnTo>
                  <a:lnTo>
                    <a:pt x="99" y="216"/>
                  </a:lnTo>
                  <a:lnTo>
                    <a:pt x="99" y="210"/>
                  </a:lnTo>
                  <a:lnTo>
                    <a:pt x="102" y="201"/>
                  </a:lnTo>
                  <a:lnTo>
                    <a:pt x="104" y="194"/>
                  </a:lnTo>
                  <a:lnTo>
                    <a:pt x="112" y="185"/>
                  </a:lnTo>
                  <a:lnTo>
                    <a:pt x="112" y="181"/>
                  </a:lnTo>
                  <a:lnTo>
                    <a:pt x="112" y="174"/>
                  </a:lnTo>
                  <a:lnTo>
                    <a:pt x="114" y="170"/>
                  </a:lnTo>
                  <a:lnTo>
                    <a:pt x="117" y="165"/>
                  </a:lnTo>
                  <a:lnTo>
                    <a:pt x="117" y="158"/>
                  </a:lnTo>
                  <a:lnTo>
                    <a:pt x="117" y="152"/>
                  </a:lnTo>
                  <a:lnTo>
                    <a:pt x="117" y="145"/>
                  </a:lnTo>
                  <a:lnTo>
                    <a:pt x="117" y="138"/>
                  </a:lnTo>
                  <a:lnTo>
                    <a:pt x="117" y="132"/>
                  </a:lnTo>
                  <a:lnTo>
                    <a:pt x="117" y="125"/>
                  </a:lnTo>
                  <a:lnTo>
                    <a:pt x="117" y="121"/>
                  </a:lnTo>
                  <a:lnTo>
                    <a:pt x="117" y="116"/>
                  </a:lnTo>
                  <a:lnTo>
                    <a:pt x="117" y="109"/>
                  </a:lnTo>
                  <a:lnTo>
                    <a:pt x="119" y="107"/>
                  </a:lnTo>
                  <a:lnTo>
                    <a:pt x="119" y="109"/>
                  </a:lnTo>
                  <a:lnTo>
                    <a:pt x="119" y="112"/>
                  </a:lnTo>
                  <a:lnTo>
                    <a:pt x="122" y="118"/>
                  </a:lnTo>
                  <a:lnTo>
                    <a:pt x="127" y="125"/>
                  </a:lnTo>
                  <a:lnTo>
                    <a:pt x="129" y="132"/>
                  </a:lnTo>
                  <a:lnTo>
                    <a:pt x="132" y="138"/>
                  </a:lnTo>
                  <a:lnTo>
                    <a:pt x="139" y="143"/>
                  </a:lnTo>
                  <a:lnTo>
                    <a:pt x="147" y="145"/>
                  </a:lnTo>
                  <a:lnTo>
                    <a:pt x="144" y="141"/>
                  </a:lnTo>
                  <a:lnTo>
                    <a:pt x="144" y="138"/>
                  </a:lnTo>
                  <a:lnTo>
                    <a:pt x="142" y="132"/>
                  </a:lnTo>
                  <a:lnTo>
                    <a:pt x="144" y="127"/>
                  </a:lnTo>
                  <a:lnTo>
                    <a:pt x="144" y="123"/>
                  </a:lnTo>
                  <a:lnTo>
                    <a:pt x="149" y="116"/>
                  </a:lnTo>
                  <a:lnTo>
                    <a:pt x="154" y="112"/>
                  </a:lnTo>
                  <a:lnTo>
                    <a:pt x="164" y="105"/>
                  </a:lnTo>
                  <a:lnTo>
                    <a:pt x="171" y="98"/>
                  </a:lnTo>
                  <a:lnTo>
                    <a:pt x="179" y="94"/>
                  </a:lnTo>
                  <a:lnTo>
                    <a:pt x="184" y="89"/>
                  </a:lnTo>
                  <a:lnTo>
                    <a:pt x="189" y="89"/>
                  </a:lnTo>
                  <a:lnTo>
                    <a:pt x="194" y="87"/>
                  </a:lnTo>
                  <a:lnTo>
                    <a:pt x="199" y="87"/>
                  </a:lnTo>
                  <a:lnTo>
                    <a:pt x="203" y="87"/>
                  </a:lnTo>
                  <a:lnTo>
                    <a:pt x="216" y="87"/>
                  </a:lnTo>
                  <a:lnTo>
                    <a:pt x="223" y="87"/>
                  </a:lnTo>
                  <a:lnTo>
                    <a:pt x="231" y="87"/>
                  </a:lnTo>
                  <a:lnTo>
                    <a:pt x="238" y="89"/>
                  </a:lnTo>
                  <a:lnTo>
                    <a:pt x="246" y="89"/>
                  </a:lnTo>
                  <a:lnTo>
                    <a:pt x="253" y="92"/>
                  </a:lnTo>
                  <a:lnTo>
                    <a:pt x="258" y="94"/>
                  </a:lnTo>
                  <a:lnTo>
                    <a:pt x="258" y="92"/>
                  </a:lnTo>
                  <a:lnTo>
                    <a:pt x="260" y="89"/>
                  </a:lnTo>
                  <a:lnTo>
                    <a:pt x="265" y="83"/>
                  </a:lnTo>
                  <a:lnTo>
                    <a:pt x="273" y="80"/>
                  </a:lnTo>
                  <a:lnTo>
                    <a:pt x="280" y="76"/>
                  </a:lnTo>
                  <a:lnTo>
                    <a:pt x="288" y="74"/>
                  </a:lnTo>
                  <a:lnTo>
                    <a:pt x="298" y="74"/>
                  </a:lnTo>
                  <a:lnTo>
                    <a:pt x="305" y="78"/>
                  </a:lnTo>
                  <a:lnTo>
                    <a:pt x="308" y="76"/>
                  </a:lnTo>
                  <a:lnTo>
                    <a:pt x="310" y="74"/>
                  </a:lnTo>
                  <a:lnTo>
                    <a:pt x="310" y="67"/>
                  </a:lnTo>
                  <a:lnTo>
                    <a:pt x="312" y="63"/>
                  </a:lnTo>
                  <a:lnTo>
                    <a:pt x="310" y="58"/>
                  </a:lnTo>
                  <a:lnTo>
                    <a:pt x="310" y="54"/>
                  </a:lnTo>
                  <a:lnTo>
                    <a:pt x="308" y="47"/>
                  </a:lnTo>
                  <a:lnTo>
                    <a:pt x="305" y="43"/>
                  </a:lnTo>
                  <a:lnTo>
                    <a:pt x="303" y="36"/>
                  </a:lnTo>
                  <a:lnTo>
                    <a:pt x="298" y="31"/>
                  </a:lnTo>
                  <a:lnTo>
                    <a:pt x="293" y="25"/>
                  </a:lnTo>
                  <a:lnTo>
                    <a:pt x="288" y="22"/>
                  </a:lnTo>
                  <a:lnTo>
                    <a:pt x="280" y="18"/>
                  </a:lnTo>
                  <a:lnTo>
                    <a:pt x="273" y="14"/>
                  </a:lnTo>
                  <a:lnTo>
                    <a:pt x="265" y="11"/>
                  </a:lnTo>
                  <a:lnTo>
                    <a:pt x="258" y="9"/>
                  </a:lnTo>
                  <a:lnTo>
                    <a:pt x="251" y="7"/>
                  </a:lnTo>
                  <a:lnTo>
                    <a:pt x="243" y="5"/>
                  </a:lnTo>
                  <a:lnTo>
                    <a:pt x="238" y="2"/>
                  </a:lnTo>
                  <a:lnTo>
                    <a:pt x="233" y="2"/>
                  </a:lnTo>
                  <a:lnTo>
                    <a:pt x="226" y="0"/>
                  </a:lnTo>
                  <a:lnTo>
                    <a:pt x="223" y="0"/>
                  </a:lnTo>
                  <a:lnTo>
                    <a:pt x="223" y="16"/>
                  </a:lnTo>
                  <a:lnTo>
                    <a:pt x="221" y="14"/>
                  </a:lnTo>
                  <a:lnTo>
                    <a:pt x="218" y="11"/>
                  </a:lnTo>
                  <a:lnTo>
                    <a:pt x="211" y="11"/>
                  </a:lnTo>
                  <a:lnTo>
                    <a:pt x="206" y="9"/>
                  </a:lnTo>
                  <a:lnTo>
                    <a:pt x="199" y="7"/>
                  </a:lnTo>
                  <a:lnTo>
                    <a:pt x="194" y="5"/>
                  </a:lnTo>
                  <a:lnTo>
                    <a:pt x="186" y="5"/>
                  </a:lnTo>
                  <a:lnTo>
                    <a:pt x="179" y="5"/>
                  </a:lnTo>
                  <a:lnTo>
                    <a:pt x="171" y="5"/>
                  </a:lnTo>
                  <a:lnTo>
                    <a:pt x="161" y="5"/>
                  </a:lnTo>
                  <a:lnTo>
                    <a:pt x="151" y="5"/>
                  </a:lnTo>
                  <a:lnTo>
                    <a:pt x="142" y="7"/>
                  </a:lnTo>
                  <a:lnTo>
                    <a:pt x="134" y="7"/>
                  </a:lnTo>
                  <a:lnTo>
                    <a:pt x="127" y="9"/>
                  </a:lnTo>
                  <a:lnTo>
                    <a:pt x="122" y="9"/>
                  </a:lnTo>
                  <a:lnTo>
                    <a:pt x="117" y="11"/>
                  </a:lnTo>
                  <a:lnTo>
                    <a:pt x="107" y="14"/>
                  </a:lnTo>
                  <a:lnTo>
                    <a:pt x="97" y="16"/>
                  </a:lnTo>
                  <a:lnTo>
                    <a:pt x="87" y="20"/>
                  </a:lnTo>
                  <a:lnTo>
                    <a:pt x="80" y="22"/>
                  </a:lnTo>
                  <a:lnTo>
                    <a:pt x="75" y="25"/>
                  </a:lnTo>
                  <a:lnTo>
                    <a:pt x="67" y="29"/>
                  </a:lnTo>
                  <a:lnTo>
                    <a:pt x="62" y="31"/>
                  </a:lnTo>
                  <a:lnTo>
                    <a:pt x="57" y="34"/>
                  </a:lnTo>
                  <a:lnTo>
                    <a:pt x="52" y="36"/>
                  </a:lnTo>
                  <a:lnTo>
                    <a:pt x="50" y="40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67" y="43"/>
                  </a:lnTo>
                  <a:lnTo>
                    <a:pt x="55" y="47"/>
                  </a:lnTo>
                  <a:lnTo>
                    <a:pt x="47" y="49"/>
                  </a:lnTo>
                  <a:lnTo>
                    <a:pt x="40" y="54"/>
                  </a:lnTo>
                  <a:lnTo>
                    <a:pt x="30" y="58"/>
                  </a:lnTo>
                  <a:lnTo>
                    <a:pt x="23" y="65"/>
                  </a:lnTo>
                  <a:lnTo>
                    <a:pt x="15" y="74"/>
                  </a:lnTo>
                  <a:lnTo>
                    <a:pt x="8" y="83"/>
                  </a:lnTo>
                  <a:lnTo>
                    <a:pt x="3" y="89"/>
                  </a:lnTo>
                  <a:lnTo>
                    <a:pt x="0" y="98"/>
                  </a:lnTo>
                  <a:lnTo>
                    <a:pt x="0" y="107"/>
                  </a:lnTo>
                  <a:lnTo>
                    <a:pt x="0" y="114"/>
                  </a:lnTo>
                  <a:lnTo>
                    <a:pt x="3" y="118"/>
                  </a:lnTo>
                  <a:lnTo>
                    <a:pt x="3" y="121"/>
                  </a:lnTo>
                  <a:lnTo>
                    <a:pt x="3" y="123"/>
                  </a:lnTo>
                  <a:lnTo>
                    <a:pt x="3" y="118"/>
                  </a:lnTo>
                  <a:lnTo>
                    <a:pt x="8" y="116"/>
                  </a:lnTo>
                  <a:lnTo>
                    <a:pt x="13" y="112"/>
                  </a:lnTo>
                  <a:lnTo>
                    <a:pt x="15" y="112"/>
                  </a:lnTo>
                  <a:lnTo>
                    <a:pt x="20" y="145"/>
                  </a:lnTo>
                  <a:lnTo>
                    <a:pt x="28" y="138"/>
                  </a:lnTo>
                  <a:lnTo>
                    <a:pt x="42" y="194"/>
                  </a:lnTo>
                  <a:lnTo>
                    <a:pt x="50" y="194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06" name="Freeform 62"/>
            <p:cNvSpPr>
              <a:spLocks/>
            </p:cNvSpPr>
            <p:nvPr/>
          </p:nvSpPr>
          <p:spPr bwMode="auto">
            <a:xfrm>
              <a:off x="1379" y="1981"/>
              <a:ext cx="44" cy="96"/>
            </a:xfrm>
            <a:custGeom>
              <a:avLst/>
              <a:gdLst>
                <a:gd name="T0" fmla="*/ 0 w 44"/>
                <a:gd name="T1" fmla="*/ 9 h 96"/>
                <a:gd name="T2" fmla="*/ 0 w 44"/>
                <a:gd name="T3" fmla="*/ 12 h 96"/>
                <a:gd name="T4" fmla="*/ 2 w 44"/>
                <a:gd name="T5" fmla="*/ 16 h 96"/>
                <a:gd name="T6" fmla="*/ 5 w 44"/>
                <a:gd name="T7" fmla="*/ 20 h 96"/>
                <a:gd name="T8" fmla="*/ 7 w 44"/>
                <a:gd name="T9" fmla="*/ 25 h 96"/>
                <a:gd name="T10" fmla="*/ 10 w 44"/>
                <a:gd name="T11" fmla="*/ 32 h 96"/>
                <a:gd name="T12" fmla="*/ 15 w 44"/>
                <a:gd name="T13" fmla="*/ 38 h 96"/>
                <a:gd name="T14" fmla="*/ 15 w 44"/>
                <a:gd name="T15" fmla="*/ 43 h 96"/>
                <a:gd name="T16" fmla="*/ 20 w 44"/>
                <a:gd name="T17" fmla="*/ 47 h 96"/>
                <a:gd name="T18" fmla="*/ 22 w 44"/>
                <a:gd name="T19" fmla="*/ 52 h 96"/>
                <a:gd name="T20" fmla="*/ 25 w 44"/>
                <a:gd name="T21" fmla="*/ 58 h 96"/>
                <a:gd name="T22" fmla="*/ 27 w 44"/>
                <a:gd name="T23" fmla="*/ 65 h 96"/>
                <a:gd name="T24" fmla="*/ 29 w 44"/>
                <a:gd name="T25" fmla="*/ 72 h 96"/>
                <a:gd name="T26" fmla="*/ 29 w 44"/>
                <a:gd name="T27" fmla="*/ 78 h 96"/>
                <a:gd name="T28" fmla="*/ 25 w 44"/>
                <a:gd name="T29" fmla="*/ 87 h 96"/>
                <a:gd name="T30" fmla="*/ 22 w 44"/>
                <a:gd name="T31" fmla="*/ 94 h 96"/>
                <a:gd name="T32" fmla="*/ 22 w 44"/>
                <a:gd name="T33" fmla="*/ 96 h 96"/>
                <a:gd name="T34" fmla="*/ 25 w 44"/>
                <a:gd name="T35" fmla="*/ 94 h 96"/>
                <a:gd name="T36" fmla="*/ 34 w 44"/>
                <a:gd name="T37" fmla="*/ 92 h 96"/>
                <a:gd name="T38" fmla="*/ 42 w 44"/>
                <a:gd name="T39" fmla="*/ 87 h 96"/>
                <a:gd name="T40" fmla="*/ 44 w 44"/>
                <a:gd name="T41" fmla="*/ 81 h 96"/>
                <a:gd name="T42" fmla="*/ 42 w 44"/>
                <a:gd name="T43" fmla="*/ 76 h 96"/>
                <a:gd name="T44" fmla="*/ 42 w 44"/>
                <a:gd name="T45" fmla="*/ 72 h 96"/>
                <a:gd name="T46" fmla="*/ 39 w 44"/>
                <a:gd name="T47" fmla="*/ 67 h 96"/>
                <a:gd name="T48" fmla="*/ 37 w 44"/>
                <a:gd name="T49" fmla="*/ 63 h 96"/>
                <a:gd name="T50" fmla="*/ 32 w 44"/>
                <a:gd name="T51" fmla="*/ 54 h 96"/>
                <a:gd name="T52" fmla="*/ 29 w 44"/>
                <a:gd name="T53" fmla="*/ 49 h 96"/>
                <a:gd name="T54" fmla="*/ 27 w 44"/>
                <a:gd name="T55" fmla="*/ 40 h 96"/>
                <a:gd name="T56" fmla="*/ 22 w 44"/>
                <a:gd name="T57" fmla="*/ 36 h 96"/>
                <a:gd name="T58" fmla="*/ 20 w 44"/>
                <a:gd name="T59" fmla="*/ 29 h 96"/>
                <a:gd name="T60" fmla="*/ 15 w 44"/>
                <a:gd name="T61" fmla="*/ 23 h 96"/>
                <a:gd name="T62" fmla="*/ 12 w 44"/>
                <a:gd name="T63" fmla="*/ 16 h 96"/>
                <a:gd name="T64" fmla="*/ 10 w 44"/>
                <a:gd name="T65" fmla="*/ 12 h 96"/>
                <a:gd name="T66" fmla="*/ 5 w 44"/>
                <a:gd name="T67" fmla="*/ 3 h 96"/>
                <a:gd name="T68" fmla="*/ 5 w 44"/>
                <a:gd name="T69" fmla="*/ 0 h 96"/>
                <a:gd name="T70" fmla="*/ 0 w 44"/>
                <a:gd name="T71" fmla="*/ 9 h 96"/>
                <a:gd name="T72" fmla="*/ 0 w 44"/>
                <a:gd name="T73" fmla="*/ 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96">
                  <a:moveTo>
                    <a:pt x="0" y="9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5" y="20"/>
                  </a:lnTo>
                  <a:lnTo>
                    <a:pt x="7" y="25"/>
                  </a:lnTo>
                  <a:lnTo>
                    <a:pt x="10" y="32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20" y="47"/>
                  </a:lnTo>
                  <a:lnTo>
                    <a:pt x="22" y="52"/>
                  </a:lnTo>
                  <a:lnTo>
                    <a:pt x="25" y="58"/>
                  </a:lnTo>
                  <a:lnTo>
                    <a:pt x="27" y="65"/>
                  </a:lnTo>
                  <a:lnTo>
                    <a:pt x="29" y="72"/>
                  </a:lnTo>
                  <a:lnTo>
                    <a:pt x="29" y="78"/>
                  </a:lnTo>
                  <a:lnTo>
                    <a:pt x="25" y="87"/>
                  </a:lnTo>
                  <a:lnTo>
                    <a:pt x="22" y="94"/>
                  </a:lnTo>
                  <a:lnTo>
                    <a:pt x="22" y="96"/>
                  </a:lnTo>
                  <a:lnTo>
                    <a:pt x="25" y="94"/>
                  </a:lnTo>
                  <a:lnTo>
                    <a:pt x="34" y="92"/>
                  </a:lnTo>
                  <a:lnTo>
                    <a:pt x="42" y="87"/>
                  </a:lnTo>
                  <a:lnTo>
                    <a:pt x="44" y="81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39" y="67"/>
                  </a:lnTo>
                  <a:lnTo>
                    <a:pt x="37" y="63"/>
                  </a:lnTo>
                  <a:lnTo>
                    <a:pt x="32" y="54"/>
                  </a:lnTo>
                  <a:lnTo>
                    <a:pt x="29" y="49"/>
                  </a:lnTo>
                  <a:lnTo>
                    <a:pt x="27" y="40"/>
                  </a:lnTo>
                  <a:lnTo>
                    <a:pt x="22" y="36"/>
                  </a:lnTo>
                  <a:lnTo>
                    <a:pt x="20" y="29"/>
                  </a:lnTo>
                  <a:lnTo>
                    <a:pt x="15" y="23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07" name="Freeform 63"/>
            <p:cNvSpPr>
              <a:spLocks/>
            </p:cNvSpPr>
            <p:nvPr/>
          </p:nvSpPr>
          <p:spPr bwMode="auto">
            <a:xfrm>
              <a:off x="1337" y="2091"/>
              <a:ext cx="79" cy="35"/>
            </a:xfrm>
            <a:custGeom>
              <a:avLst/>
              <a:gdLst>
                <a:gd name="T0" fmla="*/ 74 w 79"/>
                <a:gd name="T1" fmla="*/ 6 h 35"/>
                <a:gd name="T2" fmla="*/ 69 w 79"/>
                <a:gd name="T3" fmla="*/ 6 h 35"/>
                <a:gd name="T4" fmla="*/ 59 w 79"/>
                <a:gd name="T5" fmla="*/ 13 h 35"/>
                <a:gd name="T6" fmla="*/ 47 w 79"/>
                <a:gd name="T7" fmla="*/ 15 h 35"/>
                <a:gd name="T8" fmla="*/ 42 w 79"/>
                <a:gd name="T9" fmla="*/ 20 h 35"/>
                <a:gd name="T10" fmla="*/ 34 w 79"/>
                <a:gd name="T11" fmla="*/ 20 h 35"/>
                <a:gd name="T12" fmla="*/ 29 w 79"/>
                <a:gd name="T13" fmla="*/ 20 h 35"/>
                <a:gd name="T14" fmla="*/ 24 w 79"/>
                <a:gd name="T15" fmla="*/ 20 h 35"/>
                <a:gd name="T16" fmla="*/ 17 w 79"/>
                <a:gd name="T17" fmla="*/ 20 h 35"/>
                <a:gd name="T18" fmla="*/ 10 w 79"/>
                <a:gd name="T19" fmla="*/ 17 h 35"/>
                <a:gd name="T20" fmla="*/ 5 w 79"/>
                <a:gd name="T21" fmla="*/ 17 h 35"/>
                <a:gd name="T22" fmla="*/ 0 w 79"/>
                <a:gd name="T23" fmla="*/ 17 h 35"/>
                <a:gd name="T24" fmla="*/ 5 w 79"/>
                <a:gd name="T25" fmla="*/ 20 h 35"/>
                <a:gd name="T26" fmla="*/ 10 w 79"/>
                <a:gd name="T27" fmla="*/ 22 h 35"/>
                <a:gd name="T28" fmla="*/ 17 w 79"/>
                <a:gd name="T29" fmla="*/ 26 h 35"/>
                <a:gd name="T30" fmla="*/ 22 w 79"/>
                <a:gd name="T31" fmla="*/ 29 h 35"/>
                <a:gd name="T32" fmla="*/ 29 w 79"/>
                <a:gd name="T33" fmla="*/ 33 h 35"/>
                <a:gd name="T34" fmla="*/ 32 w 79"/>
                <a:gd name="T35" fmla="*/ 33 h 35"/>
                <a:gd name="T36" fmla="*/ 39 w 79"/>
                <a:gd name="T37" fmla="*/ 35 h 35"/>
                <a:gd name="T38" fmla="*/ 47 w 79"/>
                <a:gd name="T39" fmla="*/ 35 h 35"/>
                <a:gd name="T40" fmla="*/ 57 w 79"/>
                <a:gd name="T41" fmla="*/ 31 h 35"/>
                <a:gd name="T42" fmla="*/ 64 w 79"/>
                <a:gd name="T43" fmla="*/ 26 h 35"/>
                <a:gd name="T44" fmla="*/ 69 w 79"/>
                <a:gd name="T45" fmla="*/ 26 h 35"/>
                <a:gd name="T46" fmla="*/ 79 w 79"/>
                <a:gd name="T47" fmla="*/ 0 h 35"/>
                <a:gd name="T48" fmla="*/ 74 w 79"/>
                <a:gd name="T49" fmla="*/ 6 h 35"/>
                <a:gd name="T50" fmla="*/ 74 w 79"/>
                <a:gd name="T5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35">
                  <a:moveTo>
                    <a:pt x="74" y="6"/>
                  </a:moveTo>
                  <a:lnTo>
                    <a:pt x="69" y="6"/>
                  </a:lnTo>
                  <a:lnTo>
                    <a:pt x="59" y="13"/>
                  </a:lnTo>
                  <a:lnTo>
                    <a:pt x="47" y="15"/>
                  </a:lnTo>
                  <a:lnTo>
                    <a:pt x="42" y="20"/>
                  </a:lnTo>
                  <a:lnTo>
                    <a:pt x="34" y="20"/>
                  </a:lnTo>
                  <a:lnTo>
                    <a:pt x="29" y="20"/>
                  </a:lnTo>
                  <a:lnTo>
                    <a:pt x="24" y="20"/>
                  </a:lnTo>
                  <a:lnTo>
                    <a:pt x="17" y="20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7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32" y="33"/>
                  </a:lnTo>
                  <a:lnTo>
                    <a:pt x="39" y="35"/>
                  </a:lnTo>
                  <a:lnTo>
                    <a:pt x="47" y="35"/>
                  </a:lnTo>
                  <a:lnTo>
                    <a:pt x="57" y="31"/>
                  </a:lnTo>
                  <a:lnTo>
                    <a:pt x="64" y="26"/>
                  </a:lnTo>
                  <a:lnTo>
                    <a:pt x="69" y="26"/>
                  </a:lnTo>
                  <a:lnTo>
                    <a:pt x="79" y="0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08" name="Freeform 64"/>
            <p:cNvSpPr>
              <a:spLocks/>
            </p:cNvSpPr>
            <p:nvPr/>
          </p:nvSpPr>
          <p:spPr bwMode="auto">
            <a:xfrm>
              <a:off x="1352" y="2128"/>
              <a:ext cx="54" cy="25"/>
            </a:xfrm>
            <a:custGeom>
              <a:avLst/>
              <a:gdLst>
                <a:gd name="T0" fmla="*/ 2 w 54"/>
                <a:gd name="T1" fmla="*/ 7 h 25"/>
                <a:gd name="T2" fmla="*/ 2 w 54"/>
                <a:gd name="T3" fmla="*/ 7 h 25"/>
                <a:gd name="T4" fmla="*/ 7 w 54"/>
                <a:gd name="T5" fmla="*/ 9 h 25"/>
                <a:gd name="T6" fmla="*/ 14 w 54"/>
                <a:gd name="T7" fmla="*/ 12 h 25"/>
                <a:gd name="T8" fmla="*/ 24 w 54"/>
                <a:gd name="T9" fmla="*/ 12 h 25"/>
                <a:gd name="T10" fmla="*/ 32 w 54"/>
                <a:gd name="T11" fmla="*/ 12 h 25"/>
                <a:gd name="T12" fmla="*/ 44 w 54"/>
                <a:gd name="T13" fmla="*/ 7 h 25"/>
                <a:gd name="T14" fmla="*/ 49 w 54"/>
                <a:gd name="T15" fmla="*/ 3 h 25"/>
                <a:gd name="T16" fmla="*/ 54 w 54"/>
                <a:gd name="T17" fmla="*/ 0 h 25"/>
                <a:gd name="T18" fmla="*/ 52 w 54"/>
                <a:gd name="T19" fmla="*/ 3 h 25"/>
                <a:gd name="T20" fmla="*/ 49 w 54"/>
                <a:gd name="T21" fmla="*/ 12 h 25"/>
                <a:gd name="T22" fmla="*/ 44 w 54"/>
                <a:gd name="T23" fmla="*/ 20 h 25"/>
                <a:gd name="T24" fmla="*/ 42 w 54"/>
                <a:gd name="T25" fmla="*/ 25 h 25"/>
                <a:gd name="T26" fmla="*/ 32 w 54"/>
                <a:gd name="T27" fmla="*/ 25 h 25"/>
                <a:gd name="T28" fmla="*/ 22 w 54"/>
                <a:gd name="T29" fmla="*/ 25 h 25"/>
                <a:gd name="T30" fmla="*/ 14 w 54"/>
                <a:gd name="T31" fmla="*/ 25 h 25"/>
                <a:gd name="T32" fmla="*/ 9 w 54"/>
                <a:gd name="T33" fmla="*/ 25 h 25"/>
                <a:gd name="T34" fmla="*/ 0 w 54"/>
                <a:gd name="T35" fmla="*/ 16 h 25"/>
                <a:gd name="T36" fmla="*/ 2 w 54"/>
                <a:gd name="T37" fmla="*/ 7 h 25"/>
                <a:gd name="T38" fmla="*/ 2 w 54"/>
                <a:gd name="T3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25">
                  <a:moveTo>
                    <a:pt x="2" y="7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14" y="12"/>
                  </a:lnTo>
                  <a:lnTo>
                    <a:pt x="24" y="12"/>
                  </a:lnTo>
                  <a:lnTo>
                    <a:pt x="32" y="12"/>
                  </a:lnTo>
                  <a:lnTo>
                    <a:pt x="44" y="7"/>
                  </a:lnTo>
                  <a:lnTo>
                    <a:pt x="49" y="3"/>
                  </a:lnTo>
                  <a:lnTo>
                    <a:pt x="54" y="0"/>
                  </a:lnTo>
                  <a:lnTo>
                    <a:pt x="52" y="3"/>
                  </a:lnTo>
                  <a:lnTo>
                    <a:pt x="49" y="12"/>
                  </a:lnTo>
                  <a:lnTo>
                    <a:pt x="44" y="20"/>
                  </a:lnTo>
                  <a:lnTo>
                    <a:pt x="42" y="25"/>
                  </a:lnTo>
                  <a:lnTo>
                    <a:pt x="32" y="25"/>
                  </a:lnTo>
                  <a:lnTo>
                    <a:pt x="22" y="25"/>
                  </a:lnTo>
                  <a:lnTo>
                    <a:pt x="14" y="25"/>
                  </a:lnTo>
                  <a:lnTo>
                    <a:pt x="9" y="25"/>
                  </a:lnTo>
                  <a:lnTo>
                    <a:pt x="0" y="16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09" name="Freeform 65"/>
            <p:cNvSpPr>
              <a:spLocks/>
            </p:cNvSpPr>
            <p:nvPr/>
          </p:nvSpPr>
          <p:spPr bwMode="auto">
            <a:xfrm>
              <a:off x="1597" y="2705"/>
              <a:ext cx="270" cy="139"/>
            </a:xfrm>
            <a:custGeom>
              <a:avLst/>
              <a:gdLst>
                <a:gd name="T0" fmla="*/ 2 w 270"/>
                <a:gd name="T1" fmla="*/ 18 h 139"/>
                <a:gd name="T2" fmla="*/ 15 w 270"/>
                <a:gd name="T3" fmla="*/ 9 h 139"/>
                <a:gd name="T4" fmla="*/ 29 w 270"/>
                <a:gd name="T5" fmla="*/ 3 h 139"/>
                <a:gd name="T6" fmla="*/ 47 w 270"/>
                <a:gd name="T7" fmla="*/ 0 h 139"/>
                <a:gd name="T8" fmla="*/ 62 w 270"/>
                <a:gd name="T9" fmla="*/ 0 h 139"/>
                <a:gd name="T10" fmla="*/ 81 w 270"/>
                <a:gd name="T11" fmla="*/ 0 h 139"/>
                <a:gd name="T12" fmla="*/ 99 w 270"/>
                <a:gd name="T13" fmla="*/ 0 h 139"/>
                <a:gd name="T14" fmla="*/ 111 w 270"/>
                <a:gd name="T15" fmla="*/ 3 h 139"/>
                <a:gd name="T16" fmla="*/ 129 w 270"/>
                <a:gd name="T17" fmla="*/ 5 h 139"/>
                <a:gd name="T18" fmla="*/ 148 w 270"/>
                <a:gd name="T19" fmla="*/ 7 h 139"/>
                <a:gd name="T20" fmla="*/ 166 w 270"/>
                <a:gd name="T21" fmla="*/ 12 h 139"/>
                <a:gd name="T22" fmla="*/ 178 w 270"/>
                <a:gd name="T23" fmla="*/ 14 h 139"/>
                <a:gd name="T24" fmla="*/ 183 w 270"/>
                <a:gd name="T25" fmla="*/ 18 h 139"/>
                <a:gd name="T26" fmla="*/ 168 w 270"/>
                <a:gd name="T27" fmla="*/ 29 h 139"/>
                <a:gd name="T28" fmla="*/ 148 w 270"/>
                <a:gd name="T29" fmla="*/ 36 h 139"/>
                <a:gd name="T30" fmla="*/ 134 w 270"/>
                <a:gd name="T31" fmla="*/ 43 h 139"/>
                <a:gd name="T32" fmla="*/ 208 w 270"/>
                <a:gd name="T33" fmla="*/ 94 h 139"/>
                <a:gd name="T34" fmla="*/ 267 w 270"/>
                <a:gd name="T35" fmla="*/ 110 h 139"/>
                <a:gd name="T36" fmla="*/ 255 w 270"/>
                <a:gd name="T37" fmla="*/ 114 h 139"/>
                <a:gd name="T38" fmla="*/ 245 w 270"/>
                <a:gd name="T39" fmla="*/ 119 h 139"/>
                <a:gd name="T40" fmla="*/ 233 w 270"/>
                <a:gd name="T41" fmla="*/ 125 h 139"/>
                <a:gd name="T42" fmla="*/ 218 w 270"/>
                <a:gd name="T43" fmla="*/ 127 h 139"/>
                <a:gd name="T44" fmla="*/ 203 w 270"/>
                <a:gd name="T45" fmla="*/ 132 h 139"/>
                <a:gd name="T46" fmla="*/ 190 w 270"/>
                <a:gd name="T47" fmla="*/ 136 h 139"/>
                <a:gd name="T48" fmla="*/ 181 w 270"/>
                <a:gd name="T49" fmla="*/ 139 h 139"/>
                <a:gd name="T50" fmla="*/ 166 w 270"/>
                <a:gd name="T51" fmla="*/ 139 h 139"/>
                <a:gd name="T52" fmla="*/ 148 w 270"/>
                <a:gd name="T53" fmla="*/ 134 h 139"/>
                <a:gd name="T54" fmla="*/ 131 w 270"/>
                <a:gd name="T55" fmla="*/ 132 h 139"/>
                <a:gd name="T56" fmla="*/ 114 w 270"/>
                <a:gd name="T57" fmla="*/ 125 h 139"/>
                <a:gd name="T58" fmla="*/ 96 w 270"/>
                <a:gd name="T59" fmla="*/ 123 h 139"/>
                <a:gd name="T60" fmla="*/ 84 w 270"/>
                <a:gd name="T61" fmla="*/ 119 h 139"/>
                <a:gd name="T62" fmla="*/ 79 w 270"/>
                <a:gd name="T63" fmla="*/ 116 h 139"/>
                <a:gd name="T64" fmla="*/ 0 w 270"/>
                <a:gd name="T6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139">
                  <a:moveTo>
                    <a:pt x="0" y="21"/>
                  </a:moveTo>
                  <a:lnTo>
                    <a:pt x="2" y="18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2" y="5"/>
                  </a:lnTo>
                  <a:lnTo>
                    <a:pt x="29" y="3"/>
                  </a:lnTo>
                  <a:lnTo>
                    <a:pt x="42" y="3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4" y="3"/>
                  </a:lnTo>
                  <a:lnTo>
                    <a:pt x="111" y="3"/>
                  </a:lnTo>
                  <a:lnTo>
                    <a:pt x="116" y="5"/>
                  </a:lnTo>
                  <a:lnTo>
                    <a:pt x="129" y="5"/>
                  </a:lnTo>
                  <a:lnTo>
                    <a:pt x="138" y="5"/>
                  </a:lnTo>
                  <a:lnTo>
                    <a:pt x="148" y="7"/>
                  </a:lnTo>
                  <a:lnTo>
                    <a:pt x="158" y="9"/>
                  </a:lnTo>
                  <a:lnTo>
                    <a:pt x="166" y="12"/>
                  </a:lnTo>
                  <a:lnTo>
                    <a:pt x="173" y="12"/>
                  </a:lnTo>
                  <a:lnTo>
                    <a:pt x="178" y="14"/>
                  </a:lnTo>
                  <a:lnTo>
                    <a:pt x="183" y="16"/>
                  </a:lnTo>
                  <a:lnTo>
                    <a:pt x="183" y="18"/>
                  </a:lnTo>
                  <a:lnTo>
                    <a:pt x="178" y="25"/>
                  </a:lnTo>
                  <a:lnTo>
                    <a:pt x="168" y="29"/>
                  </a:lnTo>
                  <a:lnTo>
                    <a:pt x="161" y="34"/>
                  </a:lnTo>
                  <a:lnTo>
                    <a:pt x="148" y="36"/>
                  </a:lnTo>
                  <a:lnTo>
                    <a:pt x="141" y="41"/>
                  </a:lnTo>
                  <a:lnTo>
                    <a:pt x="134" y="43"/>
                  </a:lnTo>
                  <a:lnTo>
                    <a:pt x="131" y="45"/>
                  </a:lnTo>
                  <a:lnTo>
                    <a:pt x="208" y="94"/>
                  </a:lnTo>
                  <a:lnTo>
                    <a:pt x="270" y="110"/>
                  </a:lnTo>
                  <a:lnTo>
                    <a:pt x="267" y="110"/>
                  </a:lnTo>
                  <a:lnTo>
                    <a:pt x="260" y="114"/>
                  </a:lnTo>
                  <a:lnTo>
                    <a:pt x="255" y="114"/>
                  </a:lnTo>
                  <a:lnTo>
                    <a:pt x="250" y="116"/>
                  </a:lnTo>
                  <a:lnTo>
                    <a:pt x="245" y="119"/>
                  </a:lnTo>
                  <a:lnTo>
                    <a:pt x="238" y="123"/>
                  </a:lnTo>
                  <a:lnTo>
                    <a:pt x="233" y="125"/>
                  </a:lnTo>
                  <a:lnTo>
                    <a:pt x="225" y="125"/>
                  </a:lnTo>
                  <a:lnTo>
                    <a:pt x="218" y="127"/>
                  </a:lnTo>
                  <a:lnTo>
                    <a:pt x="210" y="132"/>
                  </a:lnTo>
                  <a:lnTo>
                    <a:pt x="203" y="132"/>
                  </a:lnTo>
                  <a:lnTo>
                    <a:pt x="198" y="134"/>
                  </a:lnTo>
                  <a:lnTo>
                    <a:pt x="190" y="136"/>
                  </a:lnTo>
                  <a:lnTo>
                    <a:pt x="186" y="139"/>
                  </a:lnTo>
                  <a:lnTo>
                    <a:pt x="181" y="139"/>
                  </a:lnTo>
                  <a:lnTo>
                    <a:pt x="173" y="139"/>
                  </a:lnTo>
                  <a:lnTo>
                    <a:pt x="166" y="139"/>
                  </a:lnTo>
                  <a:lnTo>
                    <a:pt x="158" y="136"/>
                  </a:lnTo>
                  <a:lnTo>
                    <a:pt x="148" y="134"/>
                  </a:lnTo>
                  <a:lnTo>
                    <a:pt x="138" y="132"/>
                  </a:lnTo>
                  <a:lnTo>
                    <a:pt x="131" y="132"/>
                  </a:lnTo>
                  <a:lnTo>
                    <a:pt x="124" y="130"/>
                  </a:lnTo>
                  <a:lnTo>
                    <a:pt x="114" y="125"/>
                  </a:lnTo>
                  <a:lnTo>
                    <a:pt x="106" y="125"/>
                  </a:lnTo>
                  <a:lnTo>
                    <a:pt x="96" y="123"/>
                  </a:lnTo>
                  <a:lnTo>
                    <a:pt x="91" y="121"/>
                  </a:lnTo>
                  <a:lnTo>
                    <a:pt x="84" y="119"/>
                  </a:lnTo>
                  <a:lnTo>
                    <a:pt x="81" y="116"/>
                  </a:lnTo>
                  <a:lnTo>
                    <a:pt x="79" y="116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10" name="Freeform 66"/>
            <p:cNvSpPr>
              <a:spLocks/>
            </p:cNvSpPr>
            <p:nvPr/>
          </p:nvSpPr>
          <p:spPr bwMode="auto">
            <a:xfrm>
              <a:off x="2645" y="2944"/>
              <a:ext cx="990" cy="552"/>
            </a:xfrm>
            <a:custGeom>
              <a:avLst/>
              <a:gdLst>
                <a:gd name="T0" fmla="*/ 265 w 990"/>
                <a:gd name="T1" fmla="*/ 174 h 552"/>
                <a:gd name="T2" fmla="*/ 282 w 990"/>
                <a:gd name="T3" fmla="*/ 151 h 552"/>
                <a:gd name="T4" fmla="*/ 294 w 990"/>
                <a:gd name="T5" fmla="*/ 131 h 552"/>
                <a:gd name="T6" fmla="*/ 314 w 990"/>
                <a:gd name="T7" fmla="*/ 111 h 552"/>
                <a:gd name="T8" fmla="*/ 331 w 990"/>
                <a:gd name="T9" fmla="*/ 91 h 552"/>
                <a:gd name="T10" fmla="*/ 351 w 990"/>
                <a:gd name="T11" fmla="*/ 69 h 552"/>
                <a:gd name="T12" fmla="*/ 371 w 990"/>
                <a:gd name="T13" fmla="*/ 51 h 552"/>
                <a:gd name="T14" fmla="*/ 388 w 990"/>
                <a:gd name="T15" fmla="*/ 33 h 552"/>
                <a:gd name="T16" fmla="*/ 406 w 990"/>
                <a:gd name="T17" fmla="*/ 20 h 552"/>
                <a:gd name="T18" fmla="*/ 431 w 990"/>
                <a:gd name="T19" fmla="*/ 13 h 552"/>
                <a:gd name="T20" fmla="*/ 458 w 990"/>
                <a:gd name="T21" fmla="*/ 11 h 552"/>
                <a:gd name="T22" fmla="*/ 475 w 990"/>
                <a:gd name="T23" fmla="*/ 9 h 552"/>
                <a:gd name="T24" fmla="*/ 495 w 990"/>
                <a:gd name="T25" fmla="*/ 9 h 552"/>
                <a:gd name="T26" fmla="*/ 512 w 990"/>
                <a:gd name="T27" fmla="*/ 9 h 552"/>
                <a:gd name="T28" fmla="*/ 535 w 990"/>
                <a:gd name="T29" fmla="*/ 9 h 552"/>
                <a:gd name="T30" fmla="*/ 557 w 990"/>
                <a:gd name="T31" fmla="*/ 9 h 552"/>
                <a:gd name="T32" fmla="*/ 767 w 990"/>
                <a:gd name="T33" fmla="*/ 0 h 552"/>
                <a:gd name="T34" fmla="*/ 785 w 990"/>
                <a:gd name="T35" fmla="*/ 7 h 552"/>
                <a:gd name="T36" fmla="*/ 814 w 990"/>
                <a:gd name="T37" fmla="*/ 20 h 552"/>
                <a:gd name="T38" fmla="*/ 847 w 990"/>
                <a:gd name="T39" fmla="*/ 36 h 552"/>
                <a:gd name="T40" fmla="*/ 879 w 990"/>
                <a:gd name="T41" fmla="*/ 58 h 552"/>
                <a:gd name="T42" fmla="*/ 901 w 990"/>
                <a:gd name="T43" fmla="*/ 82 h 552"/>
                <a:gd name="T44" fmla="*/ 904 w 990"/>
                <a:gd name="T45" fmla="*/ 96 h 552"/>
                <a:gd name="T46" fmla="*/ 909 w 990"/>
                <a:gd name="T47" fmla="*/ 125 h 552"/>
                <a:gd name="T48" fmla="*/ 911 w 990"/>
                <a:gd name="T49" fmla="*/ 140 h 552"/>
                <a:gd name="T50" fmla="*/ 914 w 990"/>
                <a:gd name="T51" fmla="*/ 158 h 552"/>
                <a:gd name="T52" fmla="*/ 916 w 990"/>
                <a:gd name="T53" fmla="*/ 176 h 552"/>
                <a:gd name="T54" fmla="*/ 919 w 990"/>
                <a:gd name="T55" fmla="*/ 196 h 552"/>
                <a:gd name="T56" fmla="*/ 921 w 990"/>
                <a:gd name="T57" fmla="*/ 216 h 552"/>
                <a:gd name="T58" fmla="*/ 923 w 990"/>
                <a:gd name="T59" fmla="*/ 236 h 552"/>
                <a:gd name="T60" fmla="*/ 926 w 990"/>
                <a:gd name="T61" fmla="*/ 256 h 552"/>
                <a:gd name="T62" fmla="*/ 926 w 990"/>
                <a:gd name="T63" fmla="*/ 276 h 552"/>
                <a:gd name="T64" fmla="*/ 928 w 990"/>
                <a:gd name="T65" fmla="*/ 296 h 552"/>
                <a:gd name="T66" fmla="*/ 931 w 990"/>
                <a:gd name="T67" fmla="*/ 314 h 552"/>
                <a:gd name="T68" fmla="*/ 931 w 990"/>
                <a:gd name="T69" fmla="*/ 330 h 552"/>
                <a:gd name="T70" fmla="*/ 933 w 990"/>
                <a:gd name="T71" fmla="*/ 345 h 552"/>
                <a:gd name="T72" fmla="*/ 933 w 990"/>
                <a:gd name="T73" fmla="*/ 370 h 552"/>
                <a:gd name="T74" fmla="*/ 936 w 990"/>
                <a:gd name="T75" fmla="*/ 385 h 552"/>
                <a:gd name="T76" fmla="*/ 990 w 990"/>
                <a:gd name="T77" fmla="*/ 552 h 552"/>
                <a:gd name="T78" fmla="*/ 307 w 990"/>
                <a:gd name="T79" fmla="*/ 356 h 552"/>
                <a:gd name="T80" fmla="*/ 287 w 990"/>
                <a:gd name="T81" fmla="*/ 365 h 552"/>
                <a:gd name="T82" fmla="*/ 270 w 990"/>
                <a:gd name="T83" fmla="*/ 374 h 552"/>
                <a:gd name="T84" fmla="*/ 250 w 990"/>
                <a:gd name="T85" fmla="*/ 385 h 552"/>
                <a:gd name="T86" fmla="*/ 230 w 990"/>
                <a:gd name="T87" fmla="*/ 394 h 552"/>
                <a:gd name="T88" fmla="*/ 208 w 990"/>
                <a:gd name="T89" fmla="*/ 403 h 552"/>
                <a:gd name="T90" fmla="*/ 188 w 990"/>
                <a:gd name="T91" fmla="*/ 412 h 552"/>
                <a:gd name="T92" fmla="*/ 168 w 990"/>
                <a:gd name="T93" fmla="*/ 417 h 552"/>
                <a:gd name="T94" fmla="*/ 151 w 990"/>
                <a:gd name="T95" fmla="*/ 421 h 552"/>
                <a:gd name="T96" fmla="*/ 131 w 990"/>
                <a:gd name="T97" fmla="*/ 410 h 552"/>
                <a:gd name="T98" fmla="*/ 109 w 990"/>
                <a:gd name="T99" fmla="*/ 385 h 552"/>
                <a:gd name="T100" fmla="*/ 96 w 990"/>
                <a:gd name="T101" fmla="*/ 365 h 552"/>
                <a:gd name="T102" fmla="*/ 81 w 990"/>
                <a:gd name="T103" fmla="*/ 343 h 552"/>
                <a:gd name="T104" fmla="*/ 69 w 990"/>
                <a:gd name="T105" fmla="*/ 323 h 552"/>
                <a:gd name="T106" fmla="*/ 54 w 990"/>
                <a:gd name="T107" fmla="*/ 305 h 552"/>
                <a:gd name="T108" fmla="*/ 44 w 990"/>
                <a:gd name="T109" fmla="*/ 287 h 552"/>
                <a:gd name="T110" fmla="*/ 32 w 990"/>
                <a:gd name="T111" fmla="*/ 267 h 552"/>
                <a:gd name="T112" fmla="*/ 0 w 990"/>
                <a:gd name="T113" fmla="*/ 11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0" h="552">
                  <a:moveTo>
                    <a:pt x="0" y="118"/>
                  </a:moveTo>
                  <a:lnTo>
                    <a:pt x="265" y="176"/>
                  </a:lnTo>
                  <a:lnTo>
                    <a:pt x="265" y="174"/>
                  </a:lnTo>
                  <a:lnTo>
                    <a:pt x="267" y="167"/>
                  </a:lnTo>
                  <a:lnTo>
                    <a:pt x="272" y="160"/>
                  </a:lnTo>
                  <a:lnTo>
                    <a:pt x="282" y="151"/>
                  </a:lnTo>
                  <a:lnTo>
                    <a:pt x="284" y="145"/>
                  </a:lnTo>
                  <a:lnTo>
                    <a:pt x="289" y="138"/>
                  </a:lnTo>
                  <a:lnTo>
                    <a:pt x="294" y="131"/>
                  </a:lnTo>
                  <a:lnTo>
                    <a:pt x="302" y="125"/>
                  </a:lnTo>
                  <a:lnTo>
                    <a:pt x="307" y="118"/>
                  </a:lnTo>
                  <a:lnTo>
                    <a:pt x="314" y="111"/>
                  </a:lnTo>
                  <a:lnTo>
                    <a:pt x="319" y="105"/>
                  </a:lnTo>
                  <a:lnTo>
                    <a:pt x="327" y="98"/>
                  </a:lnTo>
                  <a:lnTo>
                    <a:pt x="331" y="91"/>
                  </a:lnTo>
                  <a:lnTo>
                    <a:pt x="339" y="85"/>
                  </a:lnTo>
                  <a:lnTo>
                    <a:pt x="344" y="76"/>
                  </a:lnTo>
                  <a:lnTo>
                    <a:pt x="351" y="69"/>
                  </a:lnTo>
                  <a:lnTo>
                    <a:pt x="356" y="62"/>
                  </a:lnTo>
                  <a:lnTo>
                    <a:pt x="364" y="56"/>
                  </a:lnTo>
                  <a:lnTo>
                    <a:pt x="371" y="51"/>
                  </a:lnTo>
                  <a:lnTo>
                    <a:pt x="376" y="44"/>
                  </a:lnTo>
                  <a:lnTo>
                    <a:pt x="381" y="40"/>
                  </a:lnTo>
                  <a:lnTo>
                    <a:pt x="388" y="33"/>
                  </a:lnTo>
                  <a:lnTo>
                    <a:pt x="393" y="29"/>
                  </a:lnTo>
                  <a:lnTo>
                    <a:pt x="398" y="27"/>
                  </a:lnTo>
                  <a:lnTo>
                    <a:pt x="406" y="20"/>
                  </a:lnTo>
                  <a:lnTo>
                    <a:pt x="416" y="18"/>
                  </a:lnTo>
                  <a:lnTo>
                    <a:pt x="421" y="15"/>
                  </a:lnTo>
                  <a:lnTo>
                    <a:pt x="431" y="13"/>
                  </a:lnTo>
                  <a:lnTo>
                    <a:pt x="440" y="13"/>
                  </a:lnTo>
                  <a:lnTo>
                    <a:pt x="450" y="13"/>
                  </a:lnTo>
                  <a:lnTo>
                    <a:pt x="458" y="11"/>
                  </a:lnTo>
                  <a:lnTo>
                    <a:pt x="463" y="11"/>
                  </a:lnTo>
                  <a:lnTo>
                    <a:pt x="468" y="9"/>
                  </a:lnTo>
                  <a:lnTo>
                    <a:pt x="475" y="9"/>
                  </a:lnTo>
                  <a:lnTo>
                    <a:pt x="480" y="9"/>
                  </a:lnTo>
                  <a:lnTo>
                    <a:pt x="488" y="9"/>
                  </a:lnTo>
                  <a:lnTo>
                    <a:pt x="495" y="9"/>
                  </a:lnTo>
                  <a:lnTo>
                    <a:pt x="500" y="9"/>
                  </a:lnTo>
                  <a:lnTo>
                    <a:pt x="505" y="9"/>
                  </a:lnTo>
                  <a:lnTo>
                    <a:pt x="512" y="9"/>
                  </a:lnTo>
                  <a:lnTo>
                    <a:pt x="517" y="9"/>
                  </a:lnTo>
                  <a:lnTo>
                    <a:pt x="522" y="9"/>
                  </a:lnTo>
                  <a:lnTo>
                    <a:pt x="535" y="9"/>
                  </a:lnTo>
                  <a:lnTo>
                    <a:pt x="544" y="9"/>
                  </a:lnTo>
                  <a:lnTo>
                    <a:pt x="552" y="9"/>
                  </a:lnTo>
                  <a:lnTo>
                    <a:pt x="557" y="9"/>
                  </a:lnTo>
                  <a:lnTo>
                    <a:pt x="559" y="9"/>
                  </a:lnTo>
                  <a:lnTo>
                    <a:pt x="562" y="9"/>
                  </a:lnTo>
                  <a:lnTo>
                    <a:pt x="767" y="0"/>
                  </a:lnTo>
                  <a:lnTo>
                    <a:pt x="772" y="2"/>
                  </a:lnTo>
                  <a:lnTo>
                    <a:pt x="777" y="4"/>
                  </a:lnTo>
                  <a:lnTo>
                    <a:pt x="785" y="7"/>
                  </a:lnTo>
                  <a:lnTo>
                    <a:pt x="795" y="9"/>
                  </a:lnTo>
                  <a:lnTo>
                    <a:pt x="805" y="13"/>
                  </a:lnTo>
                  <a:lnTo>
                    <a:pt x="814" y="20"/>
                  </a:lnTo>
                  <a:lnTo>
                    <a:pt x="827" y="24"/>
                  </a:lnTo>
                  <a:lnTo>
                    <a:pt x="837" y="31"/>
                  </a:lnTo>
                  <a:lnTo>
                    <a:pt x="847" y="36"/>
                  </a:lnTo>
                  <a:lnTo>
                    <a:pt x="859" y="42"/>
                  </a:lnTo>
                  <a:lnTo>
                    <a:pt x="869" y="51"/>
                  </a:lnTo>
                  <a:lnTo>
                    <a:pt x="879" y="58"/>
                  </a:lnTo>
                  <a:lnTo>
                    <a:pt x="886" y="65"/>
                  </a:lnTo>
                  <a:lnTo>
                    <a:pt x="894" y="73"/>
                  </a:lnTo>
                  <a:lnTo>
                    <a:pt x="901" y="82"/>
                  </a:lnTo>
                  <a:lnTo>
                    <a:pt x="901" y="85"/>
                  </a:lnTo>
                  <a:lnTo>
                    <a:pt x="904" y="91"/>
                  </a:lnTo>
                  <a:lnTo>
                    <a:pt x="904" y="96"/>
                  </a:lnTo>
                  <a:lnTo>
                    <a:pt x="906" y="105"/>
                  </a:lnTo>
                  <a:lnTo>
                    <a:pt x="909" y="114"/>
                  </a:lnTo>
                  <a:lnTo>
                    <a:pt x="909" y="125"/>
                  </a:lnTo>
                  <a:lnTo>
                    <a:pt x="909" y="129"/>
                  </a:lnTo>
                  <a:lnTo>
                    <a:pt x="911" y="134"/>
                  </a:lnTo>
                  <a:lnTo>
                    <a:pt x="911" y="140"/>
                  </a:lnTo>
                  <a:lnTo>
                    <a:pt x="914" y="147"/>
                  </a:lnTo>
                  <a:lnTo>
                    <a:pt x="914" y="151"/>
                  </a:lnTo>
                  <a:lnTo>
                    <a:pt x="914" y="158"/>
                  </a:lnTo>
                  <a:lnTo>
                    <a:pt x="916" y="163"/>
                  </a:lnTo>
                  <a:lnTo>
                    <a:pt x="916" y="169"/>
                  </a:lnTo>
                  <a:lnTo>
                    <a:pt x="916" y="176"/>
                  </a:lnTo>
                  <a:lnTo>
                    <a:pt x="916" y="183"/>
                  </a:lnTo>
                  <a:lnTo>
                    <a:pt x="919" y="189"/>
                  </a:lnTo>
                  <a:lnTo>
                    <a:pt x="919" y="196"/>
                  </a:lnTo>
                  <a:lnTo>
                    <a:pt x="919" y="203"/>
                  </a:lnTo>
                  <a:lnTo>
                    <a:pt x="921" y="209"/>
                  </a:lnTo>
                  <a:lnTo>
                    <a:pt x="921" y="216"/>
                  </a:lnTo>
                  <a:lnTo>
                    <a:pt x="923" y="223"/>
                  </a:lnTo>
                  <a:lnTo>
                    <a:pt x="923" y="229"/>
                  </a:lnTo>
                  <a:lnTo>
                    <a:pt x="923" y="236"/>
                  </a:lnTo>
                  <a:lnTo>
                    <a:pt x="923" y="243"/>
                  </a:lnTo>
                  <a:lnTo>
                    <a:pt x="926" y="252"/>
                  </a:lnTo>
                  <a:lnTo>
                    <a:pt x="926" y="256"/>
                  </a:lnTo>
                  <a:lnTo>
                    <a:pt x="926" y="263"/>
                  </a:lnTo>
                  <a:lnTo>
                    <a:pt x="926" y="269"/>
                  </a:lnTo>
                  <a:lnTo>
                    <a:pt x="926" y="276"/>
                  </a:lnTo>
                  <a:lnTo>
                    <a:pt x="926" y="281"/>
                  </a:lnTo>
                  <a:lnTo>
                    <a:pt x="928" y="287"/>
                  </a:lnTo>
                  <a:lnTo>
                    <a:pt x="928" y="296"/>
                  </a:lnTo>
                  <a:lnTo>
                    <a:pt x="928" y="301"/>
                  </a:lnTo>
                  <a:lnTo>
                    <a:pt x="928" y="307"/>
                  </a:lnTo>
                  <a:lnTo>
                    <a:pt x="931" y="314"/>
                  </a:lnTo>
                  <a:lnTo>
                    <a:pt x="931" y="318"/>
                  </a:lnTo>
                  <a:lnTo>
                    <a:pt x="931" y="325"/>
                  </a:lnTo>
                  <a:lnTo>
                    <a:pt x="931" y="330"/>
                  </a:lnTo>
                  <a:lnTo>
                    <a:pt x="933" y="336"/>
                  </a:lnTo>
                  <a:lnTo>
                    <a:pt x="933" y="341"/>
                  </a:lnTo>
                  <a:lnTo>
                    <a:pt x="933" y="345"/>
                  </a:lnTo>
                  <a:lnTo>
                    <a:pt x="933" y="354"/>
                  </a:lnTo>
                  <a:lnTo>
                    <a:pt x="933" y="363"/>
                  </a:lnTo>
                  <a:lnTo>
                    <a:pt x="933" y="370"/>
                  </a:lnTo>
                  <a:lnTo>
                    <a:pt x="936" y="376"/>
                  </a:lnTo>
                  <a:lnTo>
                    <a:pt x="936" y="381"/>
                  </a:lnTo>
                  <a:lnTo>
                    <a:pt x="936" y="385"/>
                  </a:lnTo>
                  <a:lnTo>
                    <a:pt x="936" y="388"/>
                  </a:lnTo>
                  <a:lnTo>
                    <a:pt x="938" y="390"/>
                  </a:lnTo>
                  <a:lnTo>
                    <a:pt x="990" y="552"/>
                  </a:lnTo>
                  <a:lnTo>
                    <a:pt x="374" y="552"/>
                  </a:lnTo>
                  <a:lnTo>
                    <a:pt x="309" y="356"/>
                  </a:lnTo>
                  <a:lnTo>
                    <a:pt x="307" y="356"/>
                  </a:lnTo>
                  <a:lnTo>
                    <a:pt x="302" y="359"/>
                  </a:lnTo>
                  <a:lnTo>
                    <a:pt x="294" y="361"/>
                  </a:lnTo>
                  <a:lnTo>
                    <a:pt x="287" y="365"/>
                  </a:lnTo>
                  <a:lnTo>
                    <a:pt x="279" y="370"/>
                  </a:lnTo>
                  <a:lnTo>
                    <a:pt x="274" y="372"/>
                  </a:lnTo>
                  <a:lnTo>
                    <a:pt x="270" y="374"/>
                  </a:lnTo>
                  <a:lnTo>
                    <a:pt x="265" y="379"/>
                  </a:lnTo>
                  <a:lnTo>
                    <a:pt x="255" y="381"/>
                  </a:lnTo>
                  <a:lnTo>
                    <a:pt x="250" y="385"/>
                  </a:lnTo>
                  <a:lnTo>
                    <a:pt x="242" y="388"/>
                  </a:lnTo>
                  <a:lnTo>
                    <a:pt x="237" y="392"/>
                  </a:lnTo>
                  <a:lnTo>
                    <a:pt x="230" y="394"/>
                  </a:lnTo>
                  <a:lnTo>
                    <a:pt x="222" y="399"/>
                  </a:lnTo>
                  <a:lnTo>
                    <a:pt x="215" y="401"/>
                  </a:lnTo>
                  <a:lnTo>
                    <a:pt x="208" y="403"/>
                  </a:lnTo>
                  <a:lnTo>
                    <a:pt x="200" y="405"/>
                  </a:lnTo>
                  <a:lnTo>
                    <a:pt x="193" y="408"/>
                  </a:lnTo>
                  <a:lnTo>
                    <a:pt x="188" y="412"/>
                  </a:lnTo>
                  <a:lnTo>
                    <a:pt x="180" y="414"/>
                  </a:lnTo>
                  <a:lnTo>
                    <a:pt x="175" y="414"/>
                  </a:lnTo>
                  <a:lnTo>
                    <a:pt x="168" y="417"/>
                  </a:lnTo>
                  <a:lnTo>
                    <a:pt x="163" y="419"/>
                  </a:lnTo>
                  <a:lnTo>
                    <a:pt x="158" y="421"/>
                  </a:lnTo>
                  <a:lnTo>
                    <a:pt x="151" y="421"/>
                  </a:lnTo>
                  <a:lnTo>
                    <a:pt x="146" y="421"/>
                  </a:lnTo>
                  <a:lnTo>
                    <a:pt x="138" y="417"/>
                  </a:lnTo>
                  <a:lnTo>
                    <a:pt x="131" y="410"/>
                  </a:lnTo>
                  <a:lnTo>
                    <a:pt x="123" y="401"/>
                  </a:lnTo>
                  <a:lnTo>
                    <a:pt x="116" y="392"/>
                  </a:lnTo>
                  <a:lnTo>
                    <a:pt x="109" y="385"/>
                  </a:lnTo>
                  <a:lnTo>
                    <a:pt x="106" y="379"/>
                  </a:lnTo>
                  <a:lnTo>
                    <a:pt x="101" y="372"/>
                  </a:lnTo>
                  <a:lnTo>
                    <a:pt x="96" y="365"/>
                  </a:lnTo>
                  <a:lnTo>
                    <a:pt x="91" y="359"/>
                  </a:lnTo>
                  <a:lnTo>
                    <a:pt x="86" y="352"/>
                  </a:lnTo>
                  <a:lnTo>
                    <a:pt x="81" y="343"/>
                  </a:lnTo>
                  <a:lnTo>
                    <a:pt x="76" y="339"/>
                  </a:lnTo>
                  <a:lnTo>
                    <a:pt x="71" y="330"/>
                  </a:lnTo>
                  <a:lnTo>
                    <a:pt x="69" y="323"/>
                  </a:lnTo>
                  <a:lnTo>
                    <a:pt x="61" y="316"/>
                  </a:lnTo>
                  <a:lnTo>
                    <a:pt x="59" y="312"/>
                  </a:lnTo>
                  <a:lnTo>
                    <a:pt x="54" y="305"/>
                  </a:lnTo>
                  <a:lnTo>
                    <a:pt x="52" y="298"/>
                  </a:lnTo>
                  <a:lnTo>
                    <a:pt x="47" y="294"/>
                  </a:lnTo>
                  <a:lnTo>
                    <a:pt x="44" y="287"/>
                  </a:lnTo>
                  <a:lnTo>
                    <a:pt x="39" y="278"/>
                  </a:lnTo>
                  <a:lnTo>
                    <a:pt x="34" y="272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11" name="Freeform 67"/>
            <p:cNvSpPr>
              <a:spLocks/>
            </p:cNvSpPr>
            <p:nvPr/>
          </p:nvSpPr>
          <p:spPr bwMode="auto">
            <a:xfrm>
              <a:off x="2932" y="3182"/>
              <a:ext cx="233" cy="312"/>
            </a:xfrm>
            <a:custGeom>
              <a:avLst/>
              <a:gdLst>
                <a:gd name="T0" fmla="*/ 0 w 233"/>
                <a:gd name="T1" fmla="*/ 114 h 312"/>
                <a:gd name="T2" fmla="*/ 5 w 233"/>
                <a:gd name="T3" fmla="*/ 109 h 312"/>
                <a:gd name="T4" fmla="*/ 17 w 233"/>
                <a:gd name="T5" fmla="*/ 105 h 312"/>
                <a:gd name="T6" fmla="*/ 32 w 233"/>
                <a:gd name="T7" fmla="*/ 96 h 312"/>
                <a:gd name="T8" fmla="*/ 47 w 233"/>
                <a:gd name="T9" fmla="*/ 87 h 312"/>
                <a:gd name="T10" fmla="*/ 62 w 233"/>
                <a:gd name="T11" fmla="*/ 78 h 312"/>
                <a:gd name="T12" fmla="*/ 77 w 233"/>
                <a:gd name="T13" fmla="*/ 72 h 312"/>
                <a:gd name="T14" fmla="*/ 87 w 233"/>
                <a:gd name="T15" fmla="*/ 65 h 312"/>
                <a:gd name="T16" fmla="*/ 96 w 233"/>
                <a:gd name="T17" fmla="*/ 58 h 312"/>
                <a:gd name="T18" fmla="*/ 109 w 233"/>
                <a:gd name="T19" fmla="*/ 45 h 312"/>
                <a:gd name="T20" fmla="*/ 116 w 233"/>
                <a:gd name="T21" fmla="*/ 34 h 312"/>
                <a:gd name="T22" fmla="*/ 126 w 233"/>
                <a:gd name="T23" fmla="*/ 23 h 312"/>
                <a:gd name="T24" fmla="*/ 134 w 233"/>
                <a:gd name="T25" fmla="*/ 14 h 312"/>
                <a:gd name="T26" fmla="*/ 144 w 233"/>
                <a:gd name="T27" fmla="*/ 3 h 312"/>
                <a:gd name="T28" fmla="*/ 146 w 233"/>
                <a:gd name="T29" fmla="*/ 3 h 312"/>
                <a:gd name="T30" fmla="*/ 146 w 233"/>
                <a:gd name="T31" fmla="*/ 11 h 312"/>
                <a:gd name="T32" fmla="*/ 146 w 233"/>
                <a:gd name="T33" fmla="*/ 20 h 312"/>
                <a:gd name="T34" fmla="*/ 149 w 233"/>
                <a:gd name="T35" fmla="*/ 34 h 312"/>
                <a:gd name="T36" fmla="*/ 149 w 233"/>
                <a:gd name="T37" fmla="*/ 45 h 312"/>
                <a:gd name="T38" fmla="*/ 151 w 233"/>
                <a:gd name="T39" fmla="*/ 58 h 312"/>
                <a:gd name="T40" fmla="*/ 153 w 233"/>
                <a:gd name="T41" fmla="*/ 69 h 312"/>
                <a:gd name="T42" fmla="*/ 158 w 233"/>
                <a:gd name="T43" fmla="*/ 80 h 312"/>
                <a:gd name="T44" fmla="*/ 166 w 233"/>
                <a:gd name="T45" fmla="*/ 92 h 312"/>
                <a:gd name="T46" fmla="*/ 178 w 233"/>
                <a:gd name="T47" fmla="*/ 101 h 312"/>
                <a:gd name="T48" fmla="*/ 193 w 233"/>
                <a:gd name="T49" fmla="*/ 112 h 312"/>
                <a:gd name="T50" fmla="*/ 205 w 233"/>
                <a:gd name="T51" fmla="*/ 121 h 312"/>
                <a:gd name="T52" fmla="*/ 218 w 233"/>
                <a:gd name="T53" fmla="*/ 130 h 312"/>
                <a:gd name="T54" fmla="*/ 230 w 233"/>
                <a:gd name="T55" fmla="*/ 141 h 312"/>
                <a:gd name="T56" fmla="*/ 225 w 233"/>
                <a:gd name="T57" fmla="*/ 147 h 312"/>
                <a:gd name="T58" fmla="*/ 213 w 233"/>
                <a:gd name="T59" fmla="*/ 150 h 312"/>
                <a:gd name="T60" fmla="*/ 201 w 233"/>
                <a:gd name="T61" fmla="*/ 154 h 312"/>
                <a:gd name="T62" fmla="*/ 191 w 233"/>
                <a:gd name="T63" fmla="*/ 161 h 312"/>
                <a:gd name="T64" fmla="*/ 188 w 233"/>
                <a:gd name="T65" fmla="*/ 170 h 312"/>
                <a:gd name="T66" fmla="*/ 188 w 233"/>
                <a:gd name="T67" fmla="*/ 179 h 312"/>
                <a:gd name="T68" fmla="*/ 193 w 233"/>
                <a:gd name="T69" fmla="*/ 190 h 312"/>
                <a:gd name="T70" fmla="*/ 196 w 233"/>
                <a:gd name="T71" fmla="*/ 201 h 312"/>
                <a:gd name="T72" fmla="*/ 198 w 233"/>
                <a:gd name="T73" fmla="*/ 212 h 312"/>
                <a:gd name="T74" fmla="*/ 201 w 233"/>
                <a:gd name="T75" fmla="*/ 225 h 312"/>
                <a:gd name="T76" fmla="*/ 205 w 233"/>
                <a:gd name="T77" fmla="*/ 239 h 312"/>
                <a:gd name="T78" fmla="*/ 210 w 233"/>
                <a:gd name="T79" fmla="*/ 250 h 312"/>
                <a:gd name="T80" fmla="*/ 215 w 233"/>
                <a:gd name="T81" fmla="*/ 261 h 312"/>
                <a:gd name="T82" fmla="*/ 218 w 233"/>
                <a:gd name="T83" fmla="*/ 274 h 312"/>
                <a:gd name="T84" fmla="*/ 223 w 233"/>
                <a:gd name="T85" fmla="*/ 285 h 312"/>
                <a:gd name="T86" fmla="*/ 225 w 233"/>
                <a:gd name="T87" fmla="*/ 299 h 312"/>
                <a:gd name="T88" fmla="*/ 230 w 233"/>
                <a:gd name="T89" fmla="*/ 310 h 312"/>
                <a:gd name="T90" fmla="*/ 0 w 233"/>
                <a:gd name="T91" fmla="*/ 312 h 312"/>
                <a:gd name="T92" fmla="*/ 0 w 233"/>
                <a:gd name="T93" fmla="*/ 11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312">
                  <a:moveTo>
                    <a:pt x="0" y="116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5" y="109"/>
                  </a:lnTo>
                  <a:lnTo>
                    <a:pt x="12" y="107"/>
                  </a:lnTo>
                  <a:lnTo>
                    <a:pt x="17" y="105"/>
                  </a:lnTo>
                  <a:lnTo>
                    <a:pt x="25" y="101"/>
                  </a:lnTo>
                  <a:lnTo>
                    <a:pt x="32" y="96"/>
                  </a:lnTo>
                  <a:lnTo>
                    <a:pt x="40" y="92"/>
                  </a:lnTo>
                  <a:lnTo>
                    <a:pt x="47" y="87"/>
                  </a:lnTo>
                  <a:lnTo>
                    <a:pt x="54" y="83"/>
                  </a:lnTo>
                  <a:lnTo>
                    <a:pt x="62" y="78"/>
                  </a:lnTo>
                  <a:lnTo>
                    <a:pt x="72" y="76"/>
                  </a:lnTo>
                  <a:lnTo>
                    <a:pt x="77" y="72"/>
                  </a:lnTo>
                  <a:lnTo>
                    <a:pt x="82" y="69"/>
                  </a:lnTo>
                  <a:lnTo>
                    <a:pt x="87" y="65"/>
                  </a:lnTo>
                  <a:lnTo>
                    <a:pt x="92" y="65"/>
                  </a:lnTo>
                  <a:lnTo>
                    <a:pt x="96" y="58"/>
                  </a:lnTo>
                  <a:lnTo>
                    <a:pt x="104" y="49"/>
                  </a:lnTo>
                  <a:lnTo>
                    <a:pt x="109" y="45"/>
                  </a:lnTo>
                  <a:lnTo>
                    <a:pt x="114" y="40"/>
                  </a:lnTo>
                  <a:lnTo>
                    <a:pt x="116" y="34"/>
                  </a:lnTo>
                  <a:lnTo>
                    <a:pt x="124" y="29"/>
                  </a:lnTo>
                  <a:lnTo>
                    <a:pt x="126" y="23"/>
                  </a:lnTo>
                  <a:lnTo>
                    <a:pt x="131" y="18"/>
                  </a:lnTo>
                  <a:lnTo>
                    <a:pt x="134" y="14"/>
                  </a:lnTo>
                  <a:lnTo>
                    <a:pt x="139" y="9"/>
                  </a:lnTo>
                  <a:lnTo>
                    <a:pt x="144" y="3"/>
                  </a:lnTo>
                  <a:lnTo>
                    <a:pt x="146" y="0"/>
                  </a:lnTo>
                  <a:lnTo>
                    <a:pt x="146" y="3"/>
                  </a:lnTo>
                  <a:lnTo>
                    <a:pt x="146" y="7"/>
                  </a:lnTo>
                  <a:lnTo>
                    <a:pt x="146" y="11"/>
                  </a:lnTo>
                  <a:lnTo>
                    <a:pt x="146" y="16"/>
                  </a:lnTo>
                  <a:lnTo>
                    <a:pt x="146" y="20"/>
                  </a:lnTo>
                  <a:lnTo>
                    <a:pt x="149" y="27"/>
                  </a:lnTo>
                  <a:lnTo>
                    <a:pt x="149" y="34"/>
                  </a:lnTo>
                  <a:lnTo>
                    <a:pt x="149" y="38"/>
                  </a:lnTo>
                  <a:lnTo>
                    <a:pt x="149" y="45"/>
                  </a:lnTo>
                  <a:lnTo>
                    <a:pt x="151" y="52"/>
                  </a:lnTo>
                  <a:lnTo>
                    <a:pt x="151" y="58"/>
                  </a:lnTo>
                  <a:lnTo>
                    <a:pt x="153" y="63"/>
                  </a:lnTo>
                  <a:lnTo>
                    <a:pt x="153" y="69"/>
                  </a:lnTo>
                  <a:lnTo>
                    <a:pt x="156" y="76"/>
                  </a:lnTo>
                  <a:lnTo>
                    <a:pt x="158" y="80"/>
                  </a:lnTo>
                  <a:lnTo>
                    <a:pt x="163" y="85"/>
                  </a:lnTo>
                  <a:lnTo>
                    <a:pt x="166" y="92"/>
                  </a:lnTo>
                  <a:lnTo>
                    <a:pt x="173" y="96"/>
                  </a:lnTo>
                  <a:lnTo>
                    <a:pt x="178" y="101"/>
                  </a:lnTo>
                  <a:lnTo>
                    <a:pt x="186" y="107"/>
                  </a:lnTo>
                  <a:lnTo>
                    <a:pt x="193" y="112"/>
                  </a:lnTo>
                  <a:lnTo>
                    <a:pt x="201" y="118"/>
                  </a:lnTo>
                  <a:lnTo>
                    <a:pt x="205" y="121"/>
                  </a:lnTo>
                  <a:lnTo>
                    <a:pt x="213" y="127"/>
                  </a:lnTo>
                  <a:lnTo>
                    <a:pt x="218" y="130"/>
                  </a:lnTo>
                  <a:lnTo>
                    <a:pt x="225" y="134"/>
                  </a:lnTo>
                  <a:lnTo>
                    <a:pt x="230" y="141"/>
                  </a:lnTo>
                  <a:lnTo>
                    <a:pt x="233" y="145"/>
                  </a:lnTo>
                  <a:lnTo>
                    <a:pt x="225" y="147"/>
                  </a:lnTo>
                  <a:lnTo>
                    <a:pt x="220" y="147"/>
                  </a:lnTo>
                  <a:lnTo>
                    <a:pt x="213" y="150"/>
                  </a:lnTo>
                  <a:lnTo>
                    <a:pt x="208" y="152"/>
                  </a:lnTo>
                  <a:lnTo>
                    <a:pt x="201" y="154"/>
                  </a:lnTo>
                  <a:lnTo>
                    <a:pt x="193" y="156"/>
                  </a:lnTo>
                  <a:lnTo>
                    <a:pt x="191" y="161"/>
                  </a:lnTo>
                  <a:lnTo>
                    <a:pt x="188" y="165"/>
                  </a:lnTo>
                  <a:lnTo>
                    <a:pt x="188" y="170"/>
                  </a:lnTo>
                  <a:lnTo>
                    <a:pt x="188" y="176"/>
                  </a:lnTo>
                  <a:lnTo>
                    <a:pt x="188" y="179"/>
                  </a:lnTo>
                  <a:lnTo>
                    <a:pt x="191" y="183"/>
                  </a:lnTo>
                  <a:lnTo>
                    <a:pt x="193" y="190"/>
                  </a:lnTo>
                  <a:lnTo>
                    <a:pt x="193" y="196"/>
                  </a:lnTo>
                  <a:lnTo>
                    <a:pt x="196" y="201"/>
                  </a:lnTo>
                  <a:lnTo>
                    <a:pt x="198" y="205"/>
                  </a:lnTo>
                  <a:lnTo>
                    <a:pt x="198" y="212"/>
                  </a:lnTo>
                  <a:lnTo>
                    <a:pt x="201" y="219"/>
                  </a:lnTo>
                  <a:lnTo>
                    <a:pt x="201" y="225"/>
                  </a:lnTo>
                  <a:lnTo>
                    <a:pt x="205" y="232"/>
                  </a:lnTo>
                  <a:lnTo>
                    <a:pt x="205" y="239"/>
                  </a:lnTo>
                  <a:lnTo>
                    <a:pt x="210" y="245"/>
                  </a:lnTo>
                  <a:lnTo>
                    <a:pt x="210" y="250"/>
                  </a:lnTo>
                  <a:lnTo>
                    <a:pt x="213" y="257"/>
                  </a:lnTo>
                  <a:lnTo>
                    <a:pt x="215" y="261"/>
                  </a:lnTo>
                  <a:lnTo>
                    <a:pt x="218" y="268"/>
                  </a:lnTo>
                  <a:lnTo>
                    <a:pt x="218" y="274"/>
                  </a:lnTo>
                  <a:lnTo>
                    <a:pt x="220" y="281"/>
                  </a:lnTo>
                  <a:lnTo>
                    <a:pt x="223" y="285"/>
                  </a:lnTo>
                  <a:lnTo>
                    <a:pt x="225" y="290"/>
                  </a:lnTo>
                  <a:lnTo>
                    <a:pt x="225" y="299"/>
                  </a:lnTo>
                  <a:lnTo>
                    <a:pt x="230" y="306"/>
                  </a:lnTo>
                  <a:lnTo>
                    <a:pt x="230" y="310"/>
                  </a:lnTo>
                  <a:lnTo>
                    <a:pt x="233" y="312"/>
                  </a:lnTo>
                  <a:lnTo>
                    <a:pt x="0" y="312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12" name="Freeform 68"/>
            <p:cNvSpPr>
              <a:spLocks/>
            </p:cNvSpPr>
            <p:nvPr/>
          </p:nvSpPr>
          <p:spPr bwMode="auto">
            <a:xfrm>
              <a:off x="3556" y="2144"/>
              <a:ext cx="302" cy="252"/>
            </a:xfrm>
            <a:custGeom>
              <a:avLst/>
              <a:gdLst>
                <a:gd name="T0" fmla="*/ 20 w 302"/>
                <a:gd name="T1" fmla="*/ 114 h 252"/>
                <a:gd name="T2" fmla="*/ 27 w 302"/>
                <a:gd name="T3" fmla="*/ 114 h 252"/>
                <a:gd name="T4" fmla="*/ 45 w 302"/>
                <a:gd name="T5" fmla="*/ 114 h 252"/>
                <a:gd name="T6" fmla="*/ 65 w 302"/>
                <a:gd name="T7" fmla="*/ 111 h 252"/>
                <a:gd name="T8" fmla="*/ 82 w 302"/>
                <a:gd name="T9" fmla="*/ 111 h 252"/>
                <a:gd name="T10" fmla="*/ 92 w 302"/>
                <a:gd name="T11" fmla="*/ 109 h 252"/>
                <a:gd name="T12" fmla="*/ 104 w 302"/>
                <a:gd name="T13" fmla="*/ 107 h 252"/>
                <a:gd name="T14" fmla="*/ 117 w 302"/>
                <a:gd name="T15" fmla="*/ 107 h 252"/>
                <a:gd name="T16" fmla="*/ 134 w 302"/>
                <a:gd name="T17" fmla="*/ 105 h 252"/>
                <a:gd name="T18" fmla="*/ 154 w 302"/>
                <a:gd name="T19" fmla="*/ 100 h 252"/>
                <a:gd name="T20" fmla="*/ 171 w 302"/>
                <a:gd name="T21" fmla="*/ 94 h 252"/>
                <a:gd name="T22" fmla="*/ 191 w 302"/>
                <a:gd name="T23" fmla="*/ 80 h 252"/>
                <a:gd name="T24" fmla="*/ 213 w 302"/>
                <a:gd name="T25" fmla="*/ 67 h 252"/>
                <a:gd name="T26" fmla="*/ 230 w 302"/>
                <a:gd name="T27" fmla="*/ 54 h 252"/>
                <a:gd name="T28" fmla="*/ 240 w 302"/>
                <a:gd name="T29" fmla="*/ 47 h 252"/>
                <a:gd name="T30" fmla="*/ 258 w 302"/>
                <a:gd name="T31" fmla="*/ 33 h 252"/>
                <a:gd name="T32" fmla="*/ 278 w 302"/>
                <a:gd name="T33" fmla="*/ 18 h 252"/>
                <a:gd name="T34" fmla="*/ 292 w 302"/>
                <a:gd name="T35" fmla="*/ 7 h 252"/>
                <a:gd name="T36" fmla="*/ 300 w 302"/>
                <a:gd name="T37" fmla="*/ 0 h 252"/>
                <a:gd name="T38" fmla="*/ 302 w 302"/>
                <a:gd name="T39" fmla="*/ 0 h 252"/>
                <a:gd name="T40" fmla="*/ 297 w 302"/>
                <a:gd name="T41" fmla="*/ 9 h 252"/>
                <a:gd name="T42" fmla="*/ 292 w 302"/>
                <a:gd name="T43" fmla="*/ 16 h 252"/>
                <a:gd name="T44" fmla="*/ 285 w 302"/>
                <a:gd name="T45" fmla="*/ 29 h 252"/>
                <a:gd name="T46" fmla="*/ 275 w 302"/>
                <a:gd name="T47" fmla="*/ 45 h 252"/>
                <a:gd name="T48" fmla="*/ 268 w 302"/>
                <a:gd name="T49" fmla="*/ 58 h 252"/>
                <a:gd name="T50" fmla="*/ 260 w 302"/>
                <a:gd name="T51" fmla="*/ 69 h 252"/>
                <a:gd name="T52" fmla="*/ 253 w 302"/>
                <a:gd name="T53" fmla="*/ 80 h 252"/>
                <a:gd name="T54" fmla="*/ 245 w 302"/>
                <a:gd name="T55" fmla="*/ 94 h 252"/>
                <a:gd name="T56" fmla="*/ 235 w 302"/>
                <a:gd name="T57" fmla="*/ 105 h 252"/>
                <a:gd name="T58" fmla="*/ 226 w 302"/>
                <a:gd name="T59" fmla="*/ 116 h 252"/>
                <a:gd name="T60" fmla="*/ 211 w 302"/>
                <a:gd name="T61" fmla="*/ 131 h 252"/>
                <a:gd name="T62" fmla="*/ 193 w 302"/>
                <a:gd name="T63" fmla="*/ 149 h 252"/>
                <a:gd name="T64" fmla="*/ 173 w 302"/>
                <a:gd name="T65" fmla="*/ 163 h 252"/>
                <a:gd name="T66" fmla="*/ 156 w 302"/>
                <a:gd name="T67" fmla="*/ 174 h 252"/>
                <a:gd name="T68" fmla="*/ 139 w 302"/>
                <a:gd name="T69" fmla="*/ 183 h 252"/>
                <a:gd name="T70" fmla="*/ 124 w 302"/>
                <a:gd name="T71" fmla="*/ 189 h 252"/>
                <a:gd name="T72" fmla="*/ 112 w 302"/>
                <a:gd name="T73" fmla="*/ 196 h 252"/>
                <a:gd name="T74" fmla="*/ 97 w 302"/>
                <a:gd name="T75" fmla="*/ 203 h 252"/>
                <a:gd name="T76" fmla="*/ 82 w 302"/>
                <a:gd name="T77" fmla="*/ 212 h 252"/>
                <a:gd name="T78" fmla="*/ 65 w 302"/>
                <a:gd name="T79" fmla="*/ 218 h 252"/>
                <a:gd name="T80" fmla="*/ 47 w 302"/>
                <a:gd name="T81" fmla="*/ 227 h 252"/>
                <a:gd name="T82" fmla="*/ 30 w 302"/>
                <a:gd name="T83" fmla="*/ 236 h 252"/>
                <a:gd name="T84" fmla="*/ 15 w 302"/>
                <a:gd name="T85" fmla="*/ 241 h 252"/>
                <a:gd name="T86" fmla="*/ 3 w 302"/>
                <a:gd name="T87" fmla="*/ 250 h 252"/>
                <a:gd name="T88" fmla="*/ 0 w 302"/>
                <a:gd name="T89" fmla="*/ 247 h 252"/>
                <a:gd name="T90" fmla="*/ 0 w 302"/>
                <a:gd name="T91" fmla="*/ 238 h 252"/>
                <a:gd name="T92" fmla="*/ 0 w 302"/>
                <a:gd name="T93" fmla="*/ 227 h 252"/>
                <a:gd name="T94" fmla="*/ 0 w 302"/>
                <a:gd name="T95" fmla="*/ 216 h 252"/>
                <a:gd name="T96" fmla="*/ 0 w 302"/>
                <a:gd name="T97" fmla="*/ 205 h 252"/>
                <a:gd name="T98" fmla="*/ 0 w 302"/>
                <a:gd name="T99" fmla="*/ 192 h 252"/>
                <a:gd name="T100" fmla="*/ 3 w 302"/>
                <a:gd name="T101" fmla="*/ 183 h 252"/>
                <a:gd name="T102" fmla="*/ 5 w 302"/>
                <a:gd name="T103" fmla="*/ 172 h 252"/>
                <a:gd name="T104" fmla="*/ 8 w 302"/>
                <a:gd name="T105" fmla="*/ 156 h 252"/>
                <a:gd name="T106" fmla="*/ 12 w 302"/>
                <a:gd name="T107" fmla="*/ 145 h 252"/>
                <a:gd name="T108" fmla="*/ 12 w 302"/>
                <a:gd name="T109" fmla="*/ 134 h 252"/>
                <a:gd name="T110" fmla="*/ 15 w 302"/>
                <a:gd name="T111" fmla="*/ 125 h 252"/>
                <a:gd name="T112" fmla="*/ 20 w 302"/>
                <a:gd name="T113" fmla="*/ 116 h 252"/>
                <a:gd name="T114" fmla="*/ 20 w 302"/>
                <a:gd name="T115" fmla="*/ 11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" h="252">
                  <a:moveTo>
                    <a:pt x="20" y="114"/>
                  </a:moveTo>
                  <a:lnTo>
                    <a:pt x="20" y="114"/>
                  </a:lnTo>
                  <a:lnTo>
                    <a:pt x="25" y="114"/>
                  </a:lnTo>
                  <a:lnTo>
                    <a:pt x="27" y="114"/>
                  </a:lnTo>
                  <a:lnTo>
                    <a:pt x="37" y="114"/>
                  </a:lnTo>
                  <a:lnTo>
                    <a:pt x="45" y="114"/>
                  </a:lnTo>
                  <a:lnTo>
                    <a:pt x="55" y="114"/>
                  </a:lnTo>
                  <a:lnTo>
                    <a:pt x="65" y="111"/>
                  </a:lnTo>
                  <a:lnTo>
                    <a:pt x="74" y="111"/>
                  </a:lnTo>
                  <a:lnTo>
                    <a:pt x="82" y="111"/>
                  </a:lnTo>
                  <a:lnTo>
                    <a:pt x="87" y="109"/>
                  </a:lnTo>
                  <a:lnTo>
                    <a:pt x="92" y="109"/>
                  </a:lnTo>
                  <a:lnTo>
                    <a:pt x="99" y="109"/>
                  </a:lnTo>
                  <a:lnTo>
                    <a:pt x="104" y="107"/>
                  </a:lnTo>
                  <a:lnTo>
                    <a:pt x="112" y="107"/>
                  </a:lnTo>
                  <a:lnTo>
                    <a:pt x="117" y="107"/>
                  </a:lnTo>
                  <a:lnTo>
                    <a:pt x="121" y="107"/>
                  </a:lnTo>
                  <a:lnTo>
                    <a:pt x="134" y="105"/>
                  </a:lnTo>
                  <a:lnTo>
                    <a:pt x="146" y="103"/>
                  </a:lnTo>
                  <a:lnTo>
                    <a:pt x="154" y="100"/>
                  </a:lnTo>
                  <a:lnTo>
                    <a:pt x="164" y="98"/>
                  </a:lnTo>
                  <a:lnTo>
                    <a:pt x="171" y="94"/>
                  </a:lnTo>
                  <a:lnTo>
                    <a:pt x="181" y="87"/>
                  </a:lnTo>
                  <a:lnTo>
                    <a:pt x="191" y="80"/>
                  </a:lnTo>
                  <a:lnTo>
                    <a:pt x="201" y="76"/>
                  </a:lnTo>
                  <a:lnTo>
                    <a:pt x="213" y="67"/>
                  </a:lnTo>
                  <a:lnTo>
                    <a:pt x="223" y="58"/>
                  </a:lnTo>
                  <a:lnTo>
                    <a:pt x="230" y="54"/>
                  </a:lnTo>
                  <a:lnTo>
                    <a:pt x="235" y="51"/>
                  </a:lnTo>
                  <a:lnTo>
                    <a:pt x="240" y="47"/>
                  </a:lnTo>
                  <a:lnTo>
                    <a:pt x="248" y="42"/>
                  </a:lnTo>
                  <a:lnTo>
                    <a:pt x="258" y="33"/>
                  </a:lnTo>
                  <a:lnTo>
                    <a:pt x="268" y="27"/>
                  </a:lnTo>
                  <a:lnTo>
                    <a:pt x="278" y="18"/>
                  </a:lnTo>
                  <a:lnTo>
                    <a:pt x="285" y="13"/>
                  </a:lnTo>
                  <a:lnTo>
                    <a:pt x="292" y="7"/>
                  </a:lnTo>
                  <a:lnTo>
                    <a:pt x="297" y="2"/>
                  </a:lnTo>
                  <a:lnTo>
                    <a:pt x="300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0" y="4"/>
                  </a:lnTo>
                  <a:lnTo>
                    <a:pt x="297" y="9"/>
                  </a:lnTo>
                  <a:lnTo>
                    <a:pt x="295" y="11"/>
                  </a:lnTo>
                  <a:lnTo>
                    <a:pt x="292" y="16"/>
                  </a:lnTo>
                  <a:lnTo>
                    <a:pt x="290" y="22"/>
                  </a:lnTo>
                  <a:lnTo>
                    <a:pt x="285" y="29"/>
                  </a:lnTo>
                  <a:lnTo>
                    <a:pt x="280" y="38"/>
                  </a:lnTo>
                  <a:lnTo>
                    <a:pt x="275" y="45"/>
                  </a:lnTo>
                  <a:lnTo>
                    <a:pt x="270" y="54"/>
                  </a:lnTo>
                  <a:lnTo>
                    <a:pt x="268" y="58"/>
                  </a:lnTo>
                  <a:lnTo>
                    <a:pt x="263" y="62"/>
                  </a:lnTo>
                  <a:lnTo>
                    <a:pt x="260" y="69"/>
                  </a:lnTo>
                  <a:lnTo>
                    <a:pt x="258" y="74"/>
                  </a:lnTo>
                  <a:lnTo>
                    <a:pt x="253" y="80"/>
                  </a:lnTo>
                  <a:lnTo>
                    <a:pt x="248" y="85"/>
                  </a:lnTo>
                  <a:lnTo>
                    <a:pt x="245" y="94"/>
                  </a:lnTo>
                  <a:lnTo>
                    <a:pt x="240" y="100"/>
                  </a:lnTo>
                  <a:lnTo>
                    <a:pt x="235" y="105"/>
                  </a:lnTo>
                  <a:lnTo>
                    <a:pt x="230" y="111"/>
                  </a:lnTo>
                  <a:lnTo>
                    <a:pt x="226" y="116"/>
                  </a:lnTo>
                  <a:lnTo>
                    <a:pt x="221" y="123"/>
                  </a:lnTo>
                  <a:lnTo>
                    <a:pt x="211" y="131"/>
                  </a:lnTo>
                  <a:lnTo>
                    <a:pt x="201" y="143"/>
                  </a:lnTo>
                  <a:lnTo>
                    <a:pt x="193" y="149"/>
                  </a:lnTo>
                  <a:lnTo>
                    <a:pt x="183" y="156"/>
                  </a:lnTo>
                  <a:lnTo>
                    <a:pt x="173" y="163"/>
                  </a:lnTo>
                  <a:lnTo>
                    <a:pt x="166" y="169"/>
                  </a:lnTo>
                  <a:lnTo>
                    <a:pt x="156" y="174"/>
                  </a:lnTo>
                  <a:lnTo>
                    <a:pt x="149" y="178"/>
                  </a:lnTo>
                  <a:lnTo>
                    <a:pt x="139" y="183"/>
                  </a:lnTo>
                  <a:lnTo>
                    <a:pt x="134" y="187"/>
                  </a:lnTo>
                  <a:lnTo>
                    <a:pt x="124" y="189"/>
                  </a:lnTo>
                  <a:lnTo>
                    <a:pt x="119" y="194"/>
                  </a:lnTo>
                  <a:lnTo>
                    <a:pt x="112" y="196"/>
                  </a:lnTo>
                  <a:lnTo>
                    <a:pt x="107" y="201"/>
                  </a:lnTo>
                  <a:lnTo>
                    <a:pt x="97" y="203"/>
                  </a:lnTo>
                  <a:lnTo>
                    <a:pt x="89" y="207"/>
                  </a:lnTo>
                  <a:lnTo>
                    <a:pt x="82" y="212"/>
                  </a:lnTo>
                  <a:lnTo>
                    <a:pt x="74" y="216"/>
                  </a:lnTo>
                  <a:lnTo>
                    <a:pt x="65" y="218"/>
                  </a:lnTo>
                  <a:lnTo>
                    <a:pt x="55" y="225"/>
                  </a:lnTo>
                  <a:lnTo>
                    <a:pt x="47" y="227"/>
                  </a:lnTo>
                  <a:lnTo>
                    <a:pt x="40" y="234"/>
                  </a:lnTo>
                  <a:lnTo>
                    <a:pt x="30" y="236"/>
                  </a:lnTo>
                  <a:lnTo>
                    <a:pt x="22" y="238"/>
                  </a:lnTo>
                  <a:lnTo>
                    <a:pt x="15" y="241"/>
                  </a:lnTo>
                  <a:lnTo>
                    <a:pt x="10" y="245"/>
                  </a:lnTo>
                  <a:lnTo>
                    <a:pt x="3" y="250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3" y="187"/>
                  </a:lnTo>
                  <a:lnTo>
                    <a:pt x="3" y="183"/>
                  </a:lnTo>
                  <a:lnTo>
                    <a:pt x="5" y="180"/>
                  </a:lnTo>
                  <a:lnTo>
                    <a:pt x="5" y="172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10" y="149"/>
                  </a:lnTo>
                  <a:lnTo>
                    <a:pt x="12" y="145"/>
                  </a:lnTo>
                  <a:lnTo>
                    <a:pt x="12" y="140"/>
                  </a:lnTo>
                  <a:lnTo>
                    <a:pt x="12" y="134"/>
                  </a:lnTo>
                  <a:lnTo>
                    <a:pt x="15" y="129"/>
                  </a:lnTo>
                  <a:lnTo>
                    <a:pt x="15" y="125"/>
                  </a:lnTo>
                  <a:lnTo>
                    <a:pt x="17" y="120"/>
                  </a:lnTo>
                  <a:lnTo>
                    <a:pt x="20" y="116"/>
                  </a:lnTo>
                  <a:lnTo>
                    <a:pt x="20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13" name="Freeform 69"/>
            <p:cNvSpPr>
              <a:spLocks/>
            </p:cNvSpPr>
            <p:nvPr/>
          </p:nvSpPr>
          <p:spPr bwMode="auto">
            <a:xfrm>
              <a:off x="3675" y="1794"/>
              <a:ext cx="40" cy="47"/>
            </a:xfrm>
            <a:custGeom>
              <a:avLst/>
              <a:gdLst>
                <a:gd name="T0" fmla="*/ 0 w 40"/>
                <a:gd name="T1" fmla="*/ 47 h 47"/>
                <a:gd name="T2" fmla="*/ 17 w 40"/>
                <a:gd name="T3" fmla="*/ 0 h 47"/>
                <a:gd name="T4" fmla="*/ 40 w 40"/>
                <a:gd name="T5" fmla="*/ 34 h 47"/>
                <a:gd name="T6" fmla="*/ 0 w 40"/>
                <a:gd name="T7" fmla="*/ 47 h 47"/>
                <a:gd name="T8" fmla="*/ 0 w 4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47"/>
                  </a:moveTo>
                  <a:lnTo>
                    <a:pt x="17" y="0"/>
                  </a:lnTo>
                  <a:lnTo>
                    <a:pt x="40" y="3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14" name="Freeform 70"/>
            <p:cNvSpPr>
              <a:spLocks/>
            </p:cNvSpPr>
            <p:nvPr/>
          </p:nvSpPr>
          <p:spPr bwMode="auto">
            <a:xfrm>
              <a:off x="3739" y="1790"/>
              <a:ext cx="171" cy="87"/>
            </a:xfrm>
            <a:custGeom>
              <a:avLst/>
              <a:gdLst>
                <a:gd name="T0" fmla="*/ 3 w 171"/>
                <a:gd name="T1" fmla="*/ 53 h 87"/>
                <a:gd name="T2" fmla="*/ 3 w 171"/>
                <a:gd name="T3" fmla="*/ 53 h 87"/>
                <a:gd name="T4" fmla="*/ 0 w 171"/>
                <a:gd name="T5" fmla="*/ 58 h 87"/>
                <a:gd name="T6" fmla="*/ 0 w 171"/>
                <a:gd name="T7" fmla="*/ 62 h 87"/>
                <a:gd name="T8" fmla="*/ 0 w 171"/>
                <a:gd name="T9" fmla="*/ 69 h 87"/>
                <a:gd name="T10" fmla="*/ 0 w 171"/>
                <a:gd name="T11" fmla="*/ 76 h 87"/>
                <a:gd name="T12" fmla="*/ 3 w 171"/>
                <a:gd name="T13" fmla="*/ 80 h 87"/>
                <a:gd name="T14" fmla="*/ 8 w 171"/>
                <a:gd name="T15" fmla="*/ 87 h 87"/>
                <a:gd name="T16" fmla="*/ 15 w 171"/>
                <a:gd name="T17" fmla="*/ 87 h 87"/>
                <a:gd name="T18" fmla="*/ 18 w 171"/>
                <a:gd name="T19" fmla="*/ 87 h 87"/>
                <a:gd name="T20" fmla="*/ 25 w 171"/>
                <a:gd name="T21" fmla="*/ 84 h 87"/>
                <a:gd name="T22" fmla="*/ 30 w 171"/>
                <a:gd name="T23" fmla="*/ 82 h 87"/>
                <a:gd name="T24" fmla="*/ 35 w 171"/>
                <a:gd name="T25" fmla="*/ 82 h 87"/>
                <a:gd name="T26" fmla="*/ 40 w 171"/>
                <a:gd name="T27" fmla="*/ 80 h 87"/>
                <a:gd name="T28" fmla="*/ 47 w 171"/>
                <a:gd name="T29" fmla="*/ 80 h 87"/>
                <a:gd name="T30" fmla="*/ 52 w 171"/>
                <a:gd name="T31" fmla="*/ 78 h 87"/>
                <a:gd name="T32" fmla="*/ 57 w 171"/>
                <a:gd name="T33" fmla="*/ 76 h 87"/>
                <a:gd name="T34" fmla="*/ 65 w 171"/>
                <a:gd name="T35" fmla="*/ 73 h 87"/>
                <a:gd name="T36" fmla="*/ 72 w 171"/>
                <a:gd name="T37" fmla="*/ 71 h 87"/>
                <a:gd name="T38" fmla="*/ 77 w 171"/>
                <a:gd name="T39" fmla="*/ 69 h 87"/>
                <a:gd name="T40" fmla="*/ 85 w 171"/>
                <a:gd name="T41" fmla="*/ 67 h 87"/>
                <a:gd name="T42" fmla="*/ 92 w 171"/>
                <a:gd name="T43" fmla="*/ 67 h 87"/>
                <a:gd name="T44" fmla="*/ 99 w 171"/>
                <a:gd name="T45" fmla="*/ 64 h 87"/>
                <a:gd name="T46" fmla="*/ 104 w 171"/>
                <a:gd name="T47" fmla="*/ 62 h 87"/>
                <a:gd name="T48" fmla="*/ 112 w 171"/>
                <a:gd name="T49" fmla="*/ 60 h 87"/>
                <a:gd name="T50" fmla="*/ 119 w 171"/>
                <a:gd name="T51" fmla="*/ 58 h 87"/>
                <a:gd name="T52" fmla="*/ 124 w 171"/>
                <a:gd name="T53" fmla="*/ 55 h 87"/>
                <a:gd name="T54" fmla="*/ 129 w 171"/>
                <a:gd name="T55" fmla="*/ 53 h 87"/>
                <a:gd name="T56" fmla="*/ 137 w 171"/>
                <a:gd name="T57" fmla="*/ 53 h 87"/>
                <a:gd name="T58" fmla="*/ 142 w 171"/>
                <a:gd name="T59" fmla="*/ 51 h 87"/>
                <a:gd name="T60" fmla="*/ 149 w 171"/>
                <a:gd name="T61" fmla="*/ 51 h 87"/>
                <a:gd name="T62" fmla="*/ 156 w 171"/>
                <a:gd name="T63" fmla="*/ 47 h 87"/>
                <a:gd name="T64" fmla="*/ 164 w 171"/>
                <a:gd name="T65" fmla="*/ 44 h 87"/>
                <a:gd name="T66" fmla="*/ 169 w 171"/>
                <a:gd name="T67" fmla="*/ 44 h 87"/>
                <a:gd name="T68" fmla="*/ 171 w 171"/>
                <a:gd name="T69" fmla="*/ 44 h 87"/>
                <a:gd name="T70" fmla="*/ 171 w 171"/>
                <a:gd name="T71" fmla="*/ 0 h 87"/>
                <a:gd name="T72" fmla="*/ 3 w 171"/>
                <a:gd name="T73" fmla="*/ 53 h 87"/>
                <a:gd name="T74" fmla="*/ 3 w 171"/>
                <a:gd name="T75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87">
                  <a:moveTo>
                    <a:pt x="3" y="53"/>
                  </a:moveTo>
                  <a:lnTo>
                    <a:pt x="3" y="53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8" y="87"/>
                  </a:lnTo>
                  <a:lnTo>
                    <a:pt x="15" y="87"/>
                  </a:lnTo>
                  <a:lnTo>
                    <a:pt x="18" y="87"/>
                  </a:lnTo>
                  <a:lnTo>
                    <a:pt x="25" y="84"/>
                  </a:lnTo>
                  <a:lnTo>
                    <a:pt x="30" y="82"/>
                  </a:lnTo>
                  <a:lnTo>
                    <a:pt x="35" y="82"/>
                  </a:lnTo>
                  <a:lnTo>
                    <a:pt x="40" y="80"/>
                  </a:lnTo>
                  <a:lnTo>
                    <a:pt x="47" y="80"/>
                  </a:lnTo>
                  <a:lnTo>
                    <a:pt x="52" y="78"/>
                  </a:lnTo>
                  <a:lnTo>
                    <a:pt x="57" y="76"/>
                  </a:lnTo>
                  <a:lnTo>
                    <a:pt x="65" y="73"/>
                  </a:lnTo>
                  <a:lnTo>
                    <a:pt x="72" y="71"/>
                  </a:lnTo>
                  <a:lnTo>
                    <a:pt x="77" y="69"/>
                  </a:lnTo>
                  <a:lnTo>
                    <a:pt x="85" y="67"/>
                  </a:lnTo>
                  <a:lnTo>
                    <a:pt x="92" y="67"/>
                  </a:lnTo>
                  <a:lnTo>
                    <a:pt x="99" y="64"/>
                  </a:lnTo>
                  <a:lnTo>
                    <a:pt x="104" y="62"/>
                  </a:lnTo>
                  <a:lnTo>
                    <a:pt x="112" y="60"/>
                  </a:lnTo>
                  <a:lnTo>
                    <a:pt x="119" y="58"/>
                  </a:lnTo>
                  <a:lnTo>
                    <a:pt x="124" y="55"/>
                  </a:lnTo>
                  <a:lnTo>
                    <a:pt x="129" y="53"/>
                  </a:lnTo>
                  <a:lnTo>
                    <a:pt x="137" y="53"/>
                  </a:lnTo>
                  <a:lnTo>
                    <a:pt x="142" y="51"/>
                  </a:lnTo>
                  <a:lnTo>
                    <a:pt x="149" y="51"/>
                  </a:lnTo>
                  <a:lnTo>
                    <a:pt x="156" y="47"/>
                  </a:lnTo>
                  <a:lnTo>
                    <a:pt x="164" y="44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1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15" name="Freeform 71"/>
            <p:cNvSpPr>
              <a:spLocks/>
            </p:cNvSpPr>
            <p:nvPr/>
          </p:nvSpPr>
          <p:spPr bwMode="auto">
            <a:xfrm>
              <a:off x="3673" y="1551"/>
              <a:ext cx="304" cy="292"/>
            </a:xfrm>
            <a:custGeom>
              <a:avLst/>
              <a:gdLst>
                <a:gd name="T0" fmla="*/ 22 w 304"/>
                <a:gd name="T1" fmla="*/ 3 h 292"/>
                <a:gd name="T2" fmla="*/ 19 w 304"/>
                <a:gd name="T3" fmla="*/ 18 h 292"/>
                <a:gd name="T4" fmla="*/ 14 w 304"/>
                <a:gd name="T5" fmla="*/ 34 h 292"/>
                <a:gd name="T6" fmla="*/ 12 w 304"/>
                <a:gd name="T7" fmla="*/ 49 h 292"/>
                <a:gd name="T8" fmla="*/ 7 w 304"/>
                <a:gd name="T9" fmla="*/ 65 h 292"/>
                <a:gd name="T10" fmla="*/ 4 w 304"/>
                <a:gd name="T11" fmla="*/ 78 h 292"/>
                <a:gd name="T12" fmla="*/ 2 w 304"/>
                <a:gd name="T13" fmla="*/ 92 h 292"/>
                <a:gd name="T14" fmla="*/ 0 w 304"/>
                <a:gd name="T15" fmla="*/ 98 h 292"/>
                <a:gd name="T16" fmla="*/ 0 w 304"/>
                <a:gd name="T17" fmla="*/ 110 h 292"/>
                <a:gd name="T18" fmla="*/ 0 w 304"/>
                <a:gd name="T19" fmla="*/ 127 h 292"/>
                <a:gd name="T20" fmla="*/ 0 w 304"/>
                <a:gd name="T21" fmla="*/ 145 h 292"/>
                <a:gd name="T22" fmla="*/ 0 w 304"/>
                <a:gd name="T23" fmla="*/ 163 h 292"/>
                <a:gd name="T24" fmla="*/ 2 w 304"/>
                <a:gd name="T25" fmla="*/ 183 h 292"/>
                <a:gd name="T26" fmla="*/ 4 w 304"/>
                <a:gd name="T27" fmla="*/ 201 h 292"/>
                <a:gd name="T28" fmla="*/ 9 w 304"/>
                <a:gd name="T29" fmla="*/ 216 h 292"/>
                <a:gd name="T30" fmla="*/ 14 w 304"/>
                <a:gd name="T31" fmla="*/ 228 h 292"/>
                <a:gd name="T32" fmla="*/ 19 w 304"/>
                <a:gd name="T33" fmla="*/ 239 h 292"/>
                <a:gd name="T34" fmla="*/ 24 w 304"/>
                <a:gd name="T35" fmla="*/ 250 h 292"/>
                <a:gd name="T36" fmla="*/ 29 w 304"/>
                <a:gd name="T37" fmla="*/ 261 h 292"/>
                <a:gd name="T38" fmla="*/ 37 w 304"/>
                <a:gd name="T39" fmla="*/ 270 h 292"/>
                <a:gd name="T40" fmla="*/ 47 w 304"/>
                <a:gd name="T41" fmla="*/ 279 h 292"/>
                <a:gd name="T42" fmla="*/ 59 w 304"/>
                <a:gd name="T43" fmla="*/ 288 h 292"/>
                <a:gd name="T44" fmla="*/ 74 w 304"/>
                <a:gd name="T45" fmla="*/ 292 h 292"/>
                <a:gd name="T46" fmla="*/ 91 w 304"/>
                <a:gd name="T47" fmla="*/ 292 h 292"/>
                <a:gd name="T48" fmla="*/ 111 w 304"/>
                <a:gd name="T49" fmla="*/ 290 h 292"/>
                <a:gd name="T50" fmla="*/ 131 w 304"/>
                <a:gd name="T51" fmla="*/ 283 h 292"/>
                <a:gd name="T52" fmla="*/ 148 w 304"/>
                <a:gd name="T53" fmla="*/ 279 h 292"/>
                <a:gd name="T54" fmla="*/ 161 w 304"/>
                <a:gd name="T55" fmla="*/ 274 h 292"/>
                <a:gd name="T56" fmla="*/ 175 w 304"/>
                <a:gd name="T57" fmla="*/ 270 h 292"/>
                <a:gd name="T58" fmla="*/ 195 w 304"/>
                <a:gd name="T59" fmla="*/ 263 h 292"/>
                <a:gd name="T60" fmla="*/ 210 w 304"/>
                <a:gd name="T61" fmla="*/ 257 h 292"/>
                <a:gd name="T62" fmla="*/ 218 w 304"/>
                <a:gd name="T63" fmla="*/ 254 h 292"/>
                <a:gd name="T64" fmla="*/ 190 w 304"/>
                <a:gd name="T65" fmla="*/ 277 h 292"/>
                <a:gd name="T66" fmla="*/ 247 w 304"/>
                <a:gd name="T67" fmla="*/ 239 h 292"/>
                <a:gd name="T68" fmla="*/ 292 w 304"/>
                <a:gd name="T69" fmla="*/ 65 h 292"/>
                <a:gd name="T70" fmla="*/ 24 w 304"/>
                <a:gd name="T7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292">
                  <a:moveTo>
                    <a:pt x="24" y="0"/>
                  </a:moveTo>
                  <a:lnTo>
                    <a:pt x="22" y="3"/>
                  </a:lnTo>
                  <a:lnTo>
                    <a:pt x="19" y="12"/>
                  </a:lnTo>
                  <a:lnTo>
                    <a:pt x="19" y="18"/>
                  </a:lnTo>
                  <a:lnTo>
                    <a:pt x="17" y="25"/>
                  </a:lnTo>
                  <a:lnTo>
                    <a:pt x="14" y="34"/>
                  </a:lnTo>
                  <a:lnTo>
                    <a:pt x="14" y="43"/>
                  </a:lnTo>
                  <a:lnTo>
                    <a:pt x="12" y="49"/>
                  </a:lnTo>
                  <a:lnTo>
                    <a:pt x="9" y="58"/>
                  </a:lnTo>
                  <a:lnTo>
                    <a:pt x="7" y="65"/>
                  </a:lnTo>
                  <a:lnTo>
                    <a:pt x="4" y="72"/>
                  </a:lnTo>
                  <a:lnTo>
                    <a:pt x="4" y="78"/>
                  </a:lnTo>
                  <a:lnTo>
                    <a:pt x="2" y="87"/>
                  </a:lnTo>
                  <a:lnTo>
                    <a:pt x="2" y="92"/>
                  </a:lnTo>
                  <a:lnTo>
                    <a:pt x="2" y="96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8"/>
                  </a:lnTo>
                  <a:lnTo>
                    <a:pt x="0" y="127"/>
                  </a:lnTo>
                  <a:lnTo>
                    <a:pt x="0" y="136"/>
                  </a:lnTo>
                  <a:lnTo>
                    <a:pt x="0" y="145"/>
                  </a:lnTo>
                  <a:lnTo>
                    <a:pt x="0" y="156"/>
                  </a:lnTo>
                  <a:lnTo>
                    <a:pt x="0" y="163"/>
                  </a:lnTo>
                  <a:lnTo>
                    <a:pt x="2" y="174"/>
                  </a:lnTo>
                  <a:lnTo>
                    <a:pt x="2" y="183"/>
                  </a:lnTo>
                  <a:lnTo>
                    <a:pt x="4" y="194"/>
                  </a:lnTo>
                  <a:lnTo>
                    <a:pt x="4" y="201"/>
                  </a:lnTo>
                  <a:lnTo>
                    <a:pt x="7" y="210"/>
                  </a:lnTo>
                  <a:lnTo>
                    <a:pt x="9" y="216"/>
                  </a:lnTo>
                  <a:lnTo>
                    <a:pt x="12" y="223"/>
                  </a:lnTo>
                  <a:lnTo>
                    <a:pt x="14" y="228"/>
                  </a:lnTo>
                  <a:lnTo>
                    <a:pt x="17" y="234"/>
                  </a:lnTo>
                  <a:lnTo>
                    <a:pt x="19" y="239"/>
                  </a:lnTo>
                  <a:lnTo>
                    <a:pt x="22" y="245"/>
                  </a:lnTo>
                  <a:lnTo>
                    <a:pt x="24" y="250"/>
                  </a:lnTo>
                  <a:lnTo>
                    <a:pt x="27" y="254"/>
                  </a:lnTo>
                  <a:lnTo>
                    <a:pt x="29" y="261"/>
                  </a:lnTo>
                  <a:lnTo>
                    <a:pt x="34" y="268"/>
                  </a:lnTo>
                  <a:lnTo>
                    <a:pt x="37" y="270"/>
                  </a:lnTo>
                  <a:lnTo>
                    <a:pt x="42" y="277"/>
                  </a:lnTo>
                  <a:lnTo>
                    <a:pt x="47" y="279"/>
                  </a:lnTo>
                  <a:lnTo>
                    <a:pt x="54" y="283"/>
                  </a:lnTo>
                  <a:lnTo>
                    <a:pt x="59" y="288"/>
                  </a:lnTo>
                  <a:lnTo>
                    <a:pt x="66" y="290"/>
                  </a:lnTo>
                  <a:lnTo>
                    <a:pt x="74" y="292"/>
                  </a:lnTo>
                  <a:lnTo>
                    <a:pt x="81" y="292"/>
                  </a:lnTo>
                  <a:lnTo>
                    <a:pt x="91" y="292"/>
                  </a:lnTo>
                  <a:lnTo>
                    <a:pt x="99" y="292"/>
                  </a:lnTo>
                  <a:lnTo>
                    <a:pt x="111" y="290"/>
                  </a:lnTo>
                  <a:lnTo>
                    <a:pt x="121" y="288"/>
                  </a:lnTo>
                  <a:lnTo>
                    <a:pt x="131" y="283"/>
                  </a:lnTo>
                  <a:lnTo>
                    <a:pt x="143" y="281"/>
                  </a:lnTo>
                  <a:lnTo>
                    <a:pt x="148" y="279"/>
                  </a:lnTo>
                  <a:lnTo>
                    <a:pt x="156" y="277"/>
                  </a:lnTo>
                  <a:lnTo>
                    <a:pt x="161" y="274"/>
                  </a:lnTo>
                  <a:lnTo>
                    <a:pt x="168" y="274"/>
                  </a:lnTo>
                  <a:lnTo>
                    <a:pt x="175" y="270"/>
                  </a:lnTo>
                  <a:lnTo>
                    <a:pt x="188" y="266"/>
                  </a:lnTo>
                  <a:lnTo>
                    <a:pt x="195" y="263"/>
                  </a:lnTo>
                  <a:lnTo>
                    <a:pt x="205" y="259"/>
                  </a:lnTo>
                  <a:lnTo>
                    <a:pt x="210" y="257"/>
                  </a:lnTo>
                  <a:lnTo>
                    <a:pt x="215" y="254"/>
                  </a:lnTo>
                  <a:lnTo>
                    <a:pt x="218" y="254"/>
                  </a:lnTo>
                  <a:lnTo>
                    <a:pt x="220" y="254"/>
                  </a:lnTo>
                  <a:lnTo>
                    <a:pt x="190" y="277"/>
                  </a:lnTo>
                  <a:lnTo>
                    <a:pt x="240" y="283"/>
                  </a:lnTo>
                  <a:lnTo>
                    <a:pt x="247" y="239"/>
                  </a:lnTo>
                  <a:lnTo>
                    <a:pt x="304" y="139"/>
                  </a:lnTo>
                  <a:lnTo>
                    <a:pt x="292" y="65"/>
                  </a:lnTo>
                  <a:lnTo>
                    <a:pt x="136" y="27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16" name="Freeform 72"/>
            <p:cNvSpPr>
              <a:spLocks/>
            </p:cNvSpPr>
            <p:nvPr/>
          </p:nvSpPr>
          <p:spPr bwMode="auto">
            <a:xfrm>
              <a:off x="3665" y="1627"/>
              <a:ext cx="114" cy="216"/>
            </a:xfrm>
            <a:custGeom>
              <a:avLst/>
              <a:gdLst>
                <a:gd name="T0" fmla="*/ 20 w 114"/>
                <a:gd name="T1" fmla="*/ 2 h 216"/>
                <a:gd name="T2" fmla="*/ 30 w 114"/>
                <a:gd name="T3" fmla="*/ 13 h 216"/>
                <a:gd name="T4" fmla="*/ 42 w 114"/>
                <a:gd name="T5" fmla="*/ 25 h 216"/>
                <a:gd name="T6" fmla="*/ 52 w 114"/>
                <a:gd name="T7" fmla="*/ 34 h 216"/>
                <a:gd name="T8" fmla="*/ 52 w 114"/>
                <a:gd name="T9" fmla="*/ 38 h 216"/>
                <a:gd name="T10" fmla="*/ 50 w 114"/>
                <a:gd name="T11" fmla="*/ 49 h 216"/>
                <a:gd name="T12" fmla="*/ 45 w 114"/>
                <a:gd name="T13" fmla="*/ 60 h 216"/>
                <a:gd name="T14" fmla="*/ 40 w 114"/>
                <a:gd name="T15" fmla="*/ 76 h 216"/>
                <a:gd name="T16" fmla="*/ 35 w 114"/>
                <a:gd name="T17" fmla="*/ 89 h 216"/>
                <a:gd name="T18" fmla="*/ 32 w 114"/>
                <a:gd name="T19" fmla="*/ 103 h 216"/>
                <a:gd name="T20" fmla="*/ 30 w 114"/>
                <a:gd name="T21" fmla="*/ 114 h 216"/>
                <a:gd name="T22" fmla="*/ 30 w 114"/>
                <a:gd name="T23" fmla="*/ 118 h 216"/>
                <a:gd name="T24" fmla="*/ 37 w 114"/>
                <a:gd name="T25" fmla="*/ 120 h 216"/>
                <a:gd name="T26" fmla="*/ 52 w 114"/>
                <a:gd name="T27" fmla="*/ 123 h 216"/>
                <a:gd name="T28" fmla="*/ 64 w 114"/>
                <a:gd name="T29" fmla="*/ 123 h 216"/>
                <a:gd name="T30" fmla="*/ 69 w 114"/>
                <a:gd name="T31" fmla="*/ 125 h 216"/>
                <a:gd name="T32" fmla="*/ 57 w 114"/>
                <a:gd name="T33" fmla="*/ 152 h 216"/>
                <a:gd name="T34" fmla="*/ 72 w 114"/>
                <a:gd name="T35" fmla="*/ 152 h 216"/>
                <a:gd name="T36" fmla="*/ 82 w 114"/>
                <a:gd name="T37" fmla="*/ 158 h 216"/>
                <a:gd name="T38" fmla="*/ 87 w 114"/>
                <a:gd name="T39" fmla="*/ 167 h 216"/>
                <a:gd name="T40" fmla="*/ 87 w 114"/>
                <a:gd name="T41" fmla="*/ 169 h 216"/>
                <a:gd name="T42" fmla="*/ 82 w 114"/>
                <a:gd name="T43" fmla="*/ 176 h 216"/>
                <a:gd name="T44" fmla="*/ 67 w 114"/>
                <a:gd name="T45" fmla="*/ 181 h 216"/>
                <a:gd name="T46" fmla="*/ 62 w 114"/>
                <a:gd name="T47" fmla="*/ 183 h 216"/>
                <a:gd name="T48" fmla="*/ 67 w 114"/>
                <a:gd name="T49" fmla="*/ 196 h 216"/>
                <a:gd name="T50" fmla="*/ 77 w 114"/>
                <a:gd name="T51" fmla="*/ 205 h 216"/>
                <a:gd name="T52" fmla="*/ 89 w 114"/>
                <a:gd name="T53" fmla="*/ 210 h 216"/>
                <a:gd name="T54" fmla="*/ 102 w 114"/>
                <a:gd name="T55" fmla="*/ 212 h 216"/>
                <a:gd name="T56" fmla="*/ 112 w 114"/>
                <a:gd name="T57" fmla="*/ 214 h 216"/>
                <a:gd name="T58" fmla="*/ 112 w 114"/>
                <a:gd name="T59" fmla="*/ 216 h 216"/>
                <a:gd name="T60" fmla="*/ 99 w 114"/>
                <a:gd name="T61" fmla="*/ 216 h 216"/>
                <a:gd name="T62" fmla="*/ 82 w 114"/>
                <a:gd name="T63" fmla="*/ 216 h 216"/>
                <a:gd name="T64" fmla="*/ 62 w 114"/>
                <a:gd name="T65" fmla="*/ 212 h 216"/>
                <a:gd name="T66" fmla="*/ 47 w 114"/>
                <a:gd name="T67" fmla="*/ 201 h 216"/>
                <a:gd name="T68" fmla="*/ 37 w 114"/>
                <a:gd name="T69" fmla="*/ 187 h 216"/>
                <a:gd name="T70" fmla="*/ 27 w 114"/>
                <a:gd name="T71" fmla="*/ 172 h 216"/>
                <a:gd name="T72" fmla="*/ 20 w 114"/>
                <a:gd name="T73" fmla="*/ 152 h 216"/>
                <a:gd name="T74" fmla="*/ 12 w 114"/>
                <a:gd name="T75" fmla="*/ 134 h 216"/>
                <a:gd name="T76" fmla="*/ 5 w 114"/>
                <a:gd name="T77" fmla="*/ 114 h 216"/>
                <a:gd name="T78" fmla="*/ 3 w 114"/>
                <a:gd name="T79" fmla="*/ 98 h 216"/>
                <a:gd name="T80" fmla="*/ 0 w 114"/>
                <a:gd name="T81" fmla="*/ 85 h 216"/>
                <a:gd name="T82" fmla="*/ 0 w 114"/>
                <a:gd name="T83" fmla="*/ 74 h 216"/>
                <a:gd name="T84" fmla="*/ 0 w 114"/>
                <a:gd name="T85" fmla="*/ 65 h 216"/>
                <a:gd name="T86" fmla="*/ 3 w 114"/>
                <a:gd name="T87" fmla="*/ 51 h 216"/>
                <a:gd name="T88" fmla="*/ 5 w 114"/>
                <a:gd name="T89" fmla="*/ 38 h 216"/>
                <a:gd name="T90" fmla="*/ 8 w 114"/>
                <a:gd name="T91" fmla="*/ 25 h 216"/>
                <a:gd name="T92" fmla="*/ 10 w 114"/>
                <a:gd name="T93" fmla="*/ 11 h 216"/>
                <a:gd name="T94" fmla="*/ 15 w 114"/>
                <a:gd name="T95" fmla="*/ 2 h 216"/>
                <a:gd name="T96" fmla="*/ 15 w 114"/>
                <a:gd name="T9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216">
                  <a:moveTo>
                    <a:pt x="15" y="0"/>
                  </a:moveTo>
                  <a:lnTo>
                    <a:pt x="20" y="2"/>
                  </a:lnTo>
                  <a:lnTo>
                    <a:pt x="25" y="9"/>
                  </a:lnTo>
                  <a:lnTo>
                    <a:pt x="30" y="13"/>
                  </a:lnTo>
                  <a:lnTo>
                    <a:pt x="37" y="18"/>
                  </a:lnTo>
                  <a:lnTo>
                    <a:pt x="42" y="25"/>
                  </a:lnTo>
                  <a:lnTo>
                    <a:pt x="47" y="29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0" y="42"/>
                  </a:lnTo>
                  <a:lnTo>
                    <a:pt x="50" y="49"/>
                  </a:lnTo>
                  <a:lnTo>
                    <a:pt x="47" y="54"/>
                  </a:lnTo>
                  <a:lnTo>
                    <a:pt x="45" y="60"/>
                  </a:lnTo>
                  <a:lnTo>
                    <a:pt x="42" y="69"/>
                  </a:lnTo>
                  <a:lnTo>
                    <a:pt x="40" y="76"/>
                  </a:lnTo>
                  <a:lnTo>
                    <a:pt x="37" y="83"/>
                  </a:lnTo>
                  <a:lnTo>
                    <a:pt x="35" y="89"/>
                  </a:lnTo>
                  <a:lnTo>
                    <a:pt x="32" y="96"/>
                  </a:lnTo>
                  <a:lnTo>
                    <a:pt x="32" y="103"/>
                  </a:lnTo>
                  <a:lnTo>
                    <a:pt x="30" y="109"/>
                  </a:lnTo>
                  <a:lnTo>
                    <a:pt x="30" y="114"/>
                  </a:lnTo>
                  <a:lnTo>
                    <a:pt x="27" y="116"/>
                  </a:lnTo>
                  <a:lnTo>
                    <a:pt x="30" y="118"/>
                  </a:lnTo>
                  <a:lnTo>
                    <a:pt x="32" y="118"/>
                  </a:lnTo>
                  <a:lnTo>
                    <a:pt x="37" y="120"/>
                  </a:lnTo>
                  <a:lnTo>
                    <a:pt x="45" y="120"/>
                  </a:lnTo>
                  <a:lnTo>
                    <a:pt x="52" y="123"/>
                  </a:lnTo>
                  <a:lnTo>
                    <a:pt x="57" y="123"/>
                  </a:lnTo>
                  <a:lnTo>
                    <a:pt x="64" y="123"/>
                  </a:lnTo>
                  <a:lnTo>
                    <a:pt x="67" y="123"/>
                  </a:lnTo>
                  <a:lnTo>
                    <a:pt x="69" y="125"/>
                  </a:lnTo>
                  <a:lnTo>
                    <a:pt x="55" y="152"/>
                  </a:lnTo>
                  <a:lnTo>
                    <a:pt x="57" y="152"/>
                  </a:lnTo>
                  <a:lnTo>
                    <a:pt x="64" y="152"/>
                  </a:lnTo>
                  <a:lnTo>
                    <a:pt x="72" y="152"/>
                  </a:lnTo>
                  <a:lnTo>
                    <a:pt x="77" y="156"/>
                  </a:lnTo>
                  <a:lnTo>
                    <a:pt x="82" y="158"/>
                  </a:lnTo>
                  <a:lnTo>
                    <a:pt x="84" y="165"/>
                  </a:lnTo>
                  <a:lnTo>
                    <a:pt x="87" y="167"/>
                  </a:lnTo>
                  <a:lnTo>
                    <a:pt x="89" y="169"/>
                  </a:lnTo>
                  <a:lnTo>
                    <a:pt x="87" y="169"/>
                  </a:lnTo>
                  <a:lnTo>
                    <a:pt x="84" y="174"/>
                  </a:lnTo>
                  <a:lnTo>
                    <a:pt x="82" y="176"/>
                  </a:lnTo>
                  <a:lnTo>
                    <a:pt x="74" y="178"/>
                  </a:lnTo>
                  <a:lnTo>
                    <a:pt x="67" y="181"/>
                  </a:lnTo>
                  <a:lnTo>
                    <a:pt x="64" y="181"/>
                  </a:lnTo>
                  <a:lnTo>
                    <a:pt x="62" y="183"/>
                  </a:lnTo>
                  <a:lnTo>
                    <a:pt x="64" y="190"/>
                  </a:lnTo>
                  <a:lnTo>
                    <a:pt x="67" y="196"/>
                  </a:lnTo>
                  <a:lnTo>
                    <a:pt x="74" y="203"/>
                  </a:lnTo>
                  <a:lnTo>
                    <a:pt x="77" y="205"/>
                  </a:lnTo>
                  <a:lnTo>
                    <a:pt x="84" y="207"/>
                  </a:lnTo>
                  <a:lnTo>
                    <a:pt x="89" y="210"/>
                  </a:lnTo>
                  <a:lnTo>
                    <a:pt x="97" y="212"/>
                  </a:lnTo>
                  <a:lnTo>
                    <a:pt x="102" y="212"/>
                  </a:lnTo>
                  <a:lnTo>
                    <a:pt x="109" y="214"/>
                  </a:lnTo>
                  <a:lnTo>
                    <a:pt x="112" y="214"/>
                  </a:lnTo>
                  <a:lnTo>
                    <a:pt x="114" y="216"/>
                  </a:lnTo>
                  <a:lnTo>
                    <a:pt x="112" y="216"/>
                  </a:lnTo>
                  <a:lnTo>
                    <a:pt x="107" y="216"/>
                  </a:lnTo>
                  <a:lnTo>
                    <a:pt x="99" y="216"/>
                  </a:lnTo>
                  <a:lnTo>
                    <a:pt x="92" y="216"/>
                  </a:lnTo>
                  <a:lnTo>
                    <a:pt x="82" y="216"/>
                  </a:lnTo>
                  <a:lnTo>
                    <a:pt x="72" y="214"/>
                  </a:lnTo>
                  <a:lnTo>
                    <a:pt x="62" y="212"/>
                  </a:lnTo>
                  <a:lnTo>
                    <a:pt x="52" y="205"/>
                  </a:lnTo>
                  <a:lnTo>
                    <a:pt x="47" y="201"/>
                  </a:lnTo>
                  <a:lnTo>
                    <a:pt x="42" y="194"/>
                  </a:lnTo>
                  <a:lnTo>
                    <a:pt x="37" y="187"/>
                  </a:lnTo>
                  <a:lnTo>
                    <a:pt x="32" y="181"/>
                  </a:lnTo>
                  <a:lnTo>
                    <a:pt x="27" y="172"/>
                  </a:lnTo>
                  <a:lnTo>
                    <a:pt x="22" y="163"/>
                  </a:lnTo>
                  <a:lnTo>
                    <a:pt x="20" y="152"/>
                  </a:lnTo>
                  <a:lnTo>
                    <a:pt x="17" y="145"/>
                  </a:lnTo>
                  <a:lnTo>
                    <a:pt x="12" y="134"/>
                  </a:lnTo>
                  <a:lnTo>
                    <a:pt x="10" y="123"/>
                  </a:lnTo>
                  <a:lnTo>
                    <a:pt x="5" y="114"/>
                  </a:lnTo>
                  <a:lnTo>
                    <a:pt x="5" y="107"/>
                  </a:lnTo>
                  <a:lnTo>
                    <a:pt x="3" y="98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3" y="58"/>
                  </a:lnTo>
                  <a:lnTo>
                    <a:pt x="3" y="51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8" y="31"/>
                  </a:lnTo>
                  <a:lnTo>
                    <a:pt x="8" y="25"/>
                  </a:lnTo>
                  <a:lnTo>
                    <a:pt x="10" y="18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17" name="Freeform 73"/>
            <p:cNvSpPr>
              <a:spLocks/>
            </p:cNvSpPr>
            <p:nvPr/>
          </p:nvSpPr>
          <p:spPr bwMode="auto">
            <a:xfrm>
              <a:off x="3754" y="1683"/>
              <a:ext cx="114" cy="31"/>
            </a:xfrm>
            <a:custGeom>
              <a:avLst/>
              <a:gdLst>
                <a:gd name="T0" fmla="*/ 0 w 114"/>
                <a:gd name="T1" fmla="*/ 15 h 31"/>
                <a:gd name="T2" fmla="*/ 0 w 114"/>
                <a:gd name="T3" fmla="*/ 15 h 31"/>
                <a:gd name="T4" fmla="*/ 3 w 114"/>
                <a:gd name="T5" fmla="*/ 20 h 31"/>
                <a:gd name="T6" fmla="*/ 5 w 114"/>
                <a:gd name="T7" fmla="*/ 22 h 31"/>
                <a:gd name="T8" fmla="*/ 10 w 114"/>
                <a:gd name="T9" fmla="*/ 24 h 31"/>
                <a:gd name="T10" fmla="*/ 18 w 114"/>
                <a:gd name="T11" fmla="*/ 27 h 31"/>
                <a:gd name="T12" fmla="*/ 28 w 114"/>
                <a:gd name="T13" fmla="*/ 31 h 31"/>
                <a:gd name="T14" fmla="*/ 32 w 114"/>
                <a:gd name="T15" fmla="*/ 31 h 31"/>
                <a:gd name="T16" fmla="*/ 40 w 114"/>
                <a:gd name="T17" fmla="*/ 31 h 31"/>
                <a:gd name="T18" fmla="*/ 47 w 114"/>
                <a:gd name="T19" fmla="*/ 31 h 31"/>
                <a:gd name="T20" fmla="*/ 55 w 114"/>
                <a:gd name="T21" fmla="*/ 31 h 31"/>
                <a:gd name="T22" fmla="*/ 62 w 114"/>
                <a:gd name="T23" fmla="*/ 31 h 31"/>
                <a:gd name="T24" fmla="*/ 70 w 114"/>
                <a:gd name="T25" fmla="*/ 31 h 31"/>
                <a:gd name="T26" fmla="*/ 77 w 114"/>
                <a:gd name="T27" fmla="*/ 31 h 31"/>
                <a:gd name="T28" fmla="*/ 84 w 114"/>
                <a:gd name="T29" fmla="*/ 31 h 31"/>
                <a:gd name="T30" fmla="*/ 89 w 114"/>
                <a:gd name="T31" fmla="*/ 31 h 31"/>
                <a:gd name="T32" fmla="*/ 97 w 114"/>
                <a:gd name="T33" fmla="*/ 31 h 31"/>
                <a:gd name="T34" fmla="*/ 102 w 114"/>
                <a:gd name="T35" fmla="*/ 31 h 31"/>
                <a:gd name="T36" fmla="*/ 107 w 114"/>
                <a:gd name="T37" fmla="*/ 31 h 31"/>
                <a:gd name="T38" fmla="*/ 112 w 114"/>
                <a:gd name="T39" fmla="*/ 29 h 31"/>
                <a:gd name="T40" fmla="*/ 114 w 114"/>
                <a:gd name="T41" fmla="*/ 29 h 31"/>
                <a:gd name="T42" fmla="*/ 107 w 114"/>
                <a:gd name="T43" fmla="*/ 24 h 31"/>
                <a:gd name="T44" fmla="*/ 99 w 114"/>
                <a:gd name="T45" fmla="*/ 22 h 31"/>
                <a:gd name="T46" fmla="*/ 92 w 114"/>
                <a:gd name="T47" fmla="*/ 18 h 31"/>
                <a:gd name="T48" fmla="*/ 87 w 114"/>
                <a:gd name="T49" fmla="*/ 18 h 31"/>
                <a:gd name="T50" fmla="*/ 80 w 114"/>
                <a:gd name="T51" fmla="*/ 15 h 31"/>
                <a:gd name="T52" fmla="*/ 72 w 114"/>
                <a:gd name="T53" fmla="*/ 13 h 31"/>
                <a:gd name="T54" fmla="*/ 65 w 114"/>
                <a:gd name="T55" fmla="*/ 11 h 31"/>
                <a:gd name="T56" fmla="*/ 57 w 114"/>
                <a:gd name="T57" fmla="*/ 9 h 31"/>
                <a:gd name="T58" fmla="*/ 50 w 114"/>
                <a:gd name="T59" fmla="*/ 7 h 31"/>
                <a:gd name="T60" fmla="*/ 45 w 114"/>
                <a:gd name="T61" fmla="*/ 4 h 31"/>
                <a:gd name="T62" fmla="*/ 35 w 114"/>
                <a:gd name="T63" fmla="*/ 2 h 31"/>
                <a:gd name="T64" fmla="*/ 30 w 114"/>
                <a:gd name="T65" fmla="*/ 0 h 31"/>
                <a:gd name="T66" fmla="*/ 20 w 114"/>
                <a:gd name="T67" fmla="*/ 0 h 31"/>
                <a:gd name="T68" fmla="*/ 10 w 114"/>
                <a:gd name="T69" fmla="*/ 4 h 31"/>
                <a:gd name="T70" fmla="*/ 3 w 114"/>
                <a:gd name="T71" fmla="*/ 11 h 31"/>
                <a:gd name="T72" fmla="*/ 0 w 114"/>
                <a:gd name="T73" fmla="*/ 15 h 31"/>
                <a:gd name="T74" fmla="*/ 0 w 114"/>
                <a:gd name="T7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31">
                  <a:moveTo>
                    <a:pt x="0" y="15"/>
                  </a:moveTo>
                  <a:lnTo>
                    <a:pt x="0" y="15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10" y="24"/>
                  </a:lnTo>
                  <a:lnTo>
                    <a:pt x="18" y="27"/>
                  </a:lnTo>
                  <a:lnTo>
                    <a:pt x="28" y="31"/>
                  </a:lnTo>
                  <a:lnTo>
                    <a:pt x="32" y="31"/>
                  </a:lnTo>
                  <a:lnTo>
                    <a:pt x="40" y="31"/>
                  </a:lnTo>
                  <a:lnTo>
                    <a:pt x="47" y="31"/>
                  </a:lnTo>
                  <a:lnTo>
                    <a:pt x="55" y="31"/>
                  </a:lnTo>
                  <a:lnTo>
                    <a:pt x="62" y="31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4" y="31"/>
                  </a:lnTo>
                  <a:lnTo>
                    <a:pt x="89" y="31"/>
                  </a:lnTo>
                  <a:lnTo>
                    <a:pt x="97" y="31"/>
                  </a:lnTo>
                  <a:lnTo>
                    <a:pt x="102" y="31"/>
                  </a:lnTo>
                  <a:lnTo>
                    <a:pt x="107" y="31"/>
                  </a:lnTo>
                  <a:lnTo>
                    <a:pt x="112" y="29"/>
                  </a:lnTo>
                  <a:lnTo>
                    <a:pt x="114" y="29"/>
                  </a:lnTo>
                  <a:lnTo>
                    <a:pt x="107" y="24"/>
                  </a:lnTo>
                  <a:lnTo>
                    <a:pt x="99" y="22"/>
                  </a:lnTo>
                  <a:lnTo>
                    <a:pt x="92" y="18"/>
                  </a:lnTo>
                  <a:lnTo>
                    <a:pt x="87" y="18"/>
                  </a:lnTo>
                  <a:lnTo>
                    <a:pt x="80" y="15"/>
                  </a:lnTo>
                  <a:lnTo>
                    <a:pt x="72" y="13"/>
                  </a:lnTo>
                  <a:lnTo>
                    <a:pt x="65" y="11"/>
                  </a:lnTo>
                  <a:lnTo>
                    <a:pt x="57" y="9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18" name="Freeform 74"/>
            <p:cNvSpPr>
              <a:spLocks/>
            </p:cNvSpPr>
            <p:nvPr/>
          </p:nvSpPr>
          <p:spPr bwMode="auto">
            <a:xfrm>
              <a:off x="3791" y="1596"/>
              <a:ext cx="176" cy="245"/>
            </a:xfrm>
            <a:custGeom>
              <a:avLst/>
              <a:gdLst>
                <a:gd name="T0" fmla="*/ 90 w 176"/>
                <a:gd name="T1" fmla="*/ 0 h 245"/>
                <a:gd name="T2" fmla="*/ 87 w 176"/>
                <a:gd name="T3" fmla="*/ 0 h 245"/>
                <a:gd name="T4" fmla="*/ 85 w 176"/>
                <a:gd name="T5" fmla="*/ 2 h 245"/>
                <a:gd name="T6" fmla="*/ 82 w 176"/>
                <a:gd name="T7" fmla="*/ 4 h 245"/>
                <a:gd name="T8" fmla="*/ 77 w 176"/>
                <a:gd name="T9" fmla="*/ 11 h 245"/>
                <a:gd name="T10" fmla="*/ 72 w 176"/>
                <a:gd name="T11" fmla="*/ 18 h 245"/>
                <a:gd name="T12" fmla="*/ 67 w 176"/>
                <a:gd name="T13" fmla="*/ 27 h 245"/>
                <a:gd name="T14" fmla="*/ 67 w 176"/>
                <a:gd name="T15" fmla="*/ 31 h 245"/>
                <a:gd name="T16" fmla="*/ 65 w 176"/>
                <a:gd name="T17" fmla="*/ 36 h 245"/>
                <a:gd name="T18" fmla="*/ 65 w 176"/>
                <a:gd name="T19" fmla="*/ 42 h 245"/>
                <a:gd name="T20" fmla="*/ 65 w 176"/>
                <a:gd name="T21" fmla="*/ 47 h 245"/>
                <a:gd name="T22" fmla="*/ 65 w 176"/>
                <a:gd name="T23" fmla="*/ 53 h 245"/>
                <a:gd name="T24" fmla="*/ 65 w 176"/>
                <a:gd name="T25" fmla="*/ 58 h 245"/>
                <a:gd name="T26" fmla="*/ 67 w 176"/>
                <a:gd name="T27" fmla="*/ 65 h 245"/>
                <a:gd name="T28" fmla="*/ 67 w 176"/>
                <a:gd name="T29" fmla="*/ 71 h 245"/>
                <a:gd name="T30" fmla="*/ 70 w 176"/>
                <a:gd name="T31" fmla="*/ 76 h 245"/>
                <a:gd name="T32" fmla="*/ 72 w 176"/>
                <a:gd name="T33" fmla="*/ 82 h 245"/>
                <a:gd name="T34" fmla="*/ 75 w 176"/>
                <a:gd name="T35" fmla="*/ 87 h 245"/>
                <a:gd name="T36" fmla="*/ 77 w 176"/>
                <a:gd name="T37" fmla="*/ 91 h 245"/>
                <a:gd name="T38" fmla="*/ 82 w 176"/>
                <a:gd name="T39" fmla="*/ 100 h 245"/>
                <a:gd name="T40" fmla="*/ 87 w 176"/>
                <a:gd name="T41" fmla="*/ 107 h 245"/>
                <a:gd name="T42" fmla="*/ 90 w 176"/>
                <a:gd name="T43" fmla="*/ 111 h 245"/>
                <a:gd name="T44" fmla="*/ 92 w 176"/>
                <a:gd name="T45" fmla="*/ 114 h 245"/>
                <a:gd name="T46" fmla="*/ 87 w 176"/>
                <a:gd name="T47" fmla="*/ 114 h 245"/>
                <a:gd name="T48" fmla="*/ 80 w 176"/>
                <a:gd name="T49" fmla="*/ 114 h 245"/>
                <a:gd name="T50" fmla="*/ 72 w 176"/>
                <a:gd name="T51" fmla="*/ 114 h 245"/>
                <a:gd name="T52" fmla="*/ 67 w 176"/>
                <a:gd name="T53" fmla="*/ 116 h 245"/>
                <a:gd name="T54" fmla="*/ 57 w 176"/>
                <a:gd name="T55" fmla="*/ 116 h 245"/>
                <a:gd name="T56" fmla="*/ 52 w 176"/>
                <a:gd name="T57" fmla="*/ 118 h 245"/>
                <a:gd name="T58" fmla="*/ 43 w 176"/>
                <a:gd name="T59" fmla="*/ 120 h 245"/>
                <a:gd name="T60" fmla="*/ 38 w 176"/>
                <a:gd name="T61" fmla="*/ 122 h 245"/>
                <a:gd name="T62" fmla="*/ 30 w 176"/>
                <a:gd name="T63" fmla="*/ 127 h 245"/>
                <a:gd name="T64" fmla="*/ 25 w 176"/>
                <a:gd name="T65" fmla="*/ 129 h 245"/>
                <a:gd name="T66" fmla="*/ 18 w 176"/>
                <a:gd name="T67" fmla="*/ 134 h 245"/>
                <a:gd name="T68" fmla="*/ 15 w 176"/>
                <a:gd name="T69" fmla="*/ 138 h 245"/>
                <a:gd name="T70" fmla="*/ 10 w 176"/>
                <a:gd name="T71" fmla="*/ 143 h 245"/>
                <a:gd name="T72" fmla="*/ 10 w 176"/>
                <a:gd name="T73" fmla="*/ 149 h 245"/>
                <a:gd name="T74" fmla="*/ 10 w 176"/>
                <a:gd name="T75" fmla="*/ 154 h 245"/>
                <a:gd name="T76" fmla="*/ 10 w 176"/>
                <a:gd name="T77" fmla="*/ 158 h 245"/>
                <a:gd name="T78" fmla="*/ 13 w 176"/>
                <a:gd name="T79" fmla="*/ 163 h 245"/>
                <a:gd name="T80" fmla="*/ 18 w 176"/>
                <a:gd name="T81" fmla="*/ 167 h 245"/>
                <a:gd name="T82" fmla="*/ 25 w 176"/>
                <a:gd name="T83" fmla="*/ 171 h 245"/>
                <a:gd name="T84" fmla="*/ 35 w 176"/>
                <a:gd name="T85" fmla="*/ 176 h 245"/>
                <a:gd name="T86" fmla="*/ 45 w 176"/>
                <a:gd name="T87" fmla="*/ 178 h 245"/>
                <a:gd name="T88" fmla="*/ 52 w 176"/>
                <a:gd name="T89" fmla="*/ 180 h 245"/>
                <a:gd name="T90" fmla="*/ 60 w 176"/>
                <a:gd name="T91" fmla="*/ 183 h 245"/>
                <a:gd name="T92" fmla="*/ 62 w 176"/>
                <a:gd name="T93" fmla="*/ 183 h 245"/>
                <a:gd name="T94" fmla="*/ 0 w 176"/>
                <a:gd name="T95" fmla="*/ 245 h 245"/>
                <a:gd name="T96" fmla="*/ 114 w 176"/>
                <a:gd name="T97" fmla="*/ 205 h 245"/>
                <a:gd name="T98" fmla="*/ 119 w 176"/>
                <a:gd name="T99" fmla="*/ 241 h 245"/>
                <a:gd name="T100" fmla="*/ 132 w 176"/>
                <a:gd name="T101" fmla="*/ 189 h 245"/>
                <a:gd name="T102" fmla="*/ 161 w 176"/>
                <a:gd name="T103" fmla="*/ 169 h 245"/>
                <a:gd name="T104" fmla="*/ 174 w 176"/>
                <a:gd name="T105" fmla="*/ 105 h 245"/>
                <a:gd name="T106" fmla="*/ 176 w 176"/>
                <a:gd name="T107" fmla="*/ 22 h 245"/>
                <a:gd name="T108" fmla="*/ 90 w 176"/>
                <a:gd name="T109" fmla="*/ 0 h 245"/>
                <a:gd name="T110" fmla="*/ 90 w 176"/>
                <a:gd name="T1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45">
                  <a:moveTo>
                    <a:pt x="90" y="0"/>
                  </a:moveTo>
                  <a:lnTo>
                    <a:pt x="87" y="0"/>
                  </a:lnTo>
                  <a:lnTo>
                    <a:pt x="85" y="2"/>
                  </a:lnTo>
                  <a:lnTo>
                    <a:pt x="82" y="4"/>
                  </a:lnTo>
                  <a:lnTo>
                    <a:pt x="77" y="11"/>
                  </a:lnTo>
                  <a:lnTo>
                    <a:pt x="72" y="18"/>
                  </a:lnTo>
                  <a:lnTo>
                    <a:pt x="67" y="27"/>
                  </a:lnTo>
                  <a:lnTo>
                    <a:pt x="67" y="31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7" y="65"/>
                  </a:lnTo>
                  <a:lnTo>
                    <a:pt x="67" y="71"/>
                  </a:lnTo>
                  <a:lnTo>
                    <a:pt x="70" y="76"/>
                  </a:lnTo>
                  <a:lnTo>
                    <a:pt x="72" y="82"/>
                  </a:lnTo>
                  <a:lnTo>
                    <a:pt x="75" y="87"/>
                  </a:lnTo>
                  <a:lnTo>
                    <a:pt x="77" y="91"/>
                  </a:lnTo>
                  <a:lnTo>
                    <a:pt x="82" y="100"/>
                  </a:lnTo>
                  <a:lnTo>
                    <a:pt x="87" y="107"/>
                  </a:lnTo>
                  <a:lnTo>
                    <a:pt x="90" y="111"/>
                  </a:lnTo>
                  <a:lnTo>
                    <a:pt x="92" y="114"/>
                  </a:lnTo>
                  <a:lnTo>
                    <a:pt x="87" y="114"/>
                  </a:lnTo>
                  <a:lnTo>
                    <a:pt x="80" y="114"/>
                  </a:lnTo>
                  <a:lnTo>
                    <a:pt x="72" y="114"/>
                  </a:lnTo>
                  <a:lnTo>
                    <a:pt x="67" y="116"/>
                  </a:lnTo>
                  <a:lnTo>
                    <a:pt x="57" y="116"/>
                  </a:lnTo>
                  <a:lnTo>
                    <a:pt x="52" y="118"/>
                  </a:lnTo>
                  <a:lnTo>
                    <a:pt x="43" y="120"/>
                  </a:lnTo>
                  <a:lnTo>
                    <a:pt x="38" y="122"/>
                  </a:lnTo>
                  <a:lnTo>
                    <a:pt x="30" y="127"/>
                  </a:lnTo>
                  <a:lnTo>
                    <a:pt x="25" y="129"/>
                  </a:lnTo>
                  <a:lnTo>
                    <a:pt x="18" y="134"/>
                  </a:lnTo>
                  <a:lnTo>
                    <a:pt x="15" y="138"/>
                  </a:lnTo>
                  <a:lnTo>
                    <a:pt x="10" y="143"/>
                  </a:lnTo>
                  <a:lnTo>
                    <a:pt x="10" y="149"/>
                  </a:lnTo>
                  <a:lnTo>
                    <a:pt x="10" y="154"/>
                  </a:lnTo>
                  <a:lnTo>
                    <a:pt x="10" y="158"/>
                  </a:lnTo>
                  <a:lnTo>
                    <a:pt x="13" y="163"/>
                  </a:lnTo>
                  <a:lnTo>
                    <a:pt x="18" y="167"/>
                  </a:lnTo>
                  <a:lnTo>
                    <a:pt x="25" y="171"/>
                  </a:lnTo>
                  <a:lnTo>
                    <a:pt x="35" y="176"/>
                  </a:lnTo>
                  <a:lnTo>
                    <a:pt x="45" y="178"/>
                  </a:lnTo>
                  <a:lnTo>
                    <a:pt x="52" y="180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0" y="245"/>
                  </a:lnTo>
                  <a:lnTo>
                    <a:pt x="114" y="205"/>
                  </a:lnTo>
                  <a:lnTo>
                    <a:pt x="119" y="241"/>
                  </a:lnTo>
                  <a:lnTo>
                    <a:pt x="132" y="189"/>
                  </a:lnTo>
                  <a:lnTo>
                    <a:pt x="161" y="169"/>
                  </a:lnTo>
                  <a:lnTo>
                    <a:pt x="174" y="105"/>
                  </a:lnTo>
                  <a:lnTo>
                    <a:pt x="176" y="2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19" name="Freeform 75"/>
            <p:cNvSpPr>
              <a:spLocks/>
            </p:cNvSpPr>
            <p:nvPr/>
          </p:nvSpPr>
          <p:spPr bwMode="auto">
            <a:xfrm>
              <a:off x="3682" y="1522"/>
              <a:ext cx="322" cy="205"/>
            </a:xfrm>
            <a:custGeom>
              <a:avLst/>
              <a:gdLst>
                <a:gd name="T0" fmla="*/ 0 w 322"/>
                <a:gd name="T1" fmla="*/ 90 h 205"/>
                <a:gd name="T2" fmla="*/ 33 w 322"/>
                <a:gd name="T3" fmla="*/ 45 h 205"/>
                <a:gd name="T4" fmla="*/ 33 w 322"/>
                <a:gd name="T5" fmla="*/ 49 h 205"/>
                <a:gd name="T6" fmla="*/ 35 w 322"/>
                <a:gd name="T7" fmla="*/ 54 h 205"/>
                <a:gd name="T8" fmla="*/ 40 w 322"/>
                <a:gd name="T9" fmla="*/ 61 h 205"/>
                <a:gd name="T10" fmla="*/ 43 w 322"/>
                <a:gd name="T11" fmla="*/ 63 h 205"/>
                <a:gd name="T12" fmla="*/ 47 w 322"/>
                <a:gd name="T13" fmla="*/ 65 h 205"/>
                <a:gd name="T14" fmla="*/ 50 w 322"/>
                <a:gd name="T15" fmla="*/ 69 h 205"/>
                <a:gd name="T16" fmla="*/ 57 w 322"/>
                <a:gd name="T17" fmla="*/ 74 h 205"/>
                <a:gd name="T18" fmla="*/ 65 w 322"/>
                <a:gd name="T19" fmla="*/ 76 h 205"/>
                <a:gd name="T20" fmla="*/ 72 w 322"/>
                <a:gd name="T21" fmla="*/ 81 h 205"/>
                <a:gd name="T22" fmla="*/ 80 w 322"/>
                <a:gd name="T23" fmla="*/ 83 h 205"/>
                <a:gd name="T24" fmla="*/ 90 w 322"/>
                <a:gd name="T25" fmla="*/ 87 h 205"/>
                <a:gd name="T26" fmla="*/ 100 w 322"/>
                <a:gd name="T27" fmla="*/ 90 h 205"/>
                <a:gd name="T28" fmla="*/ 112 w 322"/>
                <a:gd name="T29" fmla="*/ 94 h 205"/>
                <a:gd name="T30" fmla="*/ 119 w 322"/>
                <a:gd name="T31" fmla="*/ 94 h 205"/>
                <a:gd name="T32" fmla="*/ 132 w 322"/>
                <a:gd name="T33" fmla="*/ 96 h 205"/>
                <a:gd name="T34" fmla="*/ 142 w 322"/>
                <a:gd name="T35" fmla="*/ 96 h 205"/>
                <a:gd name="T36" fmla="*/ 152 w 322"/>
                <a:gd name="T37" fmla="*/ 96 h 205"/>
                <a:gd name="T38" fmla="*/ 161 w 322"/>
                <a:gd name="T39" fmla="*/ 96 h 205"/>
                <a:gd name="T40" fmla="*/ 174 w 322"/>
                <a:gd name="T41" fmla="*/ 98 h 205"/>
                <a:gd name="T42" fmla="*/ 181 w 322"/>
                <a:gd name="T43" fmla="*/ 96 h 205"/>
                <a:gd name="T44" fmla="*/ 189 w 322"/>
                <a:gd name="T45" fmla="*/ 96 h 205"/>
                <a:gd name="T46" fmla="*/ 196 w 322"/>
                <a:gd name="T47" fmla="*/ 96 h 205"/>
                <a:gd name="T48" fmla="*/ 204 w 322"/>
                <a:gd name="T49" fmla="*/ 96 h 205"/>
                <a:gd name="T50" fmla="*/ 211 w 322"/>
                <a:gd name="T51" fmla="*/ 94 h 205"/>
                <a:gd name="T52" fmla="*/ 216 w 322"/>
                <a:gd name="T53" fmla="*/ 94 h 205"/>
                <a:gd name="T54" fmla="*/ 216 w 322"/>
                <a:gd name="T55" fmla="*/ 96 h 205"/>
                <a:gd name="T56" fmla="*/ 216 w 322"/>
                <a:gd name="T57" fmla="*/ 101 h 205"/>
                <a:gd name="T58" fmla="*/ 216 w 322"/>
                <a:gd name="T59" fmla="*/ 110 h 205"/>
                <a:gd name="T60" fmla="*/ 216 w 322"/>
                <a:gd name="T61" fmla="*/ 121 h 205"/>
                <a:gd name="T62" fmla="*/ 216 w 322"/>
                <a:gd name="T63" fmla="*/ 130 h 205"/>
                <a:gd name="T64" fmla="*/ 216 w 322"/>
                <a:gd name="T65" fmla="*/ 139 h 205"/>
                <a:gd name="T66" fmla="*/ 218 w 322"/>
                <a:gd name="T67" fmla="*/ 147 h 205"/>
                <a:gd name="T68" fmla="*/ 221 w 322"/>
                <a:gd name="T69" fmla="*/ 154 h 205"/>
                <a:gd name="T70" fmla="*/ 221 w 322"/>
                <a:gd name="T71" fmla="*/ 159 h 205"/>
                <a:gd name="T72" fmla="*/ 223 w 322"/>
                <a:gd name="T73" fmla="*/ 165 h 205"/>
                <a:gd name="T74" fmla="*/ 226 w 322"/>
                <a:gd name="T75" fmla="*/ 172 h 205"/>
                <a:gd name="T76" fmla="*/ 228 w 322"/>
                <a:gd name="T77" fmla="*/ 179 h 205"/>
                <a:gd name="T78" fmla="*/ 231 w 322"/>
                <a:gd name="T79" fmla="*/ 185 h 205"/>
                <a:gd name="T80" fmla="*/ 236 w 322"/>
                <a:gd name="T81" fmla="*/ 192 h 205"/>
                <a:gd name="T82" fmla="*/ 238 w 322"/>
                <a:gd name="T83" fmla="*/ 196 h 205"/>
                <a:gd name="T84" fmla="*/ 238 w 322"/>
                <a:gd name="T85" fmla="*/ 199 h 205"/>
                <a:gd name="T86" fmla="*/ 238 w 322"/>
                <a:gd name="T87" fmla="*/ 196 h 205"/>
                <a:gd name="T88" fmla="*/ 243 w 322"/>
                <a:gd name="T89" fmla="*/ 194 h 205"/>
                <a:gd name="T90" fmla="*/ 248 w 322"/>
                <a:gd name="T91" fmla="*/ 192 h 205"/>
                <a:gd name="T92" fmla="*/ 256 w 322"/>
                <a:gd name="T93" fmla="*/ 190 h 205"/>
                <a:gd name="T94" fmla="*/ 261 w 322"/>
                <a:gd name="T95" fmla="*/ 188 h 205"/>
                <a:gd name="T96" fmla="*/ 268 w 322"/>
                <a:gd name="T97" fmla="*/ 190 h 205"/>
                <a:gd name="T98" fmla="*/ 270 w 322"/>
                <a:gd name="T99" fmla="*/ 192 h 205"/>
                <a:gd name="T100" fmla="*/ 275 w 322"/>
                <a:gd name="T101" fmla="*/ 194 h 205"/>
                <a:gd name="T102" fmla="*/ 275 w 322"/>
                <a:gd name="T103" fmla="*/ 199 h 205"/>
                <a:gd name="T104" fmla="*/ 280 w 322"/>
                <a:gd name="T105" fmla="*/ 205 h 205"/>
                <a:gd name="T106" fmla="*/ 322 w 322"/>
                <a:gd name="T107" fmla="*/ 172 h 205"/>
                <a:gd name="T108" fmla="*/ 305 w 322"/>
                <a:gd name="T109" fmla="*/ 47 h 205"/>
                <a:gd name="T110" fmla="*/ 45 w 322"/>
                <a:gd name="T111" fmla="*/ 0 h 205"/>
                <a:gd name="T112" fmla="*/ 3 w 322"/>
                <a:gd name="T113" fmla="*/ 25 h 205"/>
                <a:gd name="T114" fmla="*/ 0 w 322"/>
                <a:gd name="T115" fmla="*/ 90 h 205"/>
                <a:gd name="T116" fmla="*/ 0 w 322"/>
                <a:gd name="T117" fmla="*/ 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2" h="205">
                  <a:moveTo>
                    <a:pt x="0" y="90"/>
                  </a:moveTo>
                  <a:lnTo>
                    <a:pt x="33" y="45"/>
                  </a:lnTo>
                  <a:lnTo>
                    <a:pt x="33" y="49"/>
                  </a:lnTo>
                  <a:lnTo>
                    <a:pt x="35" y="54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7" y="65"/>
                  </a:lnTo>
                  <a:lnTo>
                    <a:pt x="50" y="69"/>
                  </a:lnTo>
                  <a:lnTo>
                    <a:pt x="57" y="74"/>
                  </a:lnTo>
                  <a:lnTo>
                    <a:pt x="65" y="76"/>
                  </a:lnTo>
                  <a:lnTo>
                    <a:pt x="72" y="81"/>
                  </a:lnTo>
                  <a:lnTo>
                    <a:pt x="80" y="83"/>
                  </a:lnTo>
                  <a:lnTo>
                    <a:pt x="90" y="87"/>
                  </a:lnTo>
                  <a:lnTo>
                    <a:pt x="100" y="90"/>
                  </a:lnTo>
                  <a:lnTo>
                    <a:pt x="112" y="94"/>
                  </a:lnTo>
                  <a:lnTo>
                    <a:pt x="119" y="94"/>
                  </a:lnTo>
                  <a:lnTo>
                    <a:pt x="132" y="96"/>
                  </a:lnTo>
                  <a:lnTo>
                    <a:pt x="142" y="96"/>
                  </a:lnTo>
                  <a:lnTo>
                    <a:pt x="152" y="96"/>
                  </a:lnTo>
                  <a:lnTo>
                    <a:pt x="161" y="96"/>
                  </a:lnTo>
                  <a:lnTo>
                    <a:pt x="174" y="98"/>
                  </a:lnTo>
                  <a:lnTo>
                    <a:pt x="181" y="96"/>
                  </a:lnTo>
                  <a:lnTo>
                    <a:pt x="189" y="96"/>
                  </a:lnTo>
                  <a:lnTo>
                    <a:pt x="196" y="96"/>
                  </a:lnTo>
                  <a:lnTo>
                    <a:pt x="204" y="96"/>
                  </a:lnTo>
                  <a:lnTo>
                    <a:pt x="211" y="94"/>
                  </a:lnTo>
                  <a:lnTo>
                    <a:pt x="216" y="94"/>
                  </a:lnTo>
                  <a:lnTo>
                    <a:pt x="216" y="96"/>
                  </a:lnTo>
                  <a:lnTo>
                    <a:pt x="216" y="101"/>
                  </a:lnTo>
                  <a:lnTo>
                    <a:pt x="216" y="110"/>
                  </a:lnTo>
                  <a:lnTo>
                    <a:pt x="216" y="121"/>
                  </a:lnTo>
                  <a:lnTo>
                    <a:pt x="216" y="130"/>
                  </a:lnTo>
                  <a:lnTo>
                    <a:pt x="216" y="139"/>
                  </a:lnTo>
                  <a:lnTo>
                    <a:pt x="218" y="147"/>
                  </a:lnTo>
                  <a:lnTo>
                    <a:pt x="221" y="154"/>
                  </a:lnTo>
                  <a:lnTo>
                    <a:pt x="221" y="159"/>
                  </a:lnTo>
                  <a:lnTo>
                    <a:pt x="223" y="165"/>
                  </a:lnTo>
                  <a:lnTo>
                    <a:pt x="226" y="172"/>
                  </a:lnTo>
                  <a:lnTo>
                    <a:pt x="228" y="179"/>
                  </a:lnTo>
                  <a:lnTo>
                    <a:pt x="231" y="185"/>
                  </a:lnTo>
                  <a:lnTo>
                    <a:pt x="236" y="192"/>
                  </a:lnTo>
                  <a:lnTo>
                    <a:pt x="238" y="196"/>
                  </a:lnTo>
                  <a:lnTo>
                    <a:pt x="238" y="199"/>
                  </a:lnTo>
                  <a:lnTo>
                    <a:pt x="238" y="196"/>
                  </a:lnTo>
                  <a:lnTo>
                    <a:pt x="243" y="194"/>
                  </a:lnTo>
                  <a:lnTo>
                    <a:pt x="248" y="192"/>
                  </a:lnTo>
                  <a:lnTo>
                    <a:pt x="256" y="190"/>
                  </a:lnTo>
                  <a:lnTo>
                    <a:pt x="261" y="188"/>
                  </a:lnTo>
                  <a:lnTo>
                    <a:pt x="268" y="190"/>
                  </a:lnTo>
                  <a:lnTo>
                    <a:pt x="270" y="192"/>
                  </a:lnTo>
                  <a:lnTo>
                    <a:pt x="275" y="194"/>
                  </a:lnTo>
                  <a:lnTo>
                    <a:pt x="275" y="199"/>
                  </a:lnTo>
                  <a:lnTo>
                    <a:pt x="280" y="205"/>
                  </a:lnTo>
                  <a:lnTo>
                    <a:pt x="322" y="172"/>
                  </a:lnTo>
                  <a:lnTo>
                    <a:pt x="305" y="47"/>
                  </a:lnTo>
                  <a:lnTo>
                    <a:pt x="45" y="0"/>
                  </a:lnTo>
                  <a:lnTo>
                    <a:pt x="3" y="25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20" name="Freeform 76"/>
            <p:cNvSpPr>
              <a:spLocks/>
            </p:cNvSpPr>
            <p:nvPr/>
          </p:nvSpPr>
          <p:spPr bwMode="auto">
            <a:xfrm>
              <a:off x="3918" y="1776"/>
              <a:ext cx="25" cy="18"/>
            </a:xfrm>
            <a:custGeom>
              <a:avLst/>
              <a:gdLst>
                <a:gd name="T0" fmla="*/ 7 w 25"/>
                <a:gd name="T1" fmla="*/ 0 h 18"/>
                <a:gd name="T2" fmla="*/ 5 w 25"/>
                <a:gd name="T3" fmla="*/ 0 h 18"/>
                <a:gd name="T4" fmla="*/ 2 w 25"/>
                <a:gd name="T5" fmla="*/ 3 h 18"/>
                <a:gd name="T6" fmla="*/ 0 w 25"/>
                <a:gd name="T7" fmla="*/ 5 h 18"/>
                <a:gd name="T8" fmla="*/ 0 w 25"/>
                <a:gd name="T9" fmla="*/ 12 h 18"/>
                <a:gd name="T10" fmla="*/ 2 w 25"/>
                <a:gd name="T11" fmla="*/ 16 h 18"/>
                <a:gd name="T12" fmla="*/ 7 w 25"/>
                <a:gd name="T13" fmla="*/ 18 h 18"/>
                <a:gd name="T14" fmla="*/ 17 w 25"/>
                <a:gd name="T15" fmla="*/ 18 h 18"/>
                <a:gd name="T16" fmla="*/ 25 w 25"/>
                <a:gd name="T17" fmla="*/ 16 h 18"/>
                <a:gd name="T18" fmla="*/ 25 w 25"/>
                <a:gd name="T19" fmla="*/ 9 h 18"/>
                <a:gd name="T20" fmla="*/ 25 w 25"/>
                <a:gd name="T21" fmla="*/ 3 h 18"/>
                <a:gd name="T22" fmla="*/ 22 w 25"/>
                <a:gd name="T23" fmla="*/ 0 h 18"/>
                <a:gd name="T24" fmla="*/ 20 w 25"/>
                <a:gd name="T25" fmla="*/ 0 h 18"/>
                <a:gd name="T26" fmla="*/ 12 w 25"/>
                <a:gd name="T27" fmla="*/ 0 h 18"/>
                <a:gd name="T28" fmla="*/ 7 w 25"/>
                <a:gd name="T29" fmla="*/ 0 h 18"/>
                <a:gd name="T30" fmla="*/ 7 w 25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8">
                  <a:moveTo>
                    <a:pt x="7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7" y="18"/>
                  </a:lnTo>
                  <a:lnTo>
                    <a:pt x="17" y="18"/>
                  </a:lnTo>
                  <a:lnTo>
                    <a:pt x="25" y="16"/>
                  </a:lnTo>
                  <a:lnTo>
                    <a:pt x="25" y="9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77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21" name="Freeform 77"/>
            <p:cNvSpPr>
              <a:spLocks/>
            </p:cNvSpPr>
            <p:nvPr/>
          </p:nvSpPr>
          <p:spPr bwMode="auto">
            <a:xfrm>
              <a:off x="2645" y="3062"/>
              <a:ext cx="247" cy="102"/>
            </a:xfrm>
            <a:custGeom>
              <a:avLst/>
              <a:gdLst>
                <a:gd name="T0" fmla="*/ 247 w 247"/>
                <a:gd name="T1" fmla="*/ 58 h 102"/>
                <a:gd name="T2" fmla="*/ 242 w 247"/>
                <a:gd name="T3" fmla="*/ 58 h 102"/>
                <a:gd name="T4" fmla="*/ 235 w 247"/>
                <a:gd name="T5" fmla="*/ 58 h 102"/>
                <a:gd name="T6" fmla="*/ 230 w 247"/>
                <a:gd name="T7" fmla="*/ 58 h 102"/>
                <a:gd name="T8" fmla="*/ 225 w 247"/>
                <a:gd name="T9" fmla="*/ 58 h 102"/>
                <a:gd name="T10" fmla="*/ 218 w 247"/>
                <a:gd name="T11" fmla="*/ 58 h 102"/>
                <a:gd name="T12" fmla="*/ 213 w 247"/>
                <a:gd name="T13" fmla="*/ 60 h 102"/>
                <a:gd name="T14" fmla="*/ 205 w 247"/>
                <a:gd name="T15" fmla="*/ 60 h 102"/>
                <a:gd name="T16" fmla="*/ 198 w 247"/>
                <a:gd name="T17" fmla="*/ 60 h 102"/>
                <a:gd name="T18" fmla="*/ 190 w 247"/>
                <a:gd name="T19" fmla="*/ 62 h 102"/>
                <a:gd name="T20" fmla="*/ 183 w 247"/>
                <a:gd name="T21" fmla="*/ 62 h 102"/>
                <a:gd name="T22" fmla="*/ 175 w 247"/>
                <a:gd name="T23" fmla="*/ 65 h 102"/>
                <a:gd name="T24" fmla="*/ 168 w 247"/>
                <a:gd name="T25" fmla="*/ 65 h 102"/>
                <a:gd name="T26" fmla="*/ 163 w 247"/>
                <a:gd name="T27" fmla="*/ 67 h 102"/>
                <a:gd name="T28" fmla="*/ 156 w 247"/>
                <a:gd name="T29" fmla="*/ 69 h 102"/>
                <a:gd name="T30" fmla="*/ 151 w 247"/>
                <a:gd name="T31" fmla="*/ 69 h 102"/>
                <a:gd name="T32" fmla="*/ 143 w 247"/>
                <a:gd name="T33" fmla="*/ 71 h 102"/>
                <a:gd name="T34" fmla="*/ 136 w 247"/>
                <a:gd name="T35" fmla="*/ 73 h 102"/>
                <a:gd name="T36" fmla="*/ 131 w 247"/>
                <a:gd name="T37" fmla="*/ 76 h 102"/>
                <a:gd name="T38" fmla="*/ 123 w 247"/>
                <a:gd name="T39" fmla="*/ 78 h 102"/>
                <a:gd name="T40" fmla="*/ 116 w 247"/>
                <a:gd name="T41" fmla="*/ 82 h 102"/>
                <a:gd name="T42" fmla="*/ 109 w 247"/>
                <a:gd name="T43" fmla="*/ 85 h 102"/>
                <a:gd name="T44" fmla="*/ 101 w 247"/>
                <a:gd name="T45" fmla="*/ 87 h 102"/>
                <a:gd name="T46" fmla="*/ 94 w 247"/>
                <a:gd name="T47" fmla="*/ 89 h 102"/>
                <a:gd name="T48" fmla="*/ 86 w 247"/>
                <a:gd name="T49" fmla="*/ 91 h 102"/>
                <a:gd name="T50" fmla="*/ 81 w 247"/>
                <a:gd name="T51" fmla="*/ 94 h 102"/>
                <a:gd name="T52" fmla="*/ 76 w 247"/>
                <a:gd name="T53" fmla="*/ 98 h 102"/>
                <a:gd name="T54" fmla="*/ 71 w 247"/>
                <a:gd name="T55" fmla="*/ 100 h 102"/>
                <a:gd name="T56" fmla="*/ 69 w 247"/>
                <a:gd name="T57" fmla="*/ 102 h 102"/>
                <a:gd name="T58" fmla="*/ 76 w 247"/>
                <a:gd name="T59" fmla="*/ 82 h 102"/>
                <a:gd name="T60" fmla="*/ 44 w 247"/>
                <a:gd name="T61" fmla="*/ 91 h 102"/>
                <a:gd name="T62" fmla="*/ 0 w 247"/>
                <a:gd name="T63" fmla="*/ 0 h 102"/>
                <a:gd name="T64" fmla="*/ 247 w 247"/>
                <a:gd name="T65" fmla="*/ 58 h 102"/>
                <a:gd name="T66" fmla="*/ 247 w 247"/>
                <a:gd name="T67" fmla="*/ 5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102">
                  <a:moveTo>
                    <a:pt x="247" y="58"/>
                  </a:moveTo>
                  <a:lnTo>
                    <a:pt x="242" y="58"/>
                  </a:lnTo>
                  <a:lnTo>
                    <a:pt x="235" y="58"/>
                  </a:lnTo>
                  <a:lnTo>
                    <a:pt x="230" y="58"/>
                  </a:lnTo>
                  <a:lnTo>
                    <a:pt x="225" y="58"/>
                  </a:lnTo>
                  <a:lnTo>
                    <a:pt x="218" y="58"/>
                  </a:lnTo>
                  <a:lnTo>
                    <a:pt x="213" y="60"/>
                  </a:lnTo>
                  <a:lnTo>
                    <a:pt x="205" y="60"/>
                  </a:lnTo>
                  <a:lnTo>
                    <a:pt x="198" y="60"/>
                  </a:lnTo>
                  <a:lnTo>
                    <a:pt x="190" y="62"/>
                  </a:lnTo>
                  <a:lnTo>
                    <a:pt x="183" y="62"/>
                  </a:lnTo>
                  <a:lnTo>
                    <a:pt x="175" y="65"/>
                  </a:lnTo>
                  <a:lnTo>
                    <a:pt x="168" y="65"/>
                  </a:lnTo>
                  <a:lnTo>
                    <a:pt x="163" y="67"/>
                  </a:lnTo>
                  <a:lnTo>
                    <a:pt x="156" y="69"/>
                  </a:lnTo>
                  <a:lnTo>
                    <a:pt x="151" y="69"/>
                  </a:lnTo>
                  <a:lnTo>
                    <a:pt x="143" y="71"/>
                  </a:lnTo>
                  <a:lnTo>
                    <a:pt x="136" y="73"/>
                  </a:lnTo>
                  <a:lnTo>
                    <a:pt x="131" y="76"/>
                  </a:lnTo>
                  <a:lnTo>
                    <a:pt x="123" y="78"/>
                  </a:lnTo>
                  <a:lnTo>
                    <a:pt x="116" y="82"/>
                  </a:lnTo>
                  <a:lnTo>
                    <a:pt x="109" y="85"/>
                  </a:lnTo>
                  <a:lnTo>
                    <a:pt x="101" y="87"/>
                  </a:lnTo>
                  <a:lnTo>
                    <a:pt x="94" y="89"/>
                  </a:lnTo>
                  <a:lnTo>
                    <a:pt x="86" y="91"/>
                  </a:lnTo>
                  <a:lnTo>
                    <a:pt x="81" y="94"/>
                  </a:lnTo>
                  <a:lnTo>
                    <a:pt x="76" y="98"/>
                  </a:lnTo>
                  <a:lnTo>
                    <a:pt x="71" y="100"/>
                  </a:lnTo>
                  <a:lnTo>
                    <a:pt x="69" y="102"/>
                  </a:lnTo>
                  <a:lnTo>
                    <a:pt x="76" y="82"/>
                  </a:lnTo>
                  <a:lnTo>
                    <a:pt x="44" y="91"/>
                  </a:lnTo>
                  <a:lnTo>
                    <a:pt x="0" y="0"/>
                  </a:lnTo>
                  <a:lnTo>
                    <a:pt x="247" y="58"/>
                  </a:lnTo>
                  <a:lnTo>
                    <a:pt x="247" y="58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22" name="Freeform 78"/>
            <p:cNvSpPr>
              <a:spLocks/>
            </p:cNvSpPr>
            <p:nvPr/>
          </p:nvSpPr>
          <p:spPr bwMode="auto">
            <a:xfrm>
              <a:off x="1728" y="1288"/>
              <a:ext cx="178" cy="52"/>
            </a:xfrm>
            <a:custGeom>
              <a:avLst/>
              <a:gdLst>
                <a:gd name="T0" fmla="*/ 5 w 178"/>
                <a:gd name="T1" fmla="*/ 12 h 52"/>
                <a:gd name="T2" fmla="*/ 7 w 178"/>
                <a:gd name="T3" fmla="*/ 12 h 52"/>
                <a:gd name="T4" fmla="*/ 12 w 178"/>
                <a:gd name="T5" fmla="*/ 12 h 52"/>
                <a:gd name="T6" fmla="*/ 20 w 178"/>
                <a:gd name="T7" fmla="*/ 12 h 52"/>
                <a:gd name="T8" fmla="*/ 30 w 178"/>
                <a:gd name="T9" fmla="*/ 12 h 52"/>
                <a:gd name="T10" fmla="*/ 40 w 178"/>
                <a:gd name="T11" fmla="*/ 12 h 52"/>
                <a:gd name="T12" fmla="*/ 50 w 178"/>
                <a:gd name="T13" fmla="*/ 14 h 52"/>
                <a:gd name="T14" fmla="*/ 59 w 178"/>
                <a:gd name="T15" fmla="*/ 14 h 52"/>
                <a:gd name="T16" fmla="*/ 67 w 178"/>
                <a:gd name="T17" fmla="*/ 16 h 52"/>
                <a:gd name="T18" fmla="*/ 69 w 178"/>
                <a:gd name="T19" fmla="*/ 16 h 52"/>
                <a:gd name="T20" fmla="*/ 74 w 178"/>
                <a:gd name="T21" fmla="*/ 16 h 52"/>
                <a:gd name="T22" fmla="*/ 79 w 178"/>
                <a:gd name="T23" fmla="*/ 18 h 52"/>
                <a:gd name="T24" fmla="*/ 89 w 178"/>
                <a:gd name="T25" fmla="*/ 23 h 52"/>
                <a:gd name="T26" fmla="*/ 97 w 178"/>
                <a:gd name="T27" fmla="*/ 25 h 52"/>
                <a:gd name="T28" fmla="*/ 107 w 178"/>
                <a:gd name="T29" fmla="*/ 27 h 52"/>
                <a:gd name="T30" fmla="*/ 116 w 178"/>
                <a:gd name="T31" fmla="*/ 32 h 52"/>
                <a:gd name="T32" fmla="*/ 126 w 178"/>
                <a:gd name="T33" fmla="*/ 34 h 52"/>
                <a:gd name="T34" fmla="*/ 136 w 178"/>
                <a:gd name="T35" fmla="*/ 38 h 52"/>
                <a:gd name="T36" fmla="*/ 146 w 178"/>
                <a:gd name="T37" fmla="*/ 41 h 52"/>
                <a:gd name="T38" fmla="*/ 154 w 178"/>
                <a:gd name="T39" fmla="*/ 43 h 52"/>
                <a:gd name="T40" fmla="*/ 164 w 178"/>
                <a:gd name="T41" fmla="*/ 45 h 52"/>
                <a:gd name="T42" fmla="*/ 168 w 178"/>
                <a:gd name="T43" fmla="*/ 47 h 52"/>
                <a:gd name="T44" fmla="*/ 173 w 178"/>
                <a:gd name="T45" fmla="*/ 49 h 52"/>
                <a:gd name="T46" fmla="*/ 176 w 178"/>
                <a:gd name="T47" fmla="*/ 52 h 52"/>
                <a:gd name="T48" fmla="*/ 178 w 178"/>
                <a:gd name="T49" fmla="*/ 52 h 52"/>
                <a:gd name="T50" fmla="*/ 176 w 178"/>
                <a:gd name="T51" fmla="*/ 52 h 52"/>
                <a:gd name="T52" fmla="*/ 173 w 178"/>
                <a:gd name="T53" fmla="*/ 49 h 52"/>
                <a:gd name="T54" fmla="*/ 168 w 178"/>
                <a:gd name="T55" fmla="*/ 45 h 52"/>
                <a:gd name="T56" fmla="*/ 164 w 178"/>
                <a:gd name="T57" fmla="*/ 45 h 52"/>
                <a:gd name="T58" fmla="*/ 154 w 178"/>
                <a:gd name="T59" fmla="*/ 41 h 52"/>
                <a:gd name="T60" fmla="*/ 146 w 178"/>
                <a:gd name="T61" fmla="*/ 36 h 52"/>
                <a:gd name="T62" fmla="*/ 136 w 178"/>
                <a:gd name="T63" fmla="*/ 32 h 52"/>
                <a:gd name="T64" fmla="*/ 129 w 178"/>
                <a:gd name="T65" fmla="*/ 27 h 52"/>
                <a:gd name="T66" fmla="*/ 119 w 178"/>
                <a:gd name="T67" fmla="*/ 23 h 52"/>
                <a:gd name="T68" fmla="*/ 109 w 178"/>
                <a:gd name="T69" fmla="*/ 18 h 52"/>
                <a:gd name="T70" fmla="*/ 99 w 178"/>
                <a:gd name="T71" fmla="*/ 14 h 52"/>
                <a:gd name="T72" fmla="*/ 92 w 178"/>
                <a:gd name="T73" fmla="*/ 12 h 52"/>
                <a:gd name="T74" fmla="*/ 84 w 178"/>
                <a:gd name="T75" fmla="*/ 7 h 52"/>
                <a:gd name="T76" fmla="*/ 79 w 178"/>
                <a:gd name="T77" fmla="*/ 5 h 52"/>
                <a:gd name="T78" fmla="*/ 74 w 178"/>
                <a:gd name="T79" fmla="*/ 3 h 52"/>
                <a:gd name="T80" fmla="*/ 72 w 178"/>
                <a:gd name="T81" fmla="*/ 3 h 52"/>
                <a:gd name="T82" fmla="*/ 67 w 178"/>
                <a:gd name="T83" fmla="*/ 0 h 52"/>
                <a:gd name="T84" fmla="*/ 57 w 178"/>
                <a:gd name="T85" fmla="*/ 0 h 52"/>
                <a:gd name="T86" fmla="*/ 50 w 178"/>
                <a:gd name="T87" fmla="*/ 0 h 52"/>
                <a:gd name="T88" fmla="*/ 45 w 178"/>
                <a:gd name="T89" fmla="*/ 0 h 52"/>
                <a:gd name="T90" fmla="*/ 37 w 178"/>
                <a:gd name="T91" fmla="*/ 0 h 52"/>
                <a:gd name="T92" fmla="*/ 32 w 178"/>
                <a:gd name="T93" fmla="*/ 0 h 52"/>
                <a:gd name="T94" fmla="*/ 25 w 178"/>
                <a:gd name="T95" fmla="*/ 0 h 52"/>
                <a:gd name="T96" fmla="*/ 20 w 178"/>
                <a:gd name="T97" fmla="*/ 0 h 52"/>
                <a:gd name="T98" fmla="*/ 12 w 178"/>
                <a:gd name="T99" fmla="*/ 0 h 52"/>
                <a:gd name="T100" fmla="*/ 10 w 178"/>
                <a:gd name="T101" fmla="*/ 3 h 52"/>
                <a:gd name="T102" fmla="*/ 3 w 178"/>
                <a:gd name="T103" fmla="*/ 3 h 52"/>
                <a:gd name="T104" fmla="*/ 0 w 178"/>
                <a:gd name="T105" fmla="*/ 3 h 52"/>
                <a:gd name="T106" fmla="*/ 5 w 178"/>
                <a:gd name="T107" fmla="*/ 12 h 52"/>
                <a:gd name="T108" fmla="*/ 5 w 178"/>
                <a:gd name="T10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" h="52">
                  <a:moveTo>
                    <a:pt x="5" y="12"/>
                  </a:moveTo>
                  <a:lnTo>
                    <a:pt x="7" y="12"/>
                  </a:lnTo>
                  <a:lnTo>
                    <a:pt x="12" y="12"/>
                  </a:lnTo>
                  <a:lnTo>
                    <a:pt x="20" y="12"/>
                  </a:lnTo>
                  <a:lnTo>
                    <a:pt x="30" y="12"/>
                  </a:lnTo>
                  <a:lnTo>
                    <a:pt x="40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7" y="16"/>
                  </a:lnTo>
                  <a:lnTo>
                    <a:pt x="69" y="16"/>
                  </a:lnTo>
                  <a:lnTo>
                    <a:pt x="74" y="16"/>
                  </a:lnTo>
                  <a:lnTo>
                    <a:pt x="79" y="18"/>
                  </a:lnTo>
                  <a:lnTo>
                    <a:pt x="89" y="23"/>
                  </a:lnTo>
                  <a:lnTo>
                    <a:pt x="97" y="25"/>
                  </a:lnTo>
                  <a:lnTo>
                    <a:pt x="107" y="27"/>
                  </a:lnTo>
                  <a:lnTo>
                    <a:pt x="116" y="32"/>
                  </a:lnTo>
                  <a:lnTo>
                    <a:pt x="126" y="34"/>
                  </a:lnTo>
                  <a:lnTo>
                    <a:pt x="136" y="38"/>
                  </a:lnTo>
                  <a:lnTo>
                    <a:pt x="146" y="41"/>
                  </a:lnTo>
                  <a:lnTo>
                    <a:pt x="154" y="43"/>
                  </a:lnTo>
                  <a:lnTo>
                    <a:pt x="164" y="45"/>
                  </a:lnTo>
                  <a:lnTo>
                    <a:pt x="168" y="47"/>
                  </a:lnTo>
                  <a:lnTo>
                    <a:pt x="173" y="49"/>
                  </a:lnTo>
                  <a:lnTo>
                    <a:pt x="176" y="52"/>
                  </a:lnTo>
                  <a:lnTo>
                    <a:pt x="178" y="52"/>
                  </a:lnTo>
                  <a:lnTo>
                    <a:pt x="176" y="52"/>
                  </a:lnTo>
                  <a:lnTo>
                    <a:pt x="173" y="49"/>
                  </a:lnTo>
                  <a:lnTo>
                    <a:pt x="168" y="45"/>
                  </a:lnTo>
                  <a:lnTo>
                    <a:pt x="164" y="45"/>
                  </a:lnTo>
                  <a:lnTo>
                    <a:pt x="154" y="41"/>
                  </a:lnTo>
                  <a:lnTo>
                    <a:pt x="146" y="36"/>
                  </a:lnTo>
                  <a:lnTo>
                    <a:pt x="136" y="32"/>
                  </a:lnTo>
                  <a:lnTo>
                    <a:pt x="129" y="27"/>
                  </a:lnTo>
                  <a:lnTo>
                    <a:pt x="119" y="23"/>
                  </a:lnTo>
                  <a:lnTo>
                    <a:pt x="109" y="18"/>
                  </a:lnTo>
                  <a:lnTo>
                    <a:pt x="99" y="14"/>
                  </a:lnTo>
                  <a:lnTo>
                    <a:pt x="92" y="12"/>
                  </a:lnTo>
                  <a:lnTo>
                    <a:pt x="84" y="7"/>
                  </a:lnTo>
                  <a:lnTo>
                    <a:pt x="79" y="5"/>
                  </a:lnTo>
                  <a:lnTo>
                    <a:pt x="74" y="3"/>
                  </a:lnTo>
                  <a:lnTo>
                    <a:pt x="72" y="3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23" name="Freeform 79"/>
            <p:cNvSpPr>
              <a:spLocks/>
            </p:cNvSpPr>
            <p:nvPr/>
          </p:nvSpPr>
          <p:spPr bwMode="auto">
            <a:xfrm>
              <a:off x="1735" y="1364"/>
              <a:ext cx="124" cy="89"/>
            </a:xfrm>
            <a:custGeom>
              <a:avLst/>
              <a:gdLst>
                <a:gd name="T0" fmla="*/ 0 w 124"/>
                <a:gd name="T1" fmla="*/ 0 h 89"/>
                <a:gd name="T2" fmla="*/ 77 w 124"/>
                <a:gd name="T3" fmla="*/ 23 h 89"/>
                <a:gd name="T4" fmla="*/ 72 w 124"/>
                <a:gd name="T5" fmla="*/ 54 h 89"/>
                <a:gd name="T6" fmla="*/ 107 w 124"/>
                <a:gd name="T7" fmla="*/ 58 h 89"/>
                <a:gd name="T8" fmla="*/ 117 w 124"/>
                <a:gd name="T9" fmla="*/ 89 h 89"/>
                <a:gd name="T10" fmla="*/ 124 w 124"/>
                <a:gd name="T11" fmla="*/ 72 h 89"/>
                <a:gd name="T12" fmla="*/ 117 w 124"/>
                <a:gd name="T13" fmla="*/ 43 h 89"/>
                <a:gd name="T14" fmla="*/ 80 w 124"/>
                <a:gd name="T15" fmla="*/ 49 h 89"/>
                <a:gd name="T16" fmla="*/ 95 w 124"/>
                <a:gd name="T17" fmla="*/ 16 h 89"/>
                <a:gd name="T18" fmla="*/ 0 w 124"/>
                <a:gd name="T19" fmla="*/ 0 h 89"/>
                <a:gd name="T20" fmla="*/ 0 w 124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89">
                  <a:moveTo>
                    <a:pt x="0" y="0"/>
                  </a:moveTo>
                  <a:lnTo>
                    <a:pt x="77" y="23"/>
                  </a:lnTo>
                  <a:lnTo>
                    <a:pt x="72" y="54"/>
                  </a:lnTo>
                  <a:lnTo>
                    <a:pt x="107" y="58"/>
                  </a:lnTo>
                  <a:lnTo>
                    <a:pt x="117" y="89"/>
                  </a:lnTo>
                  <a:lnTo>
                    <a:pt x="124" y="72"/>
                  </a:lnTo>
                  <a:lnTo>
                    <a:pt x="117" y="43"/>
                  </a:lnTo>
                  <a:lnTo>
                    <a:pt x="80" y="49"/>
                  </a:lnTo>
                  <a:lnTo>
                    <a:pt x="95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24" name="Freeform 80"/>
            <p:cNvSpPr>
              <a:spLocks/>
            </p:cNvSpPr>
            <p:nvPr/>
          </p:nvSpPr>
          <p:spPr bwMode="auto">
            <a:xfrm>
              <a:off x="1458" y="1569"/>
              <a:ext cx="223" cy="158"/>
            </a:xfrm>
            <a:custGeom>
              <a:avLst/>
              <a:gdLst>
                <a:gd name="T0" fmla="*/ 3 w 223"/>
                <a:gd name="T1" fmla="*/ 0 h 158"/>
                <a:gd name="T2" fmla="*/ 12 w 223"/>
                <a:gd name="T3" fmla="*/ 2 h 158"/>
                <a:gd name="T4" fmla="*/ 25 w 223"/>
                <a:gd name="T5" fmla="*/ 7 h 158"/>
                <a:gd name="T6" fmla="*/ 42 w 223"/>
                <a:gd name="T7" fmla="*/ 14 h 158"/>
                <a:gd name="T8" fmla="*/ 59 w 223"/>
                <a:gd name="T9" fmla="*/ 20 h 158"/>
                <a:gd name="T10" fmla="*/ 77 w 223"/>
                <a:gd name="T11" fmla="*/ 27 h 158"/>
                <a:gd name="T12" fmla="*/ 92 w 223"/>
                <a:gd name="T13" fmla="*/ 34 h 158"/>
                <a:gd name="T14" fmla="*/ 104 w 223"/>
                <a:gd name="T15" fmla="*/ 38 h 158"/>
                <a:gd name="T16" fmla="*/ 111 w 223"/>
                <a:gd name="T17" fmla="*/ 43 h 158"/>
                <a:gd name="T18" fmla="*/ 124 w 223"/>
                <a:gd name="T19" fmla="*/ 54 h 158"/>
                <a:gd name="T20" fmla="*/ 141 w 223"/>
                <a:gd name="T21" fmla="*/ 69 h 158"/>
                <a:gd name="T22" fmla="*/ 156 w 223"/>
                <a:gd name="T23" fmla="*/ 85 h 158"/>
                <a:gd name="T24" fmla="*/ 166 w 223"/>
                <a:gd name="T25" fmla="*/ 96 h 158"/>
                <a:gd name="T26" fmla="*/ 181 w 223"/>
                <a:gd name="T27" fmla="*/ 112 h 158"/>
                <a:gd name="T28" fmla="*/ 201 w 223"/>
                <a:gd name="T29" fmla="*/ 132 h 158"/>
                <a:gd name="T30" fmla="*/ 213 w 223"/>
                <a:gd name="T31" fmla="*/ 147 h 158"/>
                <a:gd name="T32" fmla="*/ 223 w 223"/>
                <a:gd name="T33" fmla="*/ 156 h 158"/>
                <a:gd name="T34" fmla="*/ 223 w 223"/>
                <a:gd name="T35" fmla="*/ 156 h 158"/>
                <a:gd name="T36" fmla="*/ 216 w 223"/>
                <a:gd name="T37" fmla="*/ 147 h 158"/>
                <a:gd name="T38" fmla="*/ 206 w 223"/>
                <a:gd name="T39" fmla="*/ 129 h 158"/>
                <a:gd name="T40" fmla="*/ 198 w 223"/>
                <a:gd name="T41" fmla="*/ 114 h 158"/>
                <a:gd name="T42" fmla="*/ 191 w 223"/>
                <a:gd name="T43" fmla="*/ 103 h 158"/>
                <a:gd name="T44" fmla="*/ 183 w 223"/>
                <a:gd name="T45" fmla="*/ 92 h 158"/>
                <a:gd name="T46" fmla="*/ 176 w 223"/>
                <a:gd name="T47" fmla="*/ 80 h 158"/>
                <a:gd name="T48" fmla="*/ 168 w 223"/>
                <a:gd name="T49" fmla="*/ 69 h 158"/>
                <a:gd name="T50" fmla="*/ 161 w 223"/>
                <a:gd name="T51" fmla="*/ 58 h 158"/>
                <a:gd name="T52" fmla="*/ 151 w 223"/>
                <a:gd name="T53" fmla="*/ 43 h 158"/>
                <a:gd name="T54" fmla="*/ 136 w 223"/>
                <a:gd name="T55" fmla="*/ 27 h 158"/>
                <a:gd name="T56" fmla="*/ 124 w 223"/>
                <a:gd name="T57" fmla="*/ 18 h 158"/>
                <a:gd name="T58" fmla="*/ 107 w 223"/>
                <a:gd name="T59" fmla="*/ 14 h 158"/>
                <a:gd name="T60" fmla="*/ 87 w 223"/>
                <a:gd name="T61" fmla="*/ 7 h 158"/>
                <a:gd name="T62" fmla="*/ 64 w 223"/>
                <a:gd name="T63" fmla="*/ 5 h 158"/>
                <a:gd name="T64" fmla="*/ 45 w 223"/>
                <a:gd name="T65" fmla="*/ 2 h 158"/>
                <a:gd name="T66" fmla="*/ 25 w 223"/>
                <a:gd name="T67" fmla="*/ 0 h 158"/>
                <a:gd name="T68" fmla="*/ 10 w 223"/>
                <a:gd name="T69" fmla="*/ 0 h 158"/>
                <a:gd name="T70" fmla="*/ 0 w 223"/>
                <a:gd name="T7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3" h="158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7" y="5"/>
                  </a:lnTo>
                  <a:lnTo>
                    <a:pt x="25" y="7"/>
                  </a:lnTo>
                  <a:lnTo>
                    <a:pt x="32" y="9"/>
                  </a:lnTo>
                  <a:lnTo>
                    <a:pt x="42" y="14"/>
                  </a:lnTo>
                  <a:lnTo>
                    <a:pt x="50" y="18"/>
                  </a:lnTo>
                  <a:lnTo>
                    <a:pt x="59" y="20"/>
                  </a:lnTo>
                  <a:lnTo>
                    <a:pt x="67" y="25"/>
                  </a:lnTo>
                  <a:lnTo>
                    <a:pt x="77" y="27"/>
                  </a:lnTo>
                  <a:lnTo>
                    <a:pt x="84" y="31"/>
                  </a:lnTo>
                  <a:lnTo>
                    <a:pt x="92" y="34"/>
                  </a:lnTo>
                  <a:lnTo>
                    <a:pt x="99" y="36"/>
                  </a:lnTo>
                  <a:lnTo>
                    <a:pt x="104" y="38"/>
                  </a:lnTo>
                  <a:lnTo>
                    <a:pt x="109" y="40"/>
                  </a:lnTo>
                  <a:lnTo>
                    <a:pt x="111" y="43"/>
                  </a:lnTo>
                  <a:lnTo>
                    <a:pt x="116" y="47"/>
                  </a:lnTo>
                  <a:lnTo>
                    <a:pt x="124" y="54"/>
                  </a:lnTo>
                  <a:lnTo>
                    <a:pt x="134" y="60"/>
                  </a:lnTo>
                  <a:lnTo>
                    <a:pt x="141" y="69"/>
                  </a:lnTo>
                  <a:lnTo>
                    <a:pt x="151" y="80"/>
                  </a:lnTo>
                  <a:lnTo>
                    <a:pt x="156" y="85"/>
                  </a:lnTo>
                  <a:lnTo>
                    <a:pt x="161" y="89"/>
                  </a:lnTo>
                  <a:lnTo>
                    <a:pt x="166" y="96"/>
                  </a:lnTo>
                  <a:lnTo>
                    <a:pt x="173" y="103"/>
                  </a:lnTo>
                  <a:lnTo>
                    <a:pt x="181" y="112"/>
                  </a:lnTo>
                  <a:lnTo>
                    <a:pt x="191" y="123"/>
                  </a:lnTo>
                  <a:lnTo>
                    <a:pt x="201" y="132"/>
                  </a:lnTo>
                  <a:lnTo>
                    <a:pt x="208" y="141"/>
                  </a:lnTo>
                  <a:lnTo>
                    <a:pt x="213" y="147"/>
                  </a:lnTo>
                  <a:lnTo>
                    <a:pt x="218" y="154"/>
                  </a:lnTo>
                  <a:lnTo>
                    <a:pt x="223" y="156"/>
                  </a:lnTo>
                  <a:lnTo>
                    <a:pt x="223" y="158"/>
                  </a:lnTo>
                  <a:lnTo>
                    <a:pt x="223" y="156"/>
                  </a:lnTo>
                  <a:lnTo>
                    <a:pt x="220" y="154"/>
                  </a:lnTo>
                  <a:lnTo>
                    <a:pt x="216" y="147"/>
                  </a:lnTo>
                  <a:lnTo>
                    <a:pt x="213" y="138"/>
                  </a:lnTo>
                  <a:lnTo>
                    <a:pt x="206" y="129"/>
                  </a:lnTo>
                  <a:lnTo>
                    <a:pt x="201" y="121"/>
                  </a:lnTo>
                  <a:lnTo>
                    <a:pt x="198" y="114"/>
                  </a:lnTo>
                  <a:lnTo>
                    <a:pt x="196" y="109"/>
                  </a:lnTo>
                  <a:lnTo>
                    <a:pt x="191" y="103"/>
                  </a:lnTo>
                  <a:lnTo>
                    <a:pt x="188" y="98"/>
                  </a:lnTo>
                  <a:lnTo>
                    <a:pt x="183" y="92"/>
                  </a:lnTo>
                  <a:lnTo>
                    <a:pt x="181" y="85"/>
                  </a:lnTo>
                  <a:lnTo>
                    <a:pt x="176" y="80"/>
                  </a:lnTo>
                  <a:lnTo>
                    <a:pt x="173" y="74"/>
                  </a:lnTo>
                  <a:lnTo>
                    <a:pt x="168" y="69"/>
                  </a:lnTo>
                  <a:lnTo>
                    <a:pt x="166" y="63"/>
                  </a:lnTo>
                  <a:lnTo>
                    <a:pt x="161" y="58"/>
                  </a:lnTo>
                  <a:lnTo>
                    <a:pt x="159" y="54"/>
                  </a:lnTo>
                  <a:lnTo>
                    <a:pt x="151" y="43"/>
                  </a:lnTo>
                  <a:lnTo>
                    <a:pt x="144" y="34"/>
                  </a:lnTo>
                  <a:lnTo>
                    <a:pt x="136" y="27"/>
                  </a:lnTo>
                  <a:lnTo>
                    <a:pt x="131" y="25"/>
                  </a:lnTo>
                  <a:lnTo>
                    <a:pt x="124" y="18"/>
                  </a:lnTo>
                  <a:lnTo>
                    <a:pt x="116" y="16"/>
                  </a:lnTo>
                  <a:lnTo>
                    <a:pt x="107" y="14"/>
                  </a:lnTo>
                  <a:lnTo>
                    <a:pt x="97" y="11"/>
                  </a:lnTo>
                  <a:lnTo>
                    <a:pt x="87" y="7"/>
                  </a:lnTo>
                  <a:lnTo>
                    <a:pt x="77" y="7"/>
                  </a:lnTo>
                  <a:lnTo>
                    <a:pt x="64" y="5"/>
                  </a:lnTo>
                  <a:lnTo>
                    <a:pt x="55" y="5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25" name="Freeform 81"/>
            <p:cNvSpPr>
              <a:spLocks/>
            </p:cNvSpPr>
            <p:nvPr/>
          </p:nvSpPr>
          <p:spPr bwMode="auto">
            <a:xfrm>
              <a:off x="1698" y="1380"/>
              <a:ext cx="82" cy="78"/>
            </a:xfrm>
            <a:custGeom>
              <a:avLst/>
              <a:gdLst>
                <a:gd name="T0" fmla="*/ 0 w 82"/>
                <a:gd name="T1" fmla="*/ 62 h 78"/>
                <a:gd name="T2" fmla="*/ 42 w 82"/>
                <a:gd name="T3" fmla="*/ 78 h 78"/>
                <a:gd name="T4" fmla="*/ 42 w 82"/>
                <a:gd name="T5" fmla="*/ 73 h 78"/>
                <a:gd name="T6" fmla="*/ 47 w 82"/>
                <a:gd name="T7" fmla="*/ 67 h 78"/>
                <a:gd name="T8" fmla="*/ 52 w 82"/>
                <a:gd name="T9" fmla="*/ 56 h 78"/>
                <a:gd name="T10" fmla="*/ 55 w 82"/>
                <a:gd name="T11" fmla="*/ 47 h 78"/>
                <a:gd name="T12" fmla="*/ 52 w 82"/>
                <a:gd name="T13" fmla="*/ 40 h 78"/>
                <a:gd name="T14" fmla="*/ 52 w 82"/>
                <a:gd name="T15" fmla="*/ 33 h 78"/>
                <a:gd name="T16" fmla="*/ 52 w 82"/>
                <a:gd name="T17" fmla="*/ 31 h 78"/>
                <a:gd name="T18" fmla="*/ 52 w 82"/>
                <a:gd name="T19" fmla="*/ 29 h 78"/>
                <a:gd name="T20" fmla="*/ 70 w 82"/>
                <a:gd name="T21" fmla="*/ 60 h 78"/>
                <a:gd name="T22" fmla="*/ 82 w 82"/>
                <a:gd name="T23" fmla="*/ 47 h 78"/>
                <a:gd name="T24" fmla="*/ 80 w 82"/>
                <a:gd name="T25" fmla="*/ 44 h 78"/>
                <a:gd name="T26" fmla="*/ 75 w 82"/>
                <a:gd name="T27" fmla="*/ 40 h 78"/>
                <a:gd name="T28" fmla="*/ 67 w 82"/>
                <a:gd name="T29" fmla="*/ 33 h 78"/>
                <a:gd name="T30" fmla="*/ 60 w 82"/>
                <a:gd name="T31" fmla="*/ 27 h 78"/>
                <a:gd name="T32" fmla="*/ 47 w 82"/>
                <a:gd name="T33" fmla="*/ 18 h 78"/>
                <a:gd name="T34" fmla="*/ 37 w 82"/>
                <a:gd name="T35" fmla="*/ 11 h 78"/>
                <a:gd name="T36" fmla="*/ 28 w 82"/>
                <a:gd name="T37" fmla="*/ 4 h 78"/>
                <a:gd name="T38" fmla="*/ 20 w 82"/>
                <a:gd name="T39" fmla="*/ 0 h 78"/>
                <a:gd name="T40" fmla="*/ 5 w 82"/>
                <a:gd name="T41" fmla="*/ 53 h 78"/>
                <a:gd name="T42" fmla="*/ 0 w 82"/>
                <a:gd name="T43" fmla="*/ 62 h 78"/>
                <a:gd name="T44" fmla="*/ 0 w 82"/>
                <a:gd name="T45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78">
                  <a:moveTo>
                    <a:pt x="0" y="62"/>
                  </a:moveTo>
                  <a:lnTo>
                    <a:pt x="42" y="78"/>
                  </a:lnTo>
                  <a:lnTo>
                    <a:pt x="42" y="73"/>
                  </a:lnTo>
                  <a:lnTo>
                    <a:pt x="47" y="67"/>
                  </a:lnTo>
                  <a:lnTo>
                    <a:pt x="52" y="56"/>
                  </a:lnTo>
                  <a:lnTo>
                    <a:pt x="55" y="47"/>
                  </a:lnTo>
                  <a:lnTo>
                    <a:pt x="52" y="40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70" y="60"/>
                  </a:lnTo>
                  <a:lnTo>
                    <a:pt x="82" y="47"/>
                  </a:lnTo>
                  <a:lnTo>
                    <a:pt x="80" y="44"/>
                  </a:lnTo>
                  <a:lnTo>
                    <a:pt x="75" y="40"/>
                  </a:lnTo>
                  <a:lnTo>
                    <a:pt x="67" y="33"/>
                  </a:lnTo>
                  <a:lnTo>
                    <a:pt x="60" y="27"/>
                  </a:lnTo>
                  <a:lnTo>
                    <a:pt x="47" y="18"/>
                  </a:lnTo>
                  <a:lnTo>
                    <a:pt x="37" y="11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5" y="53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26" name="Freeform 82"/>
            <p:cNvSpPr>
              <a:spLocks/>
            </p:cNvSpPr>
            <p:nvPr/>
          </p:nvSpPr>
          <p:spPr bwMode="auto">
            <a:xfrm>
              <a:off x="1664" y="1453"/>
              <a:ext cx="29" cy="36"/>
            </a:xfrm>
            <a:custGeom>
              <a:avLst/>
              <a:gdLst>
                <a:gd name="T0" fmla="*/ 17 w 29"/>
                <a:gd name="T1" fmla="*/ 0 h 36"/>
                <a:gd name="T2" fmla="*/ 29 w 29"/>
                <a:gd name="T3" fmla="*/ 36 h 36"/>
                <a:gd name="T4" fmla="*/ 0 w 29"/>
                <a:gd name="T5" fmla="*/ 36 h 36"/>
                <a:gd name="T6" fmla="*/ 14 w 29"/>
                <a:gd name="T7" fmla="*/ 25 h 36"/>
                <a:gd name="T8" fmla="*/ 17 w 29"/>
                <a:gd name="T9" fmla="*/ 0 h 36"/>
                <a:gd name="T10" fmla="*/ 17 w 29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6">
                  <a:moveTo>
                    <a:pt x="17" y="0"/>
                  </a:moveTo>
                  <a:lnTo>
                    <a:pt x="29" y="36"/>
                  </a:lnTo>
                  <a:lnTo>
                    <a:pt x="0" y="36"/>
                  </a:lnTo>
                  <a:lnTo>
                    <a:pt x="14" y="25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27" name="Freeform 83"/>
            <p:cNvSpPr>
              <a:spLocks/>
            </p:cNvSpPr>
            <p:nvPr/>
          </p:nvSpPr>
          <p:spPr bwMode="auto">
            <a:xfrm>
              <a:off x="1867" y="1899"/>
              <a:ext cx="347" cy="225"/>
            </a:xfrm>
            <a:custGeom>
              <a:avLst/>
              <a:gdLst>
                <a:gd name="T0" fmla="*/ 0 w 347"/>
                <a:gd name="T1" fmla="*/ 0 h 225"/>
                <a:gd name="T2" fmla="*/ 44 w 347"/>
                <a:gd name="T3" fmla="*/ 158 h 225"/>
                <a:gd name="T4" fmla="*/ 44 w 347"/>
                <a:gd name="T5" fmla="*/ 160 h 225"/>
                <a:gd name="T6" fmla="*/ 44 w 347"/>
                <a:gd name="T7" fmla="*/ 169 h 225"/>
                <a:gd name="T8" fmla="*/ 47 w 347"/>
                <a:gd name="T9" fmla="*/ 174 h 225"/>
                <a:gd name="T10" fmla="*/ 49 w 347"/>
                <a:gd name="T11" fmla="*/ 178 h 225"/>
                <a:gd name="T12" fmla="*/ 52 w 347"/>
                <a:gd name="T13" fmla="*/ 185 h 225"/>
                <a:gd name="T14" fmla="*/ 57 w 347"/>
                <a:gd name="T15" fmla="*/ 192 h 225"/>
                <a:gd name="T16" fmla="*/ 62 w 347"/>
                <a:gd name="T17" fmla="*/ 198 h 225"/>
                <a:gd name="T18" fmla="*/ 69 w 347"/>
                <a:gd name="T19" fmla="*/ 205 h 225"/>
                <a:gd name="T20" fmla="*/ 77 w 347"/>
                <a:gd name="T21" fmla="*/ 209 h 225"/>
                <a:gd name="T22" fmla="*/ 89 w 347"/>
                <a:gd name="T23" fmla="*/ 216 h 225"/>
                <a:gd name="T24" fmla="*/ 94 w 347"/>
                <a:gd name="T25" fmla="*/ 216 h 225"/>
                <a:gd name="T26" fmla="*/ 101 w 347"/>
                <a:gd name="T27" fmla="*/ 218 h 225"/>
                <a:gd name="T28" fmla="*/ 106 w 347"/>
                <a:gd name="T29" fmla="*/ 221 h 225"/>
                <a:gd name="T30" fmla="*/ 114 w 347"/>
                <a:gd name="T31" fmla="*/ 223 h 225"/>
                <a:gd name="T32" fmla="*/ 121 w 347"/>
                <a:gd name="T33" fmla="*/ 223 h 225"/>
                <a:gd name="T34" fmla="*/ 131 w 347"/>
                <a:gd name="T35" fmla="*/ 223 h 225"/>
                <a:gd name="T36" fmla="*/ 138 w 347"/>
                <a:gd name="T37" fmla="*/ 223 h 225"/>
                <a:gd name="T38" fmla="*/ 148 w 347"/>
                <a:gd name="T39" fmla="*/ 225 h 225"/>
                <a:gd name="T40" fmla="*/ 148 w 347"/>
                <a:gd name="T41" fmla="*/ 221 h 225"/>
                <a:gd name="T42" fmla="*/ 148 w 347"/>
                <a:gd name="T43" fmla="*/ 216 h 225"/>
                <a:gd name="T44" fmla="*/ 151 w 347"/>
                <a:gd name="T45" fmla="*/ 207 h 225"/>
                <a:gd name="T46" fmla="*/ 156 w 347"/>
                <a:gd name="T47" fmla="*/ 198 h 225"/>
                <a:gd name="T48" fmla="*/ 156 w 347"/>
                <a:gd name="T49" fmla="*/ 194 h 225"/>
                <a:gd name="T50" fmla="*/ 161 w 347"/>
                <a:gd name="T51" fmla="*/ 189 h 225"/>
                <a:gd name="T52" fmla="*/ 166 w 347"/>
                <a:gd name="T53" fmla="*/ 185 h 225"/>
                <a:gd name="T54" fmla="*/ 173 w 347"/>
                <a:gd name="T55" fmla="*/ 183 h 225"/>
                <a:gd name="T56" fmla="*/ 178 w 347"/>
                <a:gd name="T57" fmla="*/ 180 h 225"/>
                <a:gd name="T58" fmla="*/ 183 w 347"/>
                <a:gd name="T59" fmla="*/ 180 h 225"/>
                <a:gd name="T60" fmla="*/ 188 w 347"/>
                <a:gd name="T61" fmla="*/ 178 h 225"/>
                <a:gd name="T62" fmla="*/ 195 w 347"/>
                <a:gd name="T63" fmla="*/ 178 h 225"/>
                <a:gd name="T64" fmla="*/ 200 w 347"/>
                <a:gd name="T65" fmla="*/ 176 h 225"/>
                <a:gd name="T66" fmla="*/ 208 w 347"/>
                <a:gd name="T67" fmla="*/ 176 h 225"/>
                <a:gd name="T68" fmla="*/ 213 w 347"/>
                <a:gd name="T69" fmla="*/ 176 h 225"/>
                <a:gd name="T70" fmla="*/ 223 w 347"/>
                <a:gd name="T71" fmla="*/ 178 h 225"/>
                <a:gd name="T72" fmla="*/ 230 w 347"/>
                <a:gd name="T73" fmla="*/ 178 h 225"/>
                <a:gd name="T74" fmla="*/ 238 w 347"/>
                <a:gd name="T75" fmla="*/ 178 h 225"/>
                <a:gd name="T76" fmla="*/ 245 w 347"/>
                <a:gd name="T77" fmla="*/ 178 h 225"/>
                <a:gd name="T78" fmla="*/ 252 w 347"/>
                <a:gd name="T79" fmla="*/ 180 h 225"/>
                <a:gd name="T80" fmla="*/ 257 w 347"/>
                <a:gd name="T81" fmla="*/ 180 h 225"/>
                <a:gd name="T82" fmla="*/ 265 w 347"/>
                <a:gd name="T83" fmla="*/ 180 h 225"/>
                <a:gd name="T84" fmla="*/ 272 w 347"/>
                <a:gd name="T85" fmla="*/ 183 h 225"/>
                <a:gd name="T86" fmla="*/ 277 w 347"/>
                <a:gd name="T87" fmla="*/ 183 h 225"/>
                <a:gd name="T88" fmla="*/ 287 w 347"/>
                <a:gd name="T89" fmla="*/ 183 h 225"/>
                <a:gd name="T90" fmla="*/ 297 w 347"/>
                <a:gd name="T91" fmla="*/ 185 h 225"/>
                <a:gd name="T92" fmla="*/ 307 w 347"/>
                <a:gd name="T93" fmla="*/ 187 h 225"/>
                <a:gd name="T94" fmla="*/ 317 w 347"/>
                <a:gd name="T95" fmla="*/ 189 h 225"/>
                <a:gd name="T96" fmla="*/ 322 w 347"/>
                <a:gd name="T97" fmla="*/ 192 h 225"/>
                <a:gd name="T98" fmla="*/ 329 w 347"/>
                <a:gd name="T99" fmla="*/ 194 h 225"/>
                <a:gd name="T100" fmla="*/ 334 w 347"/>
                <a:gd name="T101" fmla="*/ 194 h 225"/>
                <a:gd name="T102" fmla="*/ 339 w 347"/>
                <a:gd name="T103" fmla="*/ 196 h 225"/>
                <a:gd name="T104" fmla="*/ 344 w 347"/>
                <a:gd name="T105" fmla="*/ 198 h 225"/>
                <a:gd name="T106" fmla="*/ 347 w 347"/>
                <a:gd name="T107" fmla="*/ 200 h 225"/>
                <a:gd name="T108" fmla="*/ 319 w 347"/>
                <a:gd name="T109" fmla="*/ 53 h 225"/>
                <a:gd name="T110" fmla="*/ 0 w 347"/>
                <a:gd name="T111" fmla="*/ 0 h 225"/>
                <a:gd name="T112" fmla="*/ 0 w 347"/>
                <a:gd name="T11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7" h="225">
                  <a:moveTo>
                    <a:pt x="0" y="0"/>
                  </a:moveTo>
                  <a:lnTo>
                    <a:pt x="44" y="158"/>
                  </a:lnTo>
                  <a:lnTo>
                    <a:pt x="44" y="160"/>
                  </a:lnTo>
                  <a:lnTo>
                    <a:pt x="44" y="169"/>
                  </a:lnTo>
                  <a:lnTo>
                    <a:pt x="47" y="174"/>
                  </a:lnTo>
                  <a:lnTo>
                    <a:pt x="49" y="178"/>
                  </a:lnTo>
                  <a:lnTo>
                    <a:pt x="52" y="185"/>
                  </a:lnTo>
                  <a:lnTo>
                    <a:pt x="57" y="192"/>
                  </a:lnTo>
                  <a:lnTo>
                    <a:pt x="62" y="198"/>
                  </a:lnTo>
                  <a:lnTo>
                    <a:pt x="69" y="205"/>
                  </a:lnTo>
                  <a:lnTo>
                    <a:pt x="77" y="209"/>
                  </a:lnTo>
                  <a:lnTo>
                    <a:pt x="89" y="216"/>
                  </a:lnTo>
                  <a:lnTo>
                    <a:pt x="94" y="216"/>
                  </a:lnTo>
                  <a:lnTo>
                    <a:pt x="101" y="218"/>
                  </a:lnTo>
                  <a:lnTo>
                    <a:pt x="106" y="221"/>
                  </a:lnTo>
                  <a:lnTo>
                    <a:pt x="114" y="223"/>
                  </a:lnTo>
                  <a:lnTo>
                    <a:pt x="121" y="223"/>
                  </a:lnTo>
                  <a:lnTo>
                    <a:pt x="131" y="223"/>
                  </a:lnTo>
                  <a:lnTo>
                    <a:pt x="138" y="223"/>
                  </a:lnTo>
                  <a:lnTo>
                    <a:pt x="148" y="225"/>
                  </a:lnTo>
                  <a:lnTo>
                    <a:pt x="148" y="221"/>
                  </a:lnTo>
                  <a:lnTo>
                    <a:pt x="148" y="216"/>
                  </a:lnTo>
                  <a:lnTo>
                    <a:pt x="151" y="207"/>
                  </a:lnTo>
                  <a:lnTo>
                    <a:pt x="156" y="198"/>
                  </a:lnTo>
                  <a:lnTo>
                    <a:pt x="156" y="194"/>
                  </a:lnTo>
                  <a:lnTo>
                    <a:pt x="161" y="189"/>
                  </a:lnTo>
                  <a:lnTo>
                    <a:pt x="166" y="185"/>
                  </a:lnTo>
                  <a:lnTo>
                    <a:pt x="173" y="183"/>
                  </a:lnTo>
                  <a:lnTo>
                    <a:pt x="178" y="180"/>
                  </a:lnTo>
                  <a:lnTo>
                    <a:pt x="183" y="180"/>
                  </a:lnTo>
                  <a:lnTo>
                    <a:pt x="188" y="178"/>
                  </a:lnTo>
                  <a:lnTo>
                    <a:pt x="195" y="178"/>
                  </a:lnTo>
                  <a:lnTo>
                    <a:pt x="200" y="176"/>
                  </a:lnTo>
                  <a:lnTo>
                    <a:pt x="208" y="176"/>
                  </a:lnTo>
                  <a:lnTo>
                    <a:pt x="213" y="176"/>
                  </a:lnTo>
                  <a:lnTo>
                    <a:pt x="223" y="178"/>
                  </a:lnTo>
                  <a:lnTo>
                    <a:pt x="230" y="178"/>
                  </a:lnTo>
                  <a:lnTo>
                    <a:pt x="238" y="178"/>
                  </a:lnTo>
                  <a:lnTo>
                    <a:pt x="245" y="178"/>
                  </a:lnTo>
                  <a:lnTo>
                    <a:pt x="252" y="180"/>
                  </a:lnTo>
                  <a:lnTo>
                    <a:pt x="257" y="180"/>
                  </a:lnTo>
                  <a:lnTo>
                    <a:pt x="265" y="180"/>
                  </a:lnTo>
                  <a:lnTo>
                    <a:pt x="272" y="183"/>
                  </a:lnTo>
                  <a:lnTo>
                    <a:pt x="277" y="183"/>
                  </a:lnTo>
                  <a:lnTo>
                    <a:pt x="287" y="183"/>
                  </a:lnTo>
                  <a:lnTo>
                    <a:pt x="297" y="185"/>
                  </a:lnTo>
                  <a:lnTo>
                    <a:pt x="307" y="187"/>
                  </a:lnTo>
                  <a:lnTo>
                    <a:pt x="317" y="189"/>
                  </a:lnTo>
                  <a:lnTo>
                    <a:pt x="322" y="192"/>
                  </a:lnTo>
                  <a:lnTo>
                    <a:pt x="329" y="194"/>
                  </a:lnTo>
                  <a:lnTo>
                    <a:pt x="334" y="194"/>
                  </a:lnTo>
                  <a:lnTo>
                    <a:pt x="339" y="196"/>
                  </a:lnTo>
                  <a:lnTo>
                    <a:pt x="344" y="198"/>
                  </a:lnTo>
                  <a:lnTo>
                    <a:pt x="347" y="200"/>
                  </a:lnTo>
                  <a:lnTo>
                    <a:pt x="319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28" name="Freeform 84"/>
            <p:cNvSpPr>
              <a:spLocks/>
            </p:cNvSpPr>
            <p:nvPr/>
          </p:nvSpPr>
          <p:spPr bwMode="auto">
            <a:xfrm>
              <a:off x="1708" y="1195"/>
              <a:ext cx="961" cy="831"/>
            </a:xfrm>
            <a:custGeom>
              <a:avLst/>
              <a:gdLst>
                <a:gd name="T0" fmla="*/ 260 w 961"/>
                <a:gd name="T1" fmla="*/ 18 h 831"/>
                <a:gd name="T2" fmla="*/ 240 w 961"/>
                <a:gd name="T3" fmla="*/ 58 h 831"/>
                <a:gd name="T4" fmla="*/ 208 w 961"/>
                <a:gd name="T5" fmla="*/ 120 h 831"/>
                <a:gd name="T6" fmla="*/ 171 w 961"/>
                <a:gd name="T7" fmla="*/ 198 h 831"/>
                <a:gd name="T8" fmla="*/ 129 w 961"/>
                <a:gd name="T9" fmla="*/ 283 h 831"/>
                <a:gd name="T10" fmla="*/ 87 w 961"/>
                <a:gd name="T11" fmla="*/ 365 h 831"/>
                <a:gd name="T12" fmla="*/ 47 w 961"/>
                <a:gd name="T13" fmla="*/ 434 h 831"/>
                <a:gd name="T14" fmla="*/ 18 w 961"/>
                <a:gd name="T15" fmla="*/ 486 h 831"/>
                <a:gd name="T16" fmla="*/ 5 w 961"/>
                <a:gd name="T17" fmla="*/ 517 h 831"/>
                <a:gd name="T18" fmla="*/ 50 w 961"/>
                <a:gd name="T19" fmla="*/ 535 h 831"/>
                <a:gd name="T20" fmla="*/ 112 w 961"/>
                <a:gd name="T21" fmla="*/ 550 h 831"/>
                <a:gd name="T22" fmla="*/ 161 w 961"/>
                <a:gd name="T23" fmla="*/ 561 h 831"/>
                <a:gd name="T24" fmla="*/ 213 w 961"/>
                <a:gd name="T25" fmla="*/ 572 h 831"/>
                <a:gd name="T26" fmla="*/ 290 w 961"/>
                <a:gd name="T27" fmla="*/ 595 h 831"/>
                <a:gd name="T28" fmla="*/ 263 w 961"/>
                <a:gd name="T29" fmla="*/ 648 h 831"/>
                <a:gd name="T30" fmla="*/ 211 w 961"/>
                <a:gd name="T31" fmla="*/ 666 h 831"/>
                <a:gd name="T32" fmla="*/ 166 w 961"/>
                <a:gd name="T33" fmla="*/ 688 h 831"/>
                <a:gd name="T34" fmla="*/ 161 w 961"/>
                <a:gd name="T35" fmla="*/ 742 h 831"/>
                <a:gd name="T36" fmla="*/ 216 w 961"/>
                <a:gd name="T37" fmla="*/ 795 h 831"/>
                <a:gd name="T38" fmla="*/ 283 w 961"/>
                <a:gd name="T39" fmla="*/ 820 h 831"/>
                <a:gd name="T40" fmla="*/ 357 w 961"/>
                <a:gd name="T41" fmla="*/ 829 h 831"/>
                <a:gd name="T42" fmla="*/ 414 w 961"/>
                <a:gd name="T43" fmla="*/ 829 h 831"/>
                <a:gd name="T44" fmla="*/ 468 w 961"/>
                <a:gd name="T45" fmla="*/ 786 h 831"/>
                <a:gd name="T46" fmla="*/ 454 w 961"/>
                <a:gd name="T47" fmla="*/ 728 h 831"/>
                <a:gd name="T48" fmla="*/ 424 w 961"/>
                <a:gd name="T49" fmla="*/ 684 h 831"/>
                <a:gd name="T50" fmla="*/ 458 w 961"/>
                <a:gd name="T51" fmla="*/ 642 h 831"/>
                <a:gd name="T52" fmla="*/ 508 w 961"/>
                <a:gd name="T53" fmla="*/ 635 h 831"/>
                <a:gd name="T54" fmla="*/ 567 w 961"/>
                <a:gd name="T55" fmla="*/ 659 h 831"/>
                <a:gd name="T56" fmla="*/ 637 w 961"/>
                <a:gd name="T57" fmla="*/ 691 h 831"/>
                <a:gd name="T58" fmla="*/ 696 w 961"/>
                <a:gd name="T59" fmla="*/ 715 h 831"/>
                <a:gd name="T60" fmla="*/ 728 w 961"/>
                <a:gd name="T61" fmla="*/ 688 h 831"/>
                <a:gd name="T62" fmla="*/ 756 w 961"/>
                <a:gd name="T63" fmla="*/ 622 h 831"/>
                <a:gd name="T64" fmla="*/ 783 w 961"/>
                <a:gd name="T65" fmla="*/ 548 h 831"/>
                <a:gd name="T66" fmla="*/ 803 w 961"/>
                <a:gd name="T67" fmla="*/ 501 h 831"/>
                <a:gd name="T68" fmla="*/ 800 w 961"/>
                <a:gd name="T69" fmla="*/ 457 h 831"/>
                <a:gd name="T70" fmla="*/ 756 w 961"/>
                <a:gd name="T71" fmla="*/ 472 h 831"/>
                <a:gd name="T72" fmla="*/ 694 w 961"/>
                <a:gd name="T73" fmla="*/ 501 h 831"/>
                <a:gd name="T74" fmla="*/ 637 w 961"/>
                <a:gd name="T75" fmla="*/ 472 h 831"/>
                <a:gd name="T76" fmla="*/ 624 w 961"/>
                <a:gd name="T77" fmla="*/ 423 h 831"/>
                <a:gd name="T78" fmla="*/ 637 w 961"/>
                <a:gd name="T79" fmla="*/ 365 h 831"/>
                <a:gd name="T80" fmla="*/ 669 w 961"/>
                <a:gd name="T81" fmla="*/ 310 h 831"/>
                <a:gd name="T82" fmla="*/ 736 w 961"/>
                <a:gd name="T83" fmla="*/ 281 h 831"/>
                <a:gd name="T84" fmla="*/ 776 w 961"/>
                <a:gd name="T85" fmla="*/ 314 h 831"/>
                <a:gd name="T86" fmla="*/ 810 w 961"/>
                <a:gd name="T87" fmla="*/ 359 h 831"/>
                <a:gd name="T88" fmla="*/ 860 w 961"/>
                <a:gd name="T89" fmla="*/ 345 h 831"/>
                <a:gd name="T90" fmla="*/ 892 w 961"/>
                <a:gd name="T91" fmla="*/ 287 h 831"/>
                <a:gd name="T92" fmla="*/ 919 w 961"/>
                <a:gd name="T93" fmla="*/ 234 h 831"/>
                <a:gd name="T94" fmla="*/ 946 w 961"/>
                <a:gd name="T95" fmla="*/ 171 h 831"/>
                <a:gd name="T96" fmla="*/ 946 w 961"/>
                <a:gd name="T97" fmla="*/ 136 h 831"/>
                <a:gd name="T98" fmla="*/ 887 w 961"/>
                <a:gd name="T99" fmla="*/ 120 h 831"/>
                <a:gd name="T100" fmla="*/ 793 w 961"/>
                <a:gd name="T101" fmla="*/ 100 h 831"/>
                <a:gd name="T102" fmla="*/ 674 w 961"/>
                <a:gd name="T103" fmla="*/ 78 h 831"/>
                <a:gd name="T104" fmla="*/ 553 w 961"/>
                <a:gd name="T105" fmla="*/ 56 h 831"/>
                <a:gd name="T106" fmla="*/ 439 w 961"/>
                <a:gd name="T107" fmla="*/ 33 h 831"/>
                <a:gd name="T108" fmla="*/ 352 w 961"/>
                <a:gd name="T109" fmla="*/ 18 h 831"/>
                <a:gd name="T110" fmla="*/ 302 w 961"/>
                <a:gd name="T111" fmla="*/ 9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1" h="831">
                  <a:moveTo>
                    <a:pt x="300" y="9"/>
                  </a:moveTo>
                  <a:lnTo>
                    <a:pt x="295" y="4"/>
                  </a:lnTo>
                  <a:lnTo>
                    <a:pt x="285" y="2"/>
                  </a:lnTo>
                  <a:lnTo>
                    <a:pt x="280" y="0"/>
                  </a:lnTo>
                  <a:lnTo>
                    <a:pt x="275" y="2"/>
                  </a:lnTo>
                  <a:lnTo>
                    <a:pt x="268" y="7"/>
                  </a:lnTo>
                  <a:lnTo>
                    <a:pt x="263" y="15"/>
                  </a:lnTo>
                  <a:lnTo>
                    <a:pt x="260" y="18"/>
                  </a:lnTo>
                  <a:lnTo>
                    <a:pt x="258" y="24"/>
                  </a:lnTo>
                  <a:lnTo>
                    <a:pt x="255" y="27"/>
                  </a:lnTo>
                  <a:lnTo>
                    <a:pt x="253" y="31"/>
                  </a:lnTo>
                  <a:lnTo>
                    <a:pt x="250" y="36"/>
                  </a:lnTo>
                  <a:lnTo>
                    <a:pt x="250" y="40"/>
                  </a:lnTo>
                  <a:lnTo>
                    <a:pt x="245" y="47"/>
                  </a:lnTo>
                  <a:lnTo>
                    <a:pt x="243" y="51"/>
                  </a:lnTo>
                  <a:lnTo>
                    <a:pt x="240" y="58"/>
                  </a:lnTo>
                  <a:lnTo>
                    <a:pt x="236" y="65"/>
                  </a:lnTo>
                  <a:lnTo>
                    <a:pt x="233" y="71"/>
                  </a:lnTo>
                  <a:lnTo>
                    <a:pt x="228" y="78"/>
                  </a:lnTo>
                  <a:lnTo>
                    <a:pt x="226" y="87"/>
                  </a:lnTo>
                  <a:lnTo>
                    <a:pt x="223" y="96"/>
                  </a:lnTo>
                  <a:lnTo>
                    <a:pt x="218" y="105"/>
                  </a:lnTo>
                  <a:lnTo>
                    <a:pt x="213" y="111"/>
                  </a:lnTo>
                  <a:lnTo>
                    <a:pt x="208" y="120"/>
                  </a:lnTo>
                  <a:lnTo>
                    <a:pt x="206" y="129"/>
                  </a:lnTo>
                  <a:lnTo>
                    <a:pt x="198" y="138"/>
                  </a:lnTo>
                  <a:lnTo>
                    <a:pt x="196" y="149"/>
                  </a:lnTo>
                  <a:lnTo>
                    <a:pt x="191" y="158"/>
                  </a:lnTo>
                  <a:lnTo>
                    <a:pt x="186" y="169"/>
                  </a:lnTo>
                  <a:lnTo>
                    <a:pt x="181" y="178"/>
                  </a:lnTo>
                  <a:lnTo>
                    <a:pt x="176" y="189"/>
                  </a:lnTo>
                  <a:lnTo>
                    <a:pt x="171" y="198"/>
                  </a:lnTo>
                  <a:lnTo>
                    <a:pt x="166" y="209"/>
                  </a:lnTo>
                  <a:lnTo>
                    <a:pt x="161" y="220"/>
                  </a:lnTo>
                  <a:lnTo>
                    <a:pt x="156" y="232"/>
                  </a:lnTo>
                  <a:lnTo>
                    <a:pt x="151" y="241"/>
                  </a:lnTo>
                  <a:lnTo>
                    <a:pt x="146" y="252"/>
                  </a:lnTo>
                  <a:lnTo>
                    <a:pt x="139" y="263"/>
                  </a:lnTo>
                  <a:lnTo>
                    <a:pt x="134" y="272"/>
                  </a:lnTo>
                  <a:lnTo>
                    <a:pt x="129" y="283"/>
                  </a:lnTo>
                  <a:lnTo>
                    <a:pt x="124" y="294"/>
                  </a:lnTo>
                  <a:lnTo>
                    <a:pt x="117" y="305"/>
                  </a:lnTo>
                  <a:lnTo>
                    <a:pt x="112" y="314"/>
                  </a:lnTo>
                  <a:lnTo>
                    <a:pt x="107" y="325"/>
                  </a:lnTo>
                  <a:lnTo>
                    <a:pt x="102" y="336"/>
                  </a:lnTo>
                  <a:lnTo>
                    <a:pt x="97" y="345"/>
                  </a:lnTo>
                  <a:lnTo>
                    <a:pt x="92" y="356"/>
                  </a:lnTo>
                  <a:lnTo>
                    <a:pt x="87" y="365"/>
                  </a:lnTo>
                  <a:lnTo>
                    <a:pt x="82" y="376"/>
                  </a:lnTo>
                  <a:lnTo>
                    <a:pt x="77" y="385"/>
                  </a:lnTo>
                  <a:lnTo>
                    <a:pt x="72" y="394"/>
                  </a:lnTo>
                  <a:lnTo>
                    <a:pt x="67" y="403"/>
                  </a:lnTo>
                  <a:lnTo>
                    <a:pt x="62" y="412"/>
                  </a:lnTo>
                  <a:lnTo>
                    <a:pt x="57" y="421"/>
                  </a:lnTo>
                  <a:lnTo>
                    <a:pt x="52" y="428"/>
                  </a:lnTo>
                  <a:lnTo>
                    <a:pt x="47" y="434"/>
                  </a:lnTo>
                  <a:lnTo>
                    <a:pt x="45" y="443"/>
                  </a:lnTo>
                  <a:lnTo>
                    <a:pt x="40" y="450"/>
                  </a:lnTo>
                  <a:lnTo>
                    <a:pt x="35" y="457"/>
                  </a:lnTo>
                  <a:lnTo>
                    <a:pt x="32" y="463"/>
                  </a:lnTo>
                  <a:lnTo>
                    <a:pt x="30" y="470"/>
                  </a:lnTo>
                  <a:lnTo>
                    <a:pt x="25" y="474"/>
                  </a:lnTo>
                  <a:lnTo>
                    <a:pt x="23" y="481"/>
                  </a:lnTo>
                  <a:lnTo>
                    <a:pt x="18" y="486"/>
                  </a:lnTo>
                  <a:lnTo>
                    <a:pt x="18" y="490"/>
                  </a:lnTo>
                  <a:lnTo>
                    <a:pt x="10" y="497"/>
                  </a:lnTo>
                  <a:lnTo>
                    <a:pt x="8" y="503"/>
                  </a:lnTo>
                  <a:lnTo>
                    <a:pt x="3" y="503"/>
                  </a:lnTo>
                  <a:lnTo>
                    <a:pt x="3" y="506"/>
                  </a:lnTo>
                  <a:lnTo>
                    <a:pt x="0" y="508"/>
                  </a:lnTo>
                  <a:lnTo>
                    <a:pt x="3" y="512"/>
                  </a:lnTo>
                  <a:lnTo>
                    <a:pt x="5" y="517"/>
                  </a:lnTo>
                  <a:lnTo>
                    <a:pt x="13" y="523"/>
                  </a:lnTo>
                  <a:lnTo>
                    <a:pt x="13" y="523"/>
                  </a:lnTo>
                  <a:lnTo>
                    <a:pt x="18" y="526"/>
                  </a:lnTo>
                  <a:lnTo>
                    <a:pt x="20" y="528"/>
                  </a:lnTo>
                  <a:lnTo>
                    <a:pt x="27" y="528"/>
                  </a:lnTo>
                  <a:lnTo>
                    <a:pt x="35" y="530"/>
                  </a:lnTo>
                  <a:lnTo>
                    <a:pt x="42" y="532"/>
                  </a:lnTo>
                  <a:lnTo>
                    <a:pt x="50" y="535"/>
                  </a:lnTo>
                  <a:lnTo>
                    <a:pt x="62" y="539"/>
                  </a:lnTo>
                  <a:lnTo>
                    <a:pt x="72" y="541"/>
                  </a:lnTo>
                  <a:lnTo>
                    <a:pt x="82" y="544"/>
                  </a:lnTo>
                  <a:lnTo>
                    <a:pt x="87" y="544"/>
                  </a:lnTo>
                  <a:lnTo>
                    <a:pt x="92" y="546"/>
                  </a:lnTo>
                  <a:lnTo>
                    <a:pt x="99" y="548"/>
                  </a:lnTo>
                  <a:lnTo>
                    <a:pt x="104" y="548"/>
                  </a:lnTo>
                  <a:lnTo>
                    <a:pt x="112" y="550"/>
                  </a:lnTo>
                  <a:lnTo>
                    <a:pt x="117" y="552"/>
                  </a:lnTo>
                  <a:lnTo>
                    <a:pt x="124" y="552"/>
                  </a:lnTo>
                  <a:lnTo>
                    <a:pt x="129" y="555"/>
                  </a:lnTo>
                  <a:lnTo>
                    <a:pt x="136" y="555"/>
                  </a:lnTo>
                  <a:lnTo>
                    <a:pt x="144" y="557"/>
                  </a:lnTo>
                  <a:lnTo>
                    <a:pt x="149" y="559"/>
                  </a:lnTo>
                  <a:lnTo>
                    <a:pt x="156" y="561"/>
                  </a:lnTo>
                  <a:lnTo>
                    <a:pt x="161" y="561"/>
                  </a:lnTo>
                  <a:lnTo>
                    <a:pt x="166" y="561"/>
                  </a:lnTo>
                  <a:lnTo>
                    <a:pt x="174" y="564"/>
                  </a:lnTo>
                  <a:lnTo>
                    <a:pt x="179" y="566"/>
                  </a:lnTo>
                  <a:lnTo>
                    <a:pt x="184" y="566"/>
                  </a:lnTo>
                  <a:lnTo>
                    <a:pt x="191" y="568"/>
                  </a:lnTo>
                  <a:lnTo>
                    <a:pt x="198" y="570"/>
                  </a:lnTo>
                  <a:lnTo>
                    <a:pt x="203" y="570"/>
                  </a:lnTo>
                  <a:lnTo>
                    <a:pt x="213" y="572"/>
                  </a:lnTo>
                  <a:lnTo>
                    <a:pt x="226" y="577"/>
                  </a:lnTo>
                  <a:lnTo>
                    <a:pt x="236" y="579"/>
                  </a:lnTo>
                  <a:lnTo>
                    <a:pt x="248" y="581"/>
                  </a:lnTo>
                  <a:lnTo>
                    <a:pt x="258" y="584"/>
                  </a:lnTo>
                  <a:lnTo>
                    <a:pt x="265" y="586"/>
                  </a:lnTo>
                  <a:lnTo>
                    <a:pt x="273" y="588"/>
                  </a:lnTo>
                  <a:lnTo>
                    <a:pt x="280" y="590"/>
                  </a:lnTo>
                  <a:lnTo>
                    <a:pt x="290" y="595"/>
                  </a:lnTo>
                  <a:lnTo>
                    <a:pt x="297" y="597"/>
                  </a:lnTo>
                  <a:lnTo>
                    <a:pt x="297" y="604"/>
                  </a:lnTo>
                  <a:lnTo>
                    <a:pt x="297" y="610"/>
                  </a:lnTo>
                  <a:lnTo>
                    <a:pt x="295" y="619"/>
                  </a:lnTo>
                  <a:lnTo>
                    <a:pt x="290" y="628"/>
                  </a:lnTo>
                  <a:lnTo>
                    <a:pt x="280" y="637"/>
                  </a:lnTo>
                  <a:lnTo>
                    <a:pt x="268" y="646"/>
                  </a:lnTo>
                  <a:lnTo>
                    <a:pt x="263" y="648"/>
                  </a:lnTo>
                  <a:lnTo>
                    <a:pt x="255" y="653"/>
                  </a:lnTo>
                  <a:lnTo>
                    <a:pt x="250" y="655"/>
                  </a:lnTo>
                  <a:lnTo>
                    <a:pt x="245" y="659"/>
                  </a:lnTo>
                  <a:lnTo>
                    <a:pt x="236" y="659"/>
                  </a:lnTo>
                  <a:lnTo>
                    <a:pt x="231" y="662"/>
                  </a:lnTo>
                  <a:lnTo>
                    <a:pt x="223" y="662"/>
                  </a:lnTo>
                  <a:lnTo>
                    <a:pt x="216" y="666"/>
                  </a:lnTo>
                  <a:lnTo>
                    <a:pt x="211" y="666"/>
                  </a:lnTo>
                  <a:lnTo>
                    <a:pt x="203" y="668"/>
                  </a:lnTo>
                  <a:lnTo>
                    <a:pt x="198" y="671"/>
                  </a:lnTo>
                  <a:lnTo>
                    <a:pt x="193" y="673"/>
                  </a:lnTo>
                  <a:lnTo>
                    <a:pt x="186" y="675"/>
                  </a:lnTo>
                  <a:lnTo>
                    <a:pt x="181" y="677"/>
                  </a:lnTo>
                  <a:lnTo>
                    <a:pt x="176" y="682"/>
                  </a:lnTo>
                  <a:lnTo>
                    <a:pt x="171" y="684"/>
                  </a:lnTo>
                  <a:lnTo>
                    <a:pt x="166" y="688"/>
                  </a:lnTo>
                  <a:lnTo>
                    <a:pt x="164" y="693"/>
                  </a:lnTo>
                  <a:lnTo>
                    <a:pt x="161" y="697"/>
                  </a:lnTo>
                  <a:lnTo>
                    <a:pt x="159" y="704"/>
                  </a:lnTo>
                  <a:lnTo>
                    <a:pt x="156" y="711"/>
                  </a:lnTo>
                  <a:lnTo>
                    <a:pt x="156" y="717"/>
                  </a:lnTo>
                  <a:lnTo>
                    <a:pt x="156" y="724"/>
                  </a:lnTo>
                  <a:lnTo>
                    <a:pt x="159" y="733"/>
                  </a:lnTo>
                  <a:lnTo>
                    <a:pt x="161" y="742"/>
                  </a:lnTo>
                  <a:lnTo>
                    <a:pt x="166" y="751"/>
                  </a:lnTo>
                  <a:lnTo>
                    <a:pt x="171" y="760"/>
                  </a:lnTo>
                  <a:lnTo>
                    <a:pt x="181" y="769"/>
                  </a:lnTo>
                  <a:lnTo>
                    <a:pt x="188" y="775"/>
                  </a:lnTo>
                  <a:lnTo>
                    <a:pt x="198" y="784"/>
                  </a:lnTo>
                  <a:lnTo>
                    <a:pt x="203" y="786"/>
                  </a:lnTo>
                  <a:lnTo>
                    <a:pt x="211" y="793"/>
                  </a:lnTo>
                  <a:lnTo>
                    <a:pt x="216" y="795"/>
                  </a:lnTo>
                  <a:lnTo>
                    <a:pt x="223" y="800"/>
                  </a:lnTo>
                  <a:lnTo>
                    <a:pt x="231" y="802"/>
                  </a:lnTo>
                  <a:lnTo>
                    <a:pt x="238" y="806"/>
                  </a:lnTo>
                  <a:lnTo>
                    <a:pt x="245" y="809"/>
                  </a:lnTo>
                  <a:lnTo>
                    <a:pt x="255" y="813"/>
                  </a:lnTo>
                  <a:lnTo>
                    <a:pt x="263" y="815"/>
                  </a:lnTo>
                  <a:lnTo>
                    <a:pt x="273" y="818"/>
                  </a:lnTo>
                  <a:lnTo>
                    <a:pt x="283" y="820"/>
                  </a:lnTo>
                  <a:lnTo>
                    <a:pt x="295" y="824"/>
                  </a:lnTo>
                  <a:lnTo>
                    <a:pt x="305" y="824"/>
                  </a:lnTo>
                  <a:lnTo>
                    <a:pt x="315" y="824"/>
                  </a:lnTo>
                  <a:lnTo>
                    <a:pt x="322" y="826"/>
                  </a:lnTo>
                  <a:lnTo>
                    <a:pt x="332" y="829"/>
                  </a:lnTo>
                  <a:lnTo>
                    <a:pt x="340" y="829"/>
                  </a:lnTo>
                  <a:lnTo>
                    <a:pt x="349" y="829"/>
                  </a:lnTo>
                  <a:lnTo>
                    <a:pt x="357" y="829"/>
                  </a:lnTo>
                  <a:lnTo>
                    <a:pt x="367" y="831"/>
                  </a:lnTo>
                  <a:lnTo>
                    <a:pt x="374" y="829"/>
                  </a:lnTo>
                  <a:lnTo>
                    <a:pt x="382" y="829"/>
                  </a:lnTo>
                  <a:lnTo>
                    <a:pt x="387" y="829"/>
                  </a:lnTo>
                  <a:lnTo>
                    <a:pt x="394" y="829"/>
                  </a:lnTo>
                  <a:lnTo>
                    <a:pt x="399" y="829"/>
                  </a:lnTo>
                  <a:lnTo>
                    <a:pt x="406" y="829"/>
                  </a:lnTo>
                  <a:lnTo>
                    <a:pt x="414" y="829"/>
                  </a:lnTo>
                  <a:lnTo>
                    <a:pt x="419" y="826"/>
                  </a:lnTo>
                  <a:lnTo>
                    <a:pt x="429" y="824"/>
                  </a:lnTo>
                  <a:lnTo>
                    <a:pt x="439" y="820"/>
                  </a:lnTo>
                  <a:lnTo>
                    <a:pt x="446" y="815"/>
                  </a:lnTo>
                  <a:lnTo>
                    <a:pt x="454" y="811"/>
                  </a:lnTo>
                  <a:lnTo>
                    <a:pt x="458" y="802"/>
                  </a:lnTo>
                  <a:lnTo>
                    <a:pt x="463" y="795"/>
                  </a:lnTo>
                  <a:lnTo>
                    <a:pt x="468" y="786"/>
                  </a:lnTo>
                  <a:lnTo>
                    <a:pt x="471" y="780"/>
                  </a:lnTo>
                  <a:lnTo>
                    <a:pt x="471" y="771"/>
                  </a:lnTo>
                  <a:lnTo>
                    <a:pt x="473" y="762"/>
                  </a:lnTo>
                  <a:lnTo>
                    <a:pt x="471" y="753"/>
                  </a:lnTo>
                  <a:lnTo>
                    <a:pt x="468" y="746"/>
                  </a:lnTo>
                  <a:lnTo>
                    <a:pt x="463" y="740"/>
                  </a:lnTo>
                  <a:lnTo>
                    <a:pt x="461" y="733"/>
                  </a:lnTo>
                  <a:lnTo>
                    <a:pt x="454" y="728"/>
                  </a:lnTo>
                  <a:lnTo>
                    <a:pt x="451" y="722"/>
                  </a:lnTo>
                  <a:lnTo>
                    <a:pt x="444" y="717"/>
                  </a:lnTo>
                  <a:lnTo>
                    <a:pt x="439" y="711"/>
                  </a:lnTo>
                  <a:lnTo>
                    <a:pt x="434" y="704"/>
                  </a:lnTo>
                  <a:lnTo>
                    <a:pt x="431" y="699"/>
                  </a:lnTo>
                  <a:lnTo>
                    <a:pt x="426" y="695"/>
                  </a:lnTo>
                  <a:lnTo>
                    <a:pt x="424" y="688"/>
                  </a:lnTo>
                  <a:lnTo>
                    <a:pt x="424" y="684"/>
                  </a:lnTo>
                  <a:lnTo>
                    <a:pt x="424" y="679"/>
                  </a:lnTo>
                  <a:lnTo>
                    <a:pt x="424" y="673"/>
                  </a:lnTo>
                  <a:lnTo>
                    <a:pt x="426" y="668"/>
                  </a:lnTo>
                  <a:lnTo>
                    <a:pt x="431" y="662"/>
                  </a:lnTo>
                  <a:lnTo>
                    <a:pt x="434" y="659"/>
                  </a:lnTo>
                  <a:lnTo>
                    <a:pt x="441" y="650"/>
                  </a:lnTo>
                  <a:lnTo>
                    <a:pt x="454" y="646"/>
                  </a:lnTo>
                  <a:lnTo>
                    <a:pt x="458" y="642"/>
                  </a:lnTo>
                  <a:lnTo>
                    <a:pt x="466" y="639"/>
                  </a:lnTo>
                  <a:lnTo>
                    <a:pt x="471" y="639"/>
                  </a:lnTo>
                  <a:lnTo>
                    <a:pt x="478" y="637"/>
                  </a:lnTo>
                  <a:lnTo>
                    <a:pt x="483" y="635"/>
                  </a:lnTo>
                  <a:lnTo>
                    <a:pt x="491" y="635"/>
                  </a:lnTo>
                  <a:lnTo>
                    <a:pt x="496" y="635"/>
                  </a:lnTo>
                  <a:lnTo>
                    <a:pt x="503" y="635"/>
                  </a:lnTo>
                  <a:lnTo>
                    <a:pt x="508" y="635"/>
                  </a:lnTo>
                  <a:lnTo>
                    <a:pt x="518" y="639"/>
                  </a:lnTo>
                  <a:lnTo>
                    <a:pt x="523" y="639"/>
                  </a:lnTo>
                  <a:lnTo>
                    <a:pt x="530" y="644"/>
                  </a:lnTo>
                  <a:lnTo>
                    <a:pt x="538" y="646"/>
                  </a:lnTo>
                  <a:lnTo>
                    <a:pt x="545" y="648"/>
                  </a:lnTo>
                  <a:lnTo>
                    <a:pt x="550" y="653"/>
                  </a:lnTo>
                  <a:lnTo>
                    <a:pt x="560" y="655"/>
                  </a:lnTo>
                  <a:lnTo>
                    <a:pt x="567" y="659"/>
                  </a:lnTo>
                  <a:lnTo>
                    <a:pt x="577" y="664"/>
                  </a:lnTo>
                  <a:lnTo>
                    <a:pt x="585" y="668"/>
                  </a:lnTo>
                  <a:lnTo>
                    <a:pt x="595" y="673"/>
                  </a:lnTo>
                  <a:lnTo>
                    <a:pt x="602" y="675"/>
                  </a:lnTo>
                  <a:lnTo>
                    <a:pt x="612" y="682"/>
                  </a:lnTo>
                  <a:lnTo>
                    <a:pt x="619" y="684"/>
                  </a:lnTo>
                  <a:lnTo>
                    <a:pt x="629" y="688"/>
                  </a:lnTo>
                  <a:lnTo>
                    <a:pt x="637" y="691"/>
                  </a:lnTo>
                  <a:lnTo>
                    <a:pt x="647" y="695"/>
                  </a:lnTo>
                  <a:lnTo>
                    <a:pt x="654" y="699"/>
                  </a:lnTo>
                  <a:lnTo>
                    <a:pt x="662" y="704"/>
                  </a:lnTo>
                  <a:lnTo>
                    <a:pt x="669" y="706"/>
                  </a:lnTo>
                  <a:lnTo>
                    <a:pt x="676" y="711"/>
                  </a:lnTo>
                  <a:lnTo>
                    <a:pt x="684" y="711"/>
                  </a:lnTo>
                  <a:lnTo>
                    <a:pt x="689" y="715"/>
                  </a:lnTo>
                  <a:lnTo>
                    <a:pt x="696" y="715"/>
                  </a:lnTo>
                  <a:lnTo>
                    <a:pt x="701" y="717"/>
                  </a:lnTo>
                  <a:lnTo>
                    <a:pt x="709" y="717"/>
                  </a:lnTo>
                  <a:lnTo>
                    <a:pt x="714" y="717"/>
                  </a:lnTo>
                  <a:lnTo>
                    <a:pt x="716" y="713"/>
                  </a:lnTo>
                  <a:lnTo>
                    <a:pt x="719" y="704"/>
                  </a:lnTo>
                  <a:lnTo>
                    <a:pt x="721" y="699"/>
                  </a:lnTo>
                  <a:lnTo>
                    <a:pt x="726" y="695"/>
                  </a:lnTo>
                  <a:lnTo>
                    <a:pt x="728" y="688"/>
                  </a:lnTo>
                  <a:lnTo>
                    <a:pt x="731" y="682"/>
                  </a:lnTo>
                  <a:lnTo>
                    <a:pt x="733" y="673"/>
                  </a:lnTo>
                  <a:lnTo>
                    <a:pt x="738" y="664"/>
                  </a:lnTo>
                  <a:lnTo>
                    <a:pt x="741" y="655"/>
                  </a:lnTo>
                  <a:lnTo>
                    <a:pt x="743" y="648"/>
                  </a:lnTo>
                  <a:lnTo>
                    <a:pt x="748" y="639"/>
                  </a:lnTo>
                  <a:lnTo>
                    <a:pt x="751" y="630"/>
                  </a:lnTo>
                  <a:lnTo>
                    <a:pt x="756" y="622"/>
                  </a:lnTo>
                  <a:lnTo>
                    <a:pt x="761" y="613"/>
                  </a:lnTo>
                  <a:lnTo>
                    <a:pt x="763" y="601"/>
                  </a:lnTo>
                  <a:lnTo>
                    <a:pt x="766" y="593"/>
                  </a:lnTo>
                  <a:lnTo>
                    <a:pt x="771" y="584"/>
                  </a:lnTo>
                  <a:lnTo>
                    <a:pt x="773" y="575"/>
                  </a:lnTo>
                  <a:lnTo>
                    <a:pt x="778" y="566"/>
                  </a:lnTo>
                  <a:lnTo>
                    <a:pt x="780" y="557"/>
                  </a:lnTo>
                  <a:lnTo>
                    <a:pt x="783" y="548"/>
                  </a:lnTo>
                  <a:lnTo>
                    <a:pt x="788" y="541"/>
                  </a:lnTo>
                  <a:lnTo>
                    <a:pt x="788" y="532"/>
                  </a:lnTo>
                  <a:lnTo>
                    <a:pt x="790" y="528"/>
                  </a:lnTo>
                  <a:lnTo>
                    <a:pt x="793" y="519"/>
                  </a:lnTo>
                  <a:lnTo>
                    <a:pt x="795" y="515"/>
                  </a:lnTo>
                  <a:lnTo>
                    <a:pt x="798" y="510"/>
                  </a:lnTo>
                  <a:lnTo>
                    <a:pt x="800" y="506"/>
                  </a:lnTo>
                  <a:lnTo>
                    <a:pt x="803" y="501"/>
                  </a:lnTo>
                  <a:lnTo>
                    <a:pt x="805" y="501"/>
                  </a:lnTo>
                  <a:lnTo>
                    <a:pt x="808" y="492"/>
                  </a:lnTo>
                  <a:lnTo>
                    <a:pt x="810" y="483"/>
                  </a:lnTo>
                  <a:lnTo>
                    <a:pt x="810" y="474"/>
                  </a:lnTo>
                  <a:lnTo>
                    <a:pt x="810" y="470"/>
                  </a:lnTo>
                  <a:lnTo>
                    <a:pt x="808" y="463"/>
                  </a:lnTo>
                  <a:lnTo>
                    <a:pt x="805" y="459"/>
                  </a:lnTo>
                  <a:lnTo>
                    <a:pt x="800" y="457"/>
                  </a:lnTo>
                  <a:lnTo>
                    <a:pt x="795" y="457"/>
                  </a:lnTo>
                  <a:lnTo>
                    <a:pt x="790" y="457"/>
                  </a:lnTo>
                  <a:lnTo>
                    <a:pt x="788" y="457"/>
                  </a:lnTo>
                  <a:lnTo>
                    <a:pt x="780" y="459"/>
                  </a:lnTo>
                  <a:lnTo>
                    <a:pt x="776" y="463"/>
                  </a:lnTo>
                  <a:lnTo>
                    <a:pt x="771" y="466"/>
                  </a:lnTo>
                  <a:lnTo>
                    <a:pt x="763" y="470"/>
                  </a:lnTo>
                  <a:lnTo>
                    <a:pt x="756" y="472"/>
                  </a:lnTo>
                  <a:lnTo>
                    <a:pt x="748" y="477"/>
                  </a:lnTo>
                  <a:lnTo>
                    <a:pt x="741" y="481"/>
                  </a:lnTo>
                  <a:lnTo>
                    <a:pt x="733" y="486"/>
                  </a:lnTo>
                  <a:lnTo>
                    <a:pt x="726" y="490"/>
                  </a:lnTo>
                  <a:lnTo>
                    <a:pt x="719" y="495"/>
                  </a:lnTo>
                  <a:lnTo>
                    <a:pt x="711" y="497"/>
                  </a:lnTo>
                  <a:lnTo>
                    <a:pt x="704" y="499"/>
                  </a:lnTo>
                  <a:lnTo>
                    <a:pt x="694" y="501"/>
                  </a:lnTo>
                  <a:lnTo>
                    <a:pt x="686" y="503"/>
                  </a:lnTo>
                  <a:lnTo>
                    <a:pt x="679" y="501"/>
                  </a:lnTo>
                  <a:lnTo>
                    <a:pt x="671" y="499"/>
                  </a:lnTo>
                  <a:lnTo>
                    <a:pt x="664" y="497"/>
                  </a:lnTo>
                  <a:lnTo>
                    <a:pt x="657" y="492"/>
                  </a:lnTo>
                  <a:lnTo>
                    <a:pt x="649" y="486"/>
                  </a:lnTo>
                  <a:lnTo>
                    <a:pt x="644" y="481"/>
                  </a:lnTo>
                  <a:lnTo>
                    <a:pt x="637" y="472"/>
                  </a:lnTo>
                  <a:lnTo>
                    <a:pt x="634" y="463"/>
                  </a:lnTo>
                  <a:lnTo>
                    <a:pt x="632" y="459"/>
                  </a:lnTo>
                  <a:lnTo>
                    <a:pt x="629" y="454"/>
                  </a:lnTo>
                  <a:lnTo>
                    <a:pt x="627" y="448"/>
                  </a:lnTo>
                  <a:lnTo>
                    <a:pt x="627" y="443"/>
                  </a:lnTo>
                  <a:lnTo>
                    <a:pt x="627" y="437"/>
                  </a:lnTo>
                  <a:lnTo>
                    <a:pt x="624" y="430"/>
                  </a:lnTo>
                  <a:lnTo>
                    <a:pt x="624" y="423"/>
                  </a:lnTo>
                  <a:lnTo>
                    <a:pt x="627" y="419"/>
                  </a:lnTo>
                  <a:lnTo>
                    <a:pt x="627" y="410"/>
                  </a:lnTo>
                  <a:lnTo>
                    <a:pt x="627" y="403"/>
                  </a:lnTo>
                  <a:lnTo>
                    <a:pt x="627" y="396"/>
                  </a:lnTo>
                  <a:lnTo>
                    <a:pt x="629" y="390"/>
                  </a:lnTo>
                  <a:lnTo>
                    <a:pt x="632" y="381"/>
                  </a:lnTo>
                  <a:lnTo>
                    <a:pt x="634" y="374"/>
                  </a:lnTo>
                  <a:lnTo>
                    <a:pt x="637" y="365"/>
                  </a:lnTo>
                  <a:lnTo>
                    <a:pt x="642" y="359"/>
                  </a:lnTo>
                  <a:lnTo>
                    <a:pt x="644" y="350"/>
                  </a:lnTo>
                  <a:lnTo>
                    <a:pt x="649" y="341"/>
                  </a:lnTo>
                  <a:lnTo>
                    <a:pt x="652" y="334"/>
                  </a:lnTo>
                  <a:lnTo>
                    <a:pt x="657" y="327"/>
                  </a:lnTo>
                  <a:lnTo>
                    <a:pt x="659" y="323"/>
                  </a:lnTo>
                  <a:lnTo>
                    <a:pt x="664" y="316"/>
                  </a:lnTo>
                  <a:lnTo>
                    <a:pt x="669" y="310"/>
                  </a:lnTo>
                  <a:lnTo>
                    <a:pt x="674" y="307"/>
                  </a:lnTo>
                  <a:lnTo>
                    <a:pt x="684" y="298"/>
                  </a:lnTo>
                  <a:lnTo>
                    <a:pt x="694" y="292"/>
                  </a:lnTo>
                  <a:lnTo>
                    <a:pt x="704" y="287"/>
                  </a:lnTo>
                  <a:lnTo>
                    <a:pt x="711" y="285"/>
                  </a:lnTo>
                  <a:lnTo>
                    <a:pt x="721" y="281"/>
                  </a:lnTo>
                  <a:lnTo>
                    <a:pt x="728" y="281"/>
                  </a:lnTo>
                  <a:lnTo>
                    <a:pt x="736" y="281"/>
                  </a:lnTo>
                  <a:lnTo>
                    <a:pt x="746" y="283"/>
                  </a:lnTo>
                  <a:lnTo>
                    <a:pt x="751" y="285"/>
                  </a:lnTo>
                  <a:lnTo>
                    <a:pt x="758" y="290"/>
                  </a:lnTo>
                  <a:lnTo>
                    <a:pt x="763" y="292"/>
                  </a:lnTo>
                  <a:lnTo>
                    <a:pt x="766" y="298"/>
                  </a:lnTo>
                  <a:lnTo>
                    <a:pt x="768" y="303"/>
                  </a:lnTo>
                  <a:lnTo>
                    <a:pt x="773" y="310"/>
                  </a:lnTo>
                  <a:lnTo>
                    <a:pt x="776" y="314"/>
                  </a:lnTo>
                  <a:lnTo>
                    <a:pt x="780" y="321"/>
                  </a:lnTo>
                  <a:lnTo>
                    <a:pt x="783" y="325"/>
                  </a:lnTo>
                  <a:lnTo>
                    <a:pt x="788" y="332"/>
                  </a:lnTo>
                  <a:lnTo>
                    <a:pt x="790" y="336"/>
                  </a:lnTo>
                  <a:lnTo>
                    <a:pt x="795" y="343"/>
                  </a:lnTo>
                  <a:lnTo>
                    <a:pt x="800" y="350"/>
                  </a:lnTo>
                  <a:lnTo>
                    <a:pt x="805" y="354"/>
                  </a:lnTo>
                  <a:lnTo>
                    <a:pt x="810" y="359"/>
                  </a:lnTo>
                  <a:lnTo>
                    <a:pt x="815" y="363"/>
                  </a:lnTo>
                  <a:lnTo>
                    <a:pt x="825" y="370"/>
                  </a:lnTo>
                  <a:lnTo>
                    <a:pt x="835" y="372"/>
                  </a:lnTo>
                  <a:lnTo>
                    <a:pt x="840" y="370"/>
                  </a:lnTo>
                  <a:lnTo>
                    <a:pt x="847" y="365"/>
                  </a:lnTo>
                  <a:lnTo>
                    <a:pt x="850" y="359"/>
                  </a:lnTo>
                  <a:lnTo>
                    <a:pt x="855" y="352"/>
                  </a:lnTo>
                  <a:lnTo>
                    <a:pt x="860" y="345"/>
                  </a:lnTo>
                  <a:lnTo>
                    <a:pt x="865" y="339"/>
                  </a:lnTo>
                  <a:lnTo>
                    <a:pt x="870" y="330"/>
                  </a:lnTo>
                  <a:lnTo>
                    <a:pt x="875" y="323"/>
                  </a:lnTo>
                  <a:lnTo>
                    <a:pt x="880" y="312"/>
                  </a:lnTo>
                  <a:lnTo>
                    <a:pt x="885" y="303"/>
                  </a:lnTo>
                  <a:lnTo>
                    <a:pt x="887" y="296"/>
                  </a:lnTo>
                  <a:lnTo>
                    <a:pt x="889" y="292"/>
                  </a:lnTo>
                  <a:lnTo>
                    <a:pt x="892" y="287"/>
                  </a:lnTo>
                  <a:lnTo>
                    <a:pt x="897" y="281"/>
                  </a:lnTo>
                  <a:lnTo>
                    <a:pt x="902" y="272"/>
                  </a:lnTo>
                  <a:lnTo>
                    <a:pt x="907" y="261"/>
                  </a:lnTo>
                  <a:lnTo>
                    <a:pt x="909" y="256"/>
                  </a:lnTo>
                  <a:lnTo>
                    <a:pt x="912" y="249"/>
                  </a:lnTo>
                  <a:lnTo>
                    <a:pt x="914" y="245"/>
                  </a:lnTo>
                  <a:lnTo>
                    <a:pt x="917" y="238"/>
                  </a:lnTo>
                  <a:lnTo>
                    <a:pt x="919" y="234"/>
                  </a:lnTo>
                  <a:lnTo>
                    <a:pt x="922" y="227"/>
                  </a:lnTo>
                  <a:lnTo>
                    <a:pt x="924" y="223"/>
                  </a:lnTo>
                  <a:lnTo>
                    <a:pt x="927" y="218"/>
                  </a:lnTo>
                  <a:lnTo>
                    <a:pt x="932" y="207"/>
                  </a:lnTo>
                  <a:lnTo>
                    <a:pt x="937" y="198"/>
                  </a:lnTo>
                  <a:lnTo>
                    <a:pt x="939" y="189"/>
                  </a:lnTo>
                  <a:lnTo>
                    <a:pt x="944" y="180"/>
                  </a:lnTo>
                  <a:lnTo>
                    <a:pt x="946" y="171"/>
                  </a:lnTo>
                  <a:lnTo>
                    <a:pt x="951" y="165"/>
                  </a:lnTo>
                  <a:lnTo>
                    <a:pt x="951" y="158"/>
                  </a:lnTo>
                  <a:lnTo>
                    <a:pt x="956" y="154"/>
                  </a:lnTo>
                  <a:lnTo>
                    <a:pt x="959" y="145"/>
                  </a:lnTo>
                  <a:lnTo>
                    <a:pt x="961" y="140"/>
                  </a:lnTo>
                  <a:lnTo>
                    <a:pt x="959" y="138"/>
                  </a:lnTo>
                  <a:lnTo>
                    <a:pt x="951" y="138"/>
                  </a:lnTo>
                  <a:lnTo>
                    <a:pt x="946" y="136"/>
                  </a:lnTo>
                  <a:lnTo>
                    <a:pt x="944" y="134"/>
                  </a:lnTo>
                  <a:lnTo>
                    <a:pt x="937" y="134"/>
                  </a:lnTo>
                  <a:lnTo>
                    <a:pt x="932" y="131"/>
                  </a:lnTo>
                  <a:lnTo>
                    <a:pt x="922" y="129"/>
                  </a:lnTo>
                  <a:lnTo>
                    <a:pt x="914" y="127"/>
                  </a:lnTo>
                  <a:lnTo>
                    <a:pt x="907" y="125"/>
                  </a:lnTo>
                  <a:lnTo>
                    <a:pt x="897" y="122"/>
                  </a:lnTo>
                  <a:lnTo>
                    <a:pt x="887" y="120"/>
                  </a:lnTo>
                  <a:lnTo>
                    <a:pt x="877" y="118"/>
                  </a:lnTo>
                  <a:lnTo>
                    <a:pt x="867" y="118"/>
                  </a:lnTo>
                  <a:lnTo>
                    <a:pt x="857" y="116"/>
                  </a:lnTo>
                  <a:lnTo>
                    <a:pt x="842" y="111"/>
                  </a:lnTo>
                  <a:lnTo>
                    <a:pt x="830" y="109"/>
                  </a:lnTo>
                  <a:lnTo>
                    <a:pt x="818" y="107"/>
                  </a:lnTo>
                  <a:lnTo>
                    <a:pt x="805" y="105"/>
                  </a:lnTo>
                  <a:lnTo>
                    <a:pt x="793" y="100"/>
                  </a:lnTo>
                  <a:lnTo>
                    <a:pt x="778" y="98"/>
                  </a:lnTo>
                  <a:lnTo>
                    <a:pt x="766" y="96"/>
                  </a:lnTo>
                  <a:lnTo>
                    <a:pt x="751" y="93"/>
                  </a:lnTo>
                  <a:lnTo>
                    <a:pt x="736" y="89"/>
                  </a:lnTo>
                  <a:lnTo>
                    <a:pt x="721" y="87"/>
                  </a:lnTo>
                  <a:lnTo>
                    <a:pt x="706" y="85"/>
                  </a:lnTo>
                  <a:lnTo>
                    <a:pt x="691" y="82"/>
                  </a:lnTo>
                  <a:lnTo>
                    <a:pt x="674" y="78"/>
                  </a:lnTo>
                  <a:lnTo>
                    <a:pt x="659" y="76"/>
                  </a:lnTo>
                  <a:lnTo>
                    <a:pt x="644" y="73"/>
                  </a:lnTo>
                  <a:lnTo>
                    <a:pt x="629" y="71"/>
                  </a:lnTo>
                  <a:lnTo>
                    <a:pt x="615" y="67"/>
                  </a:lnTo>
                  <a:lnTo>
                    <a:pt x="597" y="65"/>
                  </a:lnTo>
                  <a:lnTo>
                    <a:pt x="582" y="62"/>
                  </a:lnTo>
                  <a:lnTo>
                    <a:pt x="567" y="58"/>
                  </a:lnTo>
                  <a:lnTo>
                    <a:pt x="553" y="56"/>
                  </a:lnTo>
                  <a:lnTo>
                    <a:pt x="538" y="53"/>
                  </a:lnTo>
                  <a:lnTo>
                    <a:pt x="523" y="49"/>
                  </a:lnTo>
                  <a:lnTo>
                    <a:pt x="508" y="47"/>
                  </a:lnTo>
                  <a:lnTo>
                    <a:pt x="493" y="44"/>
                  </a:lnTo>
                  <a:lnTo>
                    <a:pt x="478" y="40"/>
                  </a:lnTo>
                  <a:lnTo>
                    <a:pt x="466" y="38"/>
                  </a:lnTo>
                  <a:lnTo>
                    <a:pt x="454" y="36"/>
                  </a:lnTo>
                  <a:lnTo>
                    <a:pt x="439" y="33"/>
                  </a:lnTo>
                  <a:lnTo>
                    <a:pt x="426" y="31"/>
                  </a:lnTo>
                  <a:lnTo>
                    <a:pt x="414" y="29"/>
                  </a:lnTo>
                  <a:lnTo>
                    <a:pt x="404" y="27"/>
                  </a:lnTo>
                  <a:lnTo>
                    <a:pt x="392" y="24"/>
                  </a:lnTo>
                  <a:lnTo>
                    <a:pt x="379" y="22"/>
                  </a:lnTo>
                  <a:lnTo>
                    <a:pt x="369" y="20"/>
                  </a:lnTo>
                  <a:lnTo>
                    <a:pt x="362" y="20"/>
                  </a:lnTo>
                  <a:lnTo>
                    <a:pt x="352" y="18"/>
                  </a:lnTo>
                  <a:lnTo>
                    <a:pt x="342" y="15"/>
                  </a:lnTo>
                  <a:lnTo>
                    <a:pt x="335" y="13"/>
                  </a:lnTo>
                  <a:lnTo>
                    <a:pt x="330" y="13"/>
                  </a:lnTo>
                  <a:lnTo>
                    <a:pt x="322" y="13"/>
                  </a:lnTo>
                  <a:lnTo>
                    <a:pt x="315" y="11"/>
                  </a:lnTo>
                  <a:lnTo>
                    <a:pt x="310" y="11"/>
                  </a:lnTo>
                  <a:lnTo>
                    <a:pt x="307" y="11"/>
                  </a:lnTo>
                  <a:lnTo>
                    <a:pt x="302" y="9"/>
                  </a:lnTo>
                  <a:lnTo>
                    <a:pt x="300" y="9"/>
                  </a:lnTo>
                  <a:lnTo>
                    <a:pt x="300" y="9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29" name="Freeform 85"/>
            <p:cNvSpPr>
              <a:spLocks/>
            </p:cNvSpPr>
            <p:nvPr/>
          </p:nvSpPr>
          <p:spPr bwMode="auto">
            <a:xfrm>
              <a:off x="1317" y="1848"/>
              <a:ext cx="54" cy="62"/>
            </a:xfrm>
            <a:custGeom>
              <a:avLst/>
              <a:gdLst>
                <a:gd name="T0" fmla="*/ 35 w 54"/>
                <a:gd name="T1" fmla="*/ 62 h 62"/>
                <a:gd name="T2" fmla="*/ 44 w 54"/>
                <a:gd name="T3" fmla="*/ 42 h 62"/>
                <a:gd name="T4" fmla="*/ 44 w 54"/>
                <a:gd name="T5" fmla="*/ 51 h 62"/>
                <a:gd name="T6" fmla="*/ 47 w 54"/>
                <a:gd name="T7" fmla="*/ 49 h 62"/>
                <a:gd name="T8" fmla="*/ 49 w 54"/>
                <a:gd name="T9" fmla="*/ 49 h 62"/>
                <a:gd name="T10" fmla="*/ 52 w 54"/>
                <a:gd name="T11" fmla="*/ 42 h 62"/>
                <a:gd name="T12" fmla="*/ 54 w 54"/>
                <a:gd name="T13" fmla="*/ 35 h 62"/>
                <a:gd name="T14" fmla="*/ 52 w 54"/>
                <a:gd name="T15" fmla="*/ 29 h 62"/>
                <a:gd name="T16" fmla="*/ 49 w 54"/>
                <a:gd name="T17" fmla="*/ 24 h 62"/>
                <a:gd name="T18" fmla="*/ 44 w 54"/>
                <a:gd name="T19" fmla="*/ 18 h 62"/>
                <a:gd name="T20" fmla="*/ 42 w 54"/>
                <a:gd name="T21" fmla="*/ 15 h 62"/>
                <a:gd name="T22" fmla="*/ 35 w 54"/>
                <a:gd name="T23" fmla="*/ 11 h 62"/>
                <a:gd name="T24" fmla="*/ 32 w 54"/>
                <a:gd name="T25" fmla="*/ 9 h 62"/>
                <a:gd name="T26" fmla="*/ 42 w 54"/>
                <a:gd name="T27" fmla="*/ 29 h 62"/>
                <a:gd name="T28" fmla="*/ 39 w 54"/>
                <a:gd name="T29" fmla="*/ 24 h 62"/>
                <a:gd name="T30" fmla="*/ 30 w 54"/>
                <a:gd name="T31" fmla="*/ 18 h 62"/>
                <a:gd name="T32" fmla="*/ 22 w 54"/>
                <a:gd name="T33" fmla="*/ 13 h 62"/>
                <a:gd name="T34" fmla="*/ 17 w 54"/>
                <a:gd name="T35" fmla="*/ 9 h 62"/>
                <a:gd name="T36" fmla="*/ 7 w 54"/>
                <a:gd name="T37" fmla="*/ 4 h 62"/>
                <a:gd name="T38" fmla="*/ 0 w 54"/>
                <a:gd name="T39" fmla="*/ 0 h 62"/>
                <a:gd name="T40" fmla="*/ 2 w 54"/>
                <a:gd name="T41" fmla="*/ 2 h 62"/>
                <a:gd name="T42" fmla="*/ 10 w 54"/>
                <a:gd name="T43" fmla="*/ 9 h 62"/>
                <a:gd name="T44" fmla="*/ 12 w 54"/>
                <a:gd name="T45" fmla="*/ 13 h 62"/>
                <a:gd name="T46" fmla="*/ 15 w 54"/>
                <a:gd name="T47" fmla="*/ 18 h 62"/>
                <a:gd name="T48" fmla="*/ 17 w 54"/>
                <a:gd name="T49" fmla="*/ 22 h 62"/>
                <a:gd name="T50" fmla="*/ 20 w 54"/>
                <a:gd name="T51" fmla="*/ 29 h 62"/>
                <a:gd name="T52" fmla="*/ 22 w 54"/>
                <a:gd name="T53" fmla="*/ 38 h 62"/>
                <a:gd name="T54" fmla="*/ 22 w 54"/>
                <a:gd name="T55" fmla="*/ 42 h 62"/>
                <a:gd name="T56" fmla="*/ 20 w 54"/>
                <a:gd name="T57" fmla="*/ 46 h 62"/>
                <a:gd name="T58" fmla="*/ 20 w 54"/>
                <a:gd name="T59" fmla="*/ 49 h 62"/>
                <a:gd name="T60" fmla="*/ 5 w 54"/>
                <a:gd name="T61" fmla="*/ 40 h 62"/>
                <a:gd name="T62" fmla="*/ 5 w 54"/>
                <a:gd name="T63" fmla="*/ 40 h 62"/>
                <a:gd name="T64" fmla="*/ 5 w 54"/>
                <a:gd name="T65" fmla="*/ 44 h 62"/>
                <a:gd name="T66" fmla="*/ 7 w 54"/>
                <a:gd name="T67" fmla="*/ 49 h 62"/>
                <a:gd name="T68" fmla="*/ 12 w 54"/>
                <a:gd name="T69" fmla="*/ 53 h 62"/>
                <a:gd name="T70" fmla="*/ 20 w 54"/>
                <a:gd name="T71" fmla="*/ 58 h 62"/>
                <a:gd name="T72" fmla="*/ 27 w 54"/>
                <a:gd name="T73" fmla="*/ 60 h 62"/>
                <a:gd name="T74" fmla="*/ 32 w 54"/>
                <a:gd name="T75" fmla="*/ 60 h 62"/>
                <a:gd name="T76" fmla="*/ 35 w 54"/>
                <a:gd name="T77" fmla="*/ 62 h 62"/>
                <a:gd name="T78" fmla="*/ 35 w 54"/>
                <a:gd name="T7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62">
                  <a:moveTo>
                    <a:pt x="35" y="62"/>
                  </a:moveTo>
                  <a:lnTo>
                    <a:pt x="44" y="42"/>
                  </a:lnTo>
                  <a:lnTo>
                    <a:pt x="44" y="51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4" y="35"/>
                  </a:lnTo>
                  <a:lnTo>
                    <a:pt x="52" y="29"/>
                  </a:lnTo>
                  <a:lnTo>
                    <a:pt x="49" y="24"/>
                  </a:lnTo>
                  <a:lnTo>
                    <a:pt x="44" y="18"/>
                  </a:lnTo>
                  <a:lnTo>
                    <a:pt x="42" y="15"/>
                  </a:lnTo>
                  <a:lnTo>
                    <a:pt x="35" y="11"/>
                  </a:lnTo>
                  <a:lnTo>
                    <a:pt x="32" y="9"/>
                  </a:lnTo>
                  <a:lnTo>
                    <a:pt x="42" y="29"/>
                  </a:lnTo>
                  <a:lnTo>
                    <a:pt x="39" y="24"/>
                  </a:lnTo>
                  <a:lnTo>
                    <a:pt x="30" y="18"/>
                  </a:lnTo>
                  <a:lnTo>
                    <a:pt x="22" y="13"/>
                  </a:lnTo>
                  <a:lnTo>
                    <a:pt x="17" y="9"/>
                  </a:lnTo>
                  <a:lnTo>
                    <a:pt x="7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10" y="9"/>
                  </a:lnTo>
                  <a:lnTo>
                    <a:pt x="12" y="13"/>
                  </a:lnTo>
                  <a:lnTo>
                    <a:pt x="15" y="18"/>
                  </a:lnTo>
                  <a:lnTo>
                    <a:pt x="17" y="22"/>
                  </a:lnTo>
                  <a:lnTo>
                    <a:pt x="20" y="29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0" y="46"/>
                  </a:lnTo>
                  <a:lnTo>
                    <a:pt x="20" y="49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4"/>
                  </a:lnTo>
                  <a:lnTo>
                    <a:pt x="7" y="49"/>
                  </a:lnTo>
                  <a:lnTo>
                    <a:pt x="12" y="53"/>
                  </a:lnTo>
                  <a:lnTo>
                    <a:pt x="20" y="58"/>
                  </a:lnTo>
                  <a:lnTo>
                    <a:pt x="27" y="60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30" name="Freeform 86"/>
            <p:cNvSpPr>
              <a:spLocks/>
            </p:cNvSpPr>
            <p:nvPr/>
          </p:nvSpPr>
          <p:spPr bwMode="auto">
            <a:xfrm>
              <a:off x="1359" y="1841"/>
              <a:ext cx="42" cy="49"/>
            </a:xfrm>
            <a:custGeom>
              <a:avLst/>
              <a:gdLst>
                <a:gd name="T0" fmla="*/ 42 w 42"/>
                <a:gd name="T1" fmla="*/ 49 h 49"/>
                <a:gd name="T2" fmla="*/ 42 w 42"/>
                <a:gd name="T3" fmla="*/ 45 h 49"/>
                <a:gd name="T4" fmla="*/ 42 w 42"/>
                <a:gd name="T5" fmla="*/ 40 h 49"/>
                <a:gd name="T6" fmla="*/ 42 w 42"/>
                <a:gd name="T7" fmla="*/ 36 h 49"/>
                <a:gd name="T8" fmla="*/ 42 w 42"/>
                <a:gd name="T9" fmla="*/ 31 h 49"/>
                <a:gd name="T10" fmla="*/ 42 w 42"/>
                <a:gd name="T11" fmla="*/ 27 h 49"/>
                <a:gd name="T12" fmla="*/ 40 w 42"/>
                <a:gd name="T13" fmla="*/ 22 h 49"/>
                <a:gd name="T14" fmla="*/ 35 w 42"/>
                <a:gd name="T15" fmla="*/ 16 h 49"/>
                <a:gd name="T16" fmla="*/ 30 w 42"/>
                <a:gd name="T17" fmla="*/ 11 h 49"/>
                <a:gd name="T18" fmla="*/ 22 w 42"/>
                <a:gd name="T19" fmla="*/ 7 h 49"/>
                <a:gd name="T20" fmla="*/ 17 w 42"/>
                <a:gd name="T21" fmla="*/ 4 h 49"/>
                <a:gd name="T22" fmla="*/ 10 w 42"/>
                <a:gd name="T23" fmla="*/ 2 h 49"/>
                <a:gd name="T24" fmla="*/ 5 w 42"/>
                <a:gd name="T25" fmla="*/ 0 h 49"/>
                <a:gd name="T26" fmla="*/ 0 w 42"/>
                <a:gd name="T27" fmla="*/ 0 h 49"/>
                <a:gd name="T28" fmla="*/ 27 w 42"/>
                <a:gd name="T29" fmla="*/ 22 h 49"/>
                <a:gd name="T30" fmla="*/ 15 w 42"/>
                <a:gd name="T31" fmla="*/ 20 h 49"/>
                <a:gd name="T32" fmla="*/ 30 w 42"/>
                <a:gd name="T33" fmla="*/ 36 h 49"/>
                <a:gd name="T34" fmla="*/ 32 w 42"/>
                <a:gd name="T35" fmla="*/ 27 h 49"/>
                <a:gd name="T36" fmla="*/ 42 w 42"/>
                <a:gd name="T37" fmla="*/ 49 h 49"/>
                <a:gd name="T38" fmla="*/ 42 w 42"/>
                <a:gd name="T3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9">
                  <a:moveTo>
                    <a:pt x="42" y="49"/>
                  </a:moveTo>
                  <a:lnTo>
                    <a:pt x="42" y="45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2" y="31"/>
                  </a:lnTo>
                  <a:lnTo>
                    <a:pt x="42" y="27"/>
                  </a:lnTo>
                  <a:lnTo>
                    <a:pt x="40" y="22"/>
                  </a:lnTo>
                  <a:lnTo>
                    <a:pt x="35" y="16"/>
                  </a:lnTo>
                  <a:lnTo>
                    <a:pt x="30" y="11"/>
                  </a:lnTo>
                  <a:lnTo>
                    <a:pt x="22" y="7"/>
                  </a:lnTo>
                  <a:lnTo>
                    <a:pt x="17" y="4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7" y="22"/>
                  </a:lnTo>
                  <a:lnTo>
                    <a:pt x="15" y="20"/>
                  </a:lnTo>
                  <a:lnTo>
                    <a:pt x="30" y="36"/>
                  </a:lnTo>
                  <a:lnTo>
                    <a:pt x="32" y="27"/>
                  </a:lnTo>
                  <a:lnTo>
                    <a:pt x="42" y="49"/>
                  </a:lnTo>
                  <a:lnTo>
                    <a:pt x="42" y="49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31" name="Freeform 87"/>
            <p:cNvSpPr>
              <a:spLocks/>
            </p:cNvSpPr>
            <p:nvPr/>
          </p:nvSpPr>
          <p:spPr bwMode="auto">
            <a:xfrm>
              <a:off x="1562" y="2714"/>
              <a:ext cx="89" cy="85"/>
            </a:xfrm>
            <a:custGeom>
              <a:avLst/>
              <a:gdLst>
                <a:gd name="T0" fmla="*/ 0 w 89"/>
                <a:gd name="T1" fmla="*/ 0 h 85"/>
                <a:gd name="T2" fmla="*/ 37 w 89"/>
                <a:gd name="T3" fmla="*/ 14 h 85"/>
                <a:gd name="T4" fmla="*/ 89 w 89"/>
                <a:gd name="T5" fmla="*/ 85 h 85"/>
                <a:gd name="T6" fmla="*/ 35 w 89"/>
                <a:gd name="T7" fmla="*/ 69 h 85"/>
                <a:gd name="T8" fmla="*/ 0 w 89"/>
                <a:gd name="T9" fmla="*/ 0 h 85"/>
                <a:gd name="T10" fmla="*/ 0 w 89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5">
                  <a:moveTo>
                    <a:pt x="0" y="0"/>
                  </a:moveTo>
                  <a:lnTo>
                    <a:pt x="37" y="14"/>
                  </a:lnTo>
                  <a:lnTo>
                    <a:pt x="89" y="85"/>
                  </a:lnTo>
                  <a:lnTo>
                    <a:pt x="35" y="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32" name="Freeform 88"/>
            <p:cNvSpPr>
              <a:spLocks/>
            </p:cNvSpPr>
            <p:nvPr/>
          </p:nvSpPr>
          <p:spPr bwMode="auto">
            <a:xfrm>
              <a:off x="1433" y="2133"/>
              <a:ext cx="60" cy="47"/>
            </a:xfrm>
            <a:custGeom>
              <a:avLst/>
              <a:gdLst>
                <a:gd name="T0" fmla="*/ 0 w 60"/>
                <a:gd name="T1" fmla="*/ 47 h 47"/>
                <a:gd name="T2" fmla="*/ 10 w 60"/>
                <a:gd name="T3" fmla="*/ 0 h 47"/>
                <a:gd name="T4" fmla="*/ 60 w 60"/>
                <a:gd name="T5" fmla="*/ 42 h 47"/>
                <a:gd name="T6" fmla="*/ 0 w 60"/>
                <a:gd name="T7" fmla="*/ 47 h 47"/>
                <a:gd name="T8" fmla="*/ 0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0" y="47"/>
                  </a:moveTo>
                  <a:lnTo>
                    <a:pt x="10" y="0"/>
                  </a:lnTo>
                  <a:lnTo>
                    <a:pt x="60" y="42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33" name="Freeform 89"/>
            <p:cNvSpPr>
              <a:spLocks/>
            </p:cNvSpPr>
            <p:nvPr/>
          </p:nvSpPr>
          <p:spPr bwMode="auto">
            <a:xfrm>
              <a:off x="1364" y="2195"/>
              <a:ext cx="37" cy="49"/>
            </a:xfrm>
            <a:custGeom>
              <a:avLst/>
              <a:gdLst>
                <a:gd name="T0" fmla="*/ 30 w 37"/>
                <a:gd name="T1" fmla="*/ 0 h 49"/>
                <a:gd name="T2" fmla="*/ 37 w 37"/>
                <a:gd name="T3" fmla="*/ 49 h 49"/>
                <a:gd name="T4" fmla="*/ 0 w 37"/>
                <a:gd name="T5" fmla="*/ 31 h 49"/>
                <a:gd name="T6" fmla="*/ 17 w 37"/>
                <a:gd name="T7" fmla="*/ 29 h 49"/>
                <a:gd name="T8" fmla="*/ 30 w 37"/>
                <a:gd name="T9" fmla="*/ 0 h 49"/>
                <a:gd name="T10" fmla="*/ 30 w 37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9">
                  <a:moveTo>
                    <a:pt x="30" y="0"/>
                  </a:moveTo>
                  <a:lnTo>
                    <a:pt x="37" y="49"/>
                  </a:lnTo>
                  <a:lnTo>
                    <a:pt x="0" y="31"/>
                  </a:lnTo>
                  <a:lnTo>
                    <a:pt x="17" y="2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30" name="129 CuadroTexto"/>
          <p:cNvSpPr txBox="1"/>
          <p:nvPr/>
        </p:nvSpPr>
        <p:spPr>
          <a:xfrm>
            <a:off x="2387709" y="5183983"/>
            <a:ext cx="3352584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bg1"/>
                </a:solidFill>
                <a:latin typeface="Rockwell Condensed" pitchFamily="18" charset="0"/>
              </a:rPr>
              <a:t>Autoridades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bg1"/>
                </a:solidFill>
                <a:latin typeface="Rockwell Condensed" pitchFamily="18" charset="0"/>
              </a:rPr>
              <a:t>Sociedad civil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bg1"/>
                </a:solidFill>
                <a:latin typeface="Rockwell Condensed" pitchFamily="18" charset="0"/>
              </a:rPr>
              <a:t>Promotores Sociales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bg1"/>
                </a:solidFill>
                <a:latin typeface="Rockwell Condensed" pitchFamily="18" charset="0"/>
              </a:rPr>
              <a:t>Prestadores de Servicio Social </a:t>
            </a:r>
            <a:endParaRPr lang="es-MX" b="1" dirty="0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590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251520" y="202583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EL SERVICIO SOCIAL COMUNITARIO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APOYO AL PERSONAL EN CAMPO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2179048" y="1844824"/>
            <a:ext cx="8335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tx2"/>
                </a:solidFill>
                <a:latin typeface="Rockwell Condensed" pitchFamily="18" charset="0"/>
              </a:rPr>
              <a:t>BECAS</a:t>
            </a:r>
          </a:p>
        </p:txBody>
      </p:sp>
      <p:sp>
        <p:nvSpPr>
          <p:cNvPr id="94" name="93 CuadroTexto"/>
          <p:cNvSpPr txBox="1"/>
          <p:nvPr/>
        </p:nvSpPr>
        <p:spPr>
          <a:xfrm>
            <a:off x="5226605" y="1914471"/>
            <a:ext cx="110318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tx2"/>
                </a:solidFill>
                <a:latin typeface="Rockwell Condensed" pitchFamily="18" charset="0"/>
              </a:rPr>
              <a:t>INSUMOS</a:t>
            </a:r>
          </a:p>
          <a:p>
            <a:pPr>
              <a:defRPr/>
            </a:pP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395536" y="3144067"/>
            <a:ext cx="15408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tx2"/>
                </a:solidFill>
                <a:latin typeface="Rockwell Condensed" pitchFamily="18" charset="0"/>
              </a:rPr>
              <a:t>TRANSPORTE</a:t>
            </a:r>
          </a:p>
        </p:txBody>
      </p:sp>
      <p:sp>
        <p:nvSpPr>
          <p:cNvPr id="96" name="95 CuadroTexto"/>
          <p:cNvSpPr txBox="1"/>
          <p:nvPr/>
        </p:nvSpPr>
        <p:spPr>
          <a:xfrm>
            <a:off x="2750701" y="4802661"/>
            <a:ext cx="13981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tx2"/>
                </a:solidFill>
                <a:latin typeface="Rockwell Condensed" pitchFamily="18" charset="0"/>
              </a:defRPr>
            </a:lvl1pPr>
          </a:lstStyle>
          <a:p>
            <a:r>
              <a:rPr lang="es-MX" dirty="0"/>
              <a:t>ALIMENTOS</a:t>
            </a:r>
          </a:p>
        </p:txBody>
      </p:sp>
      <p:pic>
        <p:nvPicPr>
          <p:cNvPr id="97" name="Picture 2" descr="C:\Users\UNACH\AppData\Local\Microsoft\Windows\Temporary Internet Files\Content.IE5\D6GJPCP2\MCj04315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361" y="2350152"/>
            <a:ext cx="771410" cy="771410"/>
          </a:xfrm>
          <a:prstGeom prst="rect">
            <a:avLst/>
          </a:prstGeom>
          <a:noFill/>
        </p:spPr>
      </p:pic>
      <p:pic>
        <p:nvPicPr>
          <p:cNvPr id="98" name="Picture 3" descr="C:\Users\UNACH\AppData\Local\Microsoft\Windows\Temporary Internet Files\Content.IE5\D6GJPCP2\MCj035120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065" y="3504107"/>
            <a:ext cx="1273031" cy="993430"/>
          </a:xfrm>
          <a:prstGeom prst="rect">
            <a:avLst/>
          </a:prstGeom>
          <a:noFill/>
        </p:spPr>
      </p:pic>
      <p:grpSp>
        <p:nvGrpSpPr>
          <p:cNvPr id="99" name="98 Grupo"/>
          <p:cNvGrpSpPr/>
          <p:nvPr/>
        </p:nvGrpSpPr>
        <p:grpSpPr>
          <a:xfrm>
            <a:off x="5576106" y="3245305"/>
            <a:ext cx="1228142" cy="1338922"/>
            <a:chOff x="5214942" y="2857496"/>
            <a:chExt cx="1228142" cy="1338922"/>
          </a:xfrm>
        </p:grpSpPr>
        <p:pic>
          <p:nvPicPr>
            <p:cNvPr id="100" name="Picture 5" descr="C:\Users\UNACH\AppData\Local\Microsoft\Windows\Temporary Internet Files\Content.IE5\5VLH11DN\MCj0215166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4942" y="2857496"/>
              <a:ext cx="1228142" cy="1338922"/>
            </a:xfrm>
            <a:prstGeom prst="rect">
              <a:avLst/>
            </a:prstGeom>
            <a:noFill/>
          </p:spPr>
        </p:pic>
        <p:pic>
          <p:nvPicPr>
            <p:cNvPr id="101" name="Picture 3" descr="hoja_membretada2"/>
            <p:cNvPicPr>
              <a:picLocks noChangeAspect="1" noChangeArrowheads="1"/>
            </p:cNvPicPr>
            <p:nvPr/>
          </p:nvPicPr>
          <p:blipFill>
            <a:blip r:embed="rId5" cstate="print"/>
            <a:srcRect r="82283" b="2109"/>
            <a:stretch>
              <a:fillRect/>
            </a:stretch>
          </p:blipFill>
          <p:spPr bwMode="auto">
            <a:xfrm>
              <a:off x="5661277" y="3166125"/>
              <a:ext cx="277751" cy="235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101 Rectángulo"/>
          <p:cNvSpPr/>
          <p:nvPr/>
        </p:nvSpPr>
        <p:spPr>
          <a:xfrm>
            <a:off x="4953716" y="2313070"/>
            <a:ext cx="2714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(gafete, playera, gorra, </a:t>
            </a:r>
            <a:r>
              <a:rPr lang="es-MX" sz="1400" b="1" dirty="0" smtClean="0">
                <a:solidFill>
                  <a:schemeClr val="tx2"/>
                </a:solidFill>
                <a:latin typeface="Rockwell Condensed" pitchFamily="18" charset="0"/>
              </a:rPr>
              <a:t>impermeable</a:t>
            </a: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, </a:t>
            </a:r>
            <a:r>
              <a:rPr lang="es-MX" sz="1400" b="1" dirty="0" smtClean="0">
                <a:solidFill>
                  <a:schemeClr val="tx2"/>
                </a:solidFill>
                <a:latin typeface="Rockwell Condensed" pitchFamily="18" charset="0"/>
              </a:rPr>
              <a:t>botiquín </a:t>
            </a:r>
            <a:r>
              <a:rPr lang="es-MX" sz="1400" b="1" dirty="0">
                <a:solidFill>
                  <a:schemeClr val="tx2"/>
                </a:solidFill>
                <a:latin typeface="Rockwell Condensed" pitchFamily="18" charset="0"/>
              </a:rPr>
              <a:t>de primeros auxilios).</a:t>
            </a:r>
          </a:p>
        </p:txBody>
      </p:sp>
      <p:pic>
        <p:nvPicPr>
          <p:cNvPr id="103" name="Picture 6" descr="C:\Users\UNACH\AppData\Local\Microsoft\Windows\Temporary Internet Files\Content.IE5\OTDGV7DC\MCj0433887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858" y="3606030"/>
            <a:ext cx="1143002" cy="1143002"/>
          </a:xfrm>
          <a:prstGeom prst="rect">
            <a:avLst/>
          </a:prstGeom>
          <a:noFill/>
        </p:spPr>
      </p:pic>
      <p:pic>
        <p:nvPicPr>
          <p:cNvPr id="104" name="Picture 8" descr="C:\Users\UNACH\AppData\Local\Microsoft\Windows\Temporary Internet Files\Content.IE5\DUA9WOAW\MCj028114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3041" y="3077815"/>
            <a:ext cx="1647391" cy="1506412"/>
          </a:xfrm>
          <a:prstGeom prst="rect">
            <a:avLst/>
          </a:prstGeom>
          <a:noFill/>
        </p:spPr>
      </p:pic>
      <p:pic>
        <p:nvPicPr>
          <p:cNvPr id="105" name="Picture 2" descr="C:\Users\UNACH\AppData\Local\Microsoft\Windows\Temporary Internet Files\Content.IE5\D6GJPCP2\MCj04315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8673" y="5224032"/>
            <a:ext cx="771410" cy="771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245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539552" y="360541"/>
            <a:ext cx="6840760" cy="9802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LA RESPONSABILIDAD SOCIAL UNIVERSITARIA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>
          <a:xfrm>
            <a:off x="683568" y="1700808"/>
            <a:ext cx="7288907" cy="163121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r>
              <a:rPr lang="es-MX" sz="2000" b="1" dirty="0">
                <a:solidFill>
                  <a:schemeClr val="tx2"/>
                </a:solidFill>
                <a:latin typeface="Rockwell Condensed" pitchFamily="18" charset="0"/>
              </a:rPr>
              <a:t>La Responsabilidad Social de la Universidad es una definición estratégica que hace uso de los mecanismos y acciones de vinculación </a:t>
            </a:r>
            <a:r>
              <a:rPr lang="es-ES" sz="2000" b="1" dirty="0">
                <a:solidFill>
                  <a:schemeClr val="tx2"/>
                </a:solidFill>
                <a:latin typeface="Rockwell Condensed" pitchFamily="18" charset="0"/>
              </a:rPr>
              <a:t>para coadyuvar a mejorar el contexto de la población </a:t>
            </a:r>
            <a:r>
              <a:rPr lang="es-MX" sz="2000" b="1" dirty="0">
                <a:solidFill>
                  <a:schemeClr val="tx2"/>
                </a:solidFill>
                <a:latin typeface="Rockwell Condensed" pitchFamily="18" charset="0"/>
              </a:rPr>
              <a:t>de los municipios de pobreza extrema multifuncional y  carencia alimentaria.</a:t>
            </a:r>
          </a:p>
        </p:txBody>
      </p:sp>
      <p:pic>
        <p:nvPicPr>
          <p:cNvPr id="37890" name="Picture 2" descr="http://www.unach.mx/images/articulos/573_tu_ident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024775" cy="24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 de flecha"/>
          <p:cNvCxnSpPr>
            <a:stCxn id="37890" idx="3"/>
          </p:cNvCxnSpPr>
          <p:nvPr/>
        </p:nvCxnSpPr>
        <p:spPr>
          <a:xfrm>
            <a:off x="3644447" y="4944046"/>
            <a:ext cx="927553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9"/>
          <p:cNvSpPr txBox="1">
            <a:spLocks noChangeArrowheads="1"/>
          </p:cNvSpPr>
          <p:nvPr/>
        </p:nvSpPr>
        <p:spPr>
          <a:xfrm>
            <a:off x="4551387" y="4559325"/>
            <a:ext cx="2968427" cy="76944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s-MX" sz="2000" b="1" dirty="0" smtClean="0">
                <a:solidFill>
                  <a:schemeClr val="tx2"/>
                </a:solidFill>
                <a:latin typeface="Rockwell Condensed" pitchFamily="18" charset="0"/>
              </a:rPr>
              <a:t>IDENTIDAD</a:t>
            </a:r>
          </a:p>
          <a:p>
            <a:pPr marL="0" indent="0" algn="ctr" eaLnBrk="1" hangingPunct="1">
              <a:buNone/>
            </a:pPr>
            <a:r>
              <a:rPr lang="es-MX" sz="2000" b="1" dirty="0" smtClean="0">
                <a:solidFill>
                  <a:schemeClr val="tx2"/>
                </a:solidFill>
                <a:latin typeface="Rockwell Condensed" pitchFamily="18" charset="0"/>
              </a:rPr>
              <a:t>RESPONSABILIDAD SOCIAL</a:t>
            </a:r>
            <a:endParaRPr lang="es-MX" sz="2000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54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539552" y="360541"/>
            <a:ext cx="6840760" cy="98022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LA RESPONSABILIDAD SOCIAL UNIVERSITARIA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sp>
        <p:nvSpPr>
          <p:cNvPr id="10" name="13 CuadroTexto"/>
          <p:cNvSpPr txBox="1">
            <a:spLocks noChangeArrowheads="1"/>
          </p:cNvSpPr>
          <p:nvPr/>
        </p:nvSpPr>
        <p:spPr bwMode="auto">
          <a:xfrm>
            <a:off x="720748" y="2371718"/>
            <a:ext cx="179953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Rockwell Condensed" pitchFamily="18" charset="0"/>
              </a:rPr>
              <a:t>¿QUÉ PRETENDE?</a:t>
            </a:r>
            <a:endParaRPr lang="es-ES" b="1" dirty="0">
              <a:solidFill>
                <a:schemeClr val="bg1"/>
              </a:solidFill>
              <a:latin typeface="Rockwell Condensed" pitchFamily="18" charset="0"/>
            </a:endParaRPr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1732430" y="4706838"/>
            <a:ext cx="81304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Rockwell Condensed" pitchFamily="18" charset="0"/>
              </a:rPr>
              <a:t>CÓMO?</a:t>
            </a:r>
            <a:endParaRPr lang="es-ES" b="1" dirty="0">
              <a:solidFill>
                <a:schemeClr val="bg1"/>
              </a:solidFill>
              <a:latin typeface="Rockwell Condense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20280" y="1743131"/>
            <a:ext cx="5436096" cy="203132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b="1" dirty="0" smtClean="0">
                <a:solidFill>
                  <a:schemeClr val="tx2"/>
                </a:solidFill>
                <a:latin typeface="Rockwell Condensed" pitchFamily="18" charset="0"/>
              </a:rPr>
              <a:t>TRANSFORMAR </a:t>
            </a:r>
            <a:r>
              <a:rPr lang="es-MX" b="1" dirty="0">
                <a:solidFill>
                  <a:schemeClr val="tx2"/>
                </a:solidFill>
                <a:latin typeface="Rockwell Condensed" pitchFamily="18" charset="0"/>
              </a:rPr>
              <a:t>de manera  integral </a:t>
            </a:r>
            <a:r>
              <a:rPr lang="es-MX" b="1" dirty="0" smtClean="0">
                <a:solidFill>
                  <a:schemeClr val="tx2"/>
                </a:solidFill>
                <a:latin typeface="Rockwell Condensed" pitchFamily="18" charset="0"/>
              </a:rPr>
              <a:t>LAS CONDICIONES DE REZAGO </a:t>
            </a:r>
            <a:r>
              <a:rPr lang="es-MX" b="1" dirty="0">
                <a:solidFill>
                  <a:schemeClr val="tx2"/>
                </a:solidFill>
                <a:latin typeface="Rockwell Condensed" pitchFamily="18" charset="0"/>
              </a:rPr>
              <a:t>de los municipios de pobreza  multidimensional y carencia alimentaria, según el Programa de las Naciones Unidas para el Desarrollo (PNUD), a través del mejoramiento de las condiciones de vida de la población y del incremento de la productividad y empleo. </a:t>
            </a:r>
            <a:endParaRPr lang="es-ES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45473" y="4365104"/>
            <a:ext cx="5436096" cy="120032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tx2"/>
                </a:solidFill>
                <a:latin typeface="Rockwell Condensed" pitchFamily="18" charset="0"/>
              </a:rPr>
              <a:t>Con un </a:t>
            </a:r>
            <a:r>
              <a:rPr lang="es-MX" b="1" dirty="0" smtClean="0">
                <a:solidFill>
                  <a:schemeClr val="tx2"/>
                </a:solidFill>
                <a:latin typeface="Rockwell Condensed" pitchFamily="18" charset="0"/>
              </a:rPr>
              <a:t>TRABAJO COORDINADO entre </a:t>
            </a:r>
            <a:r>
              <a:rPr lang="es-MX" b="1" dirty="0">
                <a:solidFill>
                  <a:schemeClr val="tx2"/>
                </a:solidFill>
                <a:latin typeface="Rockwell Condensed" pitchFamily="18" charset="0"/>
              </a:rPr>
              <a:t>los tres niveles de gobierno</a:t>
            </a:r>
            <a:r>
              <a:rPr lang="es-MX" b="1" dirty="0" smtClean="0">
                <a:solidFill>
                  <a:schemeClr val="tx2"/>
                </a:solidFill>
                <a:latin typeface="Rockwell Condensed" pitchFamily="18" charset="0"/>
              </a:rPr>
              <a:t>, además de  </a:t>
            </a:r>
            <a:r>
              <a:rPr lang="es-MX" b="1" dirty="0">
                <a:solidFill>
                  <a:schemeClr val="tx2"/>
                </a:solidFill>
                <a:latin typeface="Rockwell Condensed" pitchFamily="18" charset="0"/>
              </a:rPr>
              <a:t>la</a:t>
            </a:r>
            <a:br>
              <a:rPr lang="es-MX" b="1" dirty="0">
                <a:solidFill>
                  <a:schemeClr val="tx2"/>
                </a:solidFill>
                <a:latin typeface="Rockwell Condensed" pitchFamily="18" charset="0"/>
              </a:rPr>
            </a:br>
            <a:r>
              <a:rPr lang="es-MX" b="1" dirty="0">
                <a:solidFill>
                  <a:schemeClr val="tx2"/>
                </a:solidFill>
                <a:latin typeface="Rockwell Condensed" pitchFamily="18" charset="0"/>
              </a:rPr>
              <a:t>sociedad civil, los organismos públicos y privados y la </a:t>
            </a:r>
            <a:r>
              <a:rPr lang="es-MX" b="1" dirty="0" smtClean="0">
                <a:solidFill>
                  <a:schemeClr val="tx2"/>
                </a:solidFill>
                <a:latin typeface="Rockwell Condensed" pitchFamily="18" charset="0"/>
              </a:rPr>
              <a:t>Universidad</a:t>
            </a:r>
            <a:r>
              <a:rPr lang="es-MX" b="1" dirty="0">
                <a:solidFill>
                  <a:schemeClr val="tx2"/>
                </a:solidFill>
                <a:latin typeface="Rockwell Condensed" pitchFamily="18" charset="0"/>
              </a:rPr>
              <a:t>.</a:t>
            </a:r>
            <a:endParaRPr lang="es-ES" b="1" dirty="0">
              <a:solidFill>
                <a:schemeClr val="tx2"/>
              </a:solidFill>
              <a:latin typeface="Rockwell Condensed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32607" y="3774456"/>
            <a:ext cx="259473" cy="5906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MX" b="1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162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539552" y="188640"/>
            <a:ext cx="6840760" cy="49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Rockwell Condensed" pitchFamily="18" charset="0"/>
                <a:ea typeface="+mn-ea"/>
                <a:cs typeface="+mn-cs"/>
              </a:rPr>
              <a:t>OBJETIVO</a:t>
            </a:r>
            <a:endParaRPr lang="en-US" sz="2800" b="1" dirty="0">
              <a:solidFill>
                <a:schemeClr val="tx2"/>
              </a:solidFill>
              <a:latin typeface="Rockwell Condensed" pitchFamily="18" charset="0"/>
              <a:ea typeface="+mn-ea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896278" y="5761419"/>
            <a:ext cx="295141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ES" sz="1800" b="1" dirty="0" smtClean="0">
                <a:solidFill>
                  <a:schemeClr val="bg1"/>
                </a:solidFill>
                <a:latin typeface="Arial Narrow" pitchFamily="34" charset="0"/>
              </a:rPr>
              <a:t>Chiapas</a:t>
            </a:r>
            <a:endParaRPr lang="es-E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ángulo 2"/>
          <p:cNvSpPr/>
          <p:nvPr/>
        </p:nvSpPr>
        <p:spPr>
          <a:xfrm>
            <a:off x="4211961" y="820631"/>
            <a:ext cx="3384376" cy="323165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Cero hambre a partir de una alimentación y </a:t>
            </a: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nutrición adecuada</a:t>
            </a:r>
          </a:p>
          <a:p>
            <a:pPr algn="just" eaLnBrk="1" hangingPunct="1"/>
            <a:endParaRPr lang="es-MX" sz="1200" b="1" dirty="0">
              <a:solidFill>
                <a:schemeClr val="accent1">
                  <a:lumMod val="75000"/>
                </a:schemeClr>
              </a:solidFill>
              <a:latin typeface="Rockwell Condensed" pitchFamily="18" charset="0"/>
            </a:endParaRP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Eliminar la desnutrición infantil aguda y </a:t>
            </a: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mejorar los indicadores de peso y talla de la niñez</a:t>
            </a:r>
          </a:p>
          <a:p>
            <a:pPr algn="just" eaLnBrk="1" hangingPunct="1"/>
            <a:endParaRPr lang="es-MX" sz="1200" b="1" dirty="0">
              <a:solidFill>
                <a:schemeClr val="accent1">
                  <a:lumMod val="75000"/>
                </a:schemeClr>
              </a:solidFill>
              <a:latin typeface="Rockwell Condensed" pitchFamily="18" charset="0"/>
            </a:endParaRP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Aumentar la producción de alimentos y el </a:t>
            </a: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ingreso de los campesinos y </a:t>
            </a: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pequeños productores agrícolas</a:t>
            </a:r>
          </a:p>
          <a:p>
            <a:pPr algn="just" eaLnBrk="1" hangingPunct="1"/>
            <a:endParaRPr lang="es-MX" sz="1200" b="1" dirty="0">
              <a:solidFill>
                <a:schemeClr val="accent1">
                  <a:lumMod val="75000"/>
                </a:schemeClr>
              </a:solidFill>
              <a:latin typeface="Rockwell Condensed" pitchFamily="18" charset="0"/>
            </a:endParaRP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Minimizar las pérdidas post-cosecha y de alimentos </a:t>
            </a: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durante su almacenamiento, transporte, </a:t>
            </a: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distribución y comercialización, y</a:t>
            </a:r>
          </a:p>
          <a:p>
            <a:pPr algn="just" eaLnBrk="1" hangingPunct="1"/>
            <a:endParaRPr lang="es-MX" sz="1200" b="1" dirty="0">
              <a:solidFill>
                <a:schemeClr val="accent1">
                  <a:lumMod val="75000"/>
                </a:schemeClr>
              </a:solidFill>
              <a:latin typeface="Rockwell Condensed" pitchFamily="18" charset="0"/>
            </a:endParaRP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Promover la participación comunitaria para</a:t>
            </a:r>
          </a:p>
          <a:p>
            <a:pPr algn="just" eaLnBrk="1" hangingPunct="1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Rockwell Condensed" pitchFamily="18" charset="0"/>
              </a:rPr>
              <a:t>la erradicación del hambre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54722" y="1051464"/>
            <a:ext cx="2460399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  <a:latin typeface="Rockwell Condensed" pitchFamily="18" charset="0"/>
              </a:rPr>
              <a:t>Impulsar, mediante la </a:t>
            </a:r>
            <a:r>
              <a:rPr lang="es-ES" sz="1600" b="1" dirty="0" smtClean="0">
                <a:solidFill>
                  <a:schemeClr val="bg1"/>
                </a:solidFill>
                <a:latin typeface="Rockwell Condensed" pitchFamily="18" charset="0"/>
              </a:rPr>
              <a:t>coordinación institucional </a:t>
            </a:r>
            <a:r>
              <a:rPr lang="es-ES" sz="1600" b="1" dirty="0">
                <a:solidFill>
                  <a:schemeClr val="bg1"/>
                </a:solidFill>
                <a:latin typeface="Rockwell Condensed" pitchFamily="18" charset="0"/>
              </a:rPr>
              <a:t>de las dependencias y entidades del Gobierno Federal, el desarrollo integral de los municipios con mayores rezagos sociales del país, reduciendo así las brechas de desigualdad. </a:t>
            </a:r>
          </a:p>
        </p:txBody>
      </p:sp>
      <p:sp>
        <p:nvSpPr>
          <p:cNvPr id="7" name="6 Flecha a la derecha con bandas"/>
          <p:cNvSpPr/>
          <p:nvPr/>
        </p:nvSpPr>
        <p:spPr>
          <a:xfrm rot="5400000">
            <a:off x="3490809" y="4818727"/>
            <a:ext cx="938246" cy="672525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s-MX" sz="1600" b="1">
              <a:solidFill>
                <a:schemeClr val="bg1"/>
              </a:solidFill>
              <a:latin typeface="Rockwell Condensed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439218" y="5592142"/>
            <a:ext cx="3240361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Rockwell Condensed" pitchFamily="18" charset="0"/>
              </a:rPr>
              <a:t>COADYUVANCIA PARA IMPULSAR EL </a:t>
            </a:r>
          </a:p>
          <a:p>
            <a:pPr algn="ctr"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Rockwell Condensed" pitchFamily="18" charset="0"/>
              </a:rPr>
              <a:t>DESARROLLO INTEGRAL DE LOS </a:t>
            </a:r>
          </a:p>
          <a:p>
            <a:pPr algn="ctr"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Rockwell Condensed" pitchFamily="18" charset="0"/>
              </a:rPr>
              <a:t>MUNICIPIOS MÁS MARGINADOS DE </a:t>
            </a:r>
          </a:p>
          <a:p>
            <a:pPr algn="ctr"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Rockwell Condensed" pitchFamily="18" charset="0"/>
              </a:rPr>
              <a:t>CHIAPAS</a:t>
            </a:r>
            <a:endParaRPr lang="es-ES" sz="1600" b="1" dirty="0">
              <a:solidFill>
                <a:schemeClr val="bg1"/>
              </a:solidFill>
              <a:latin typeface="Rockwell Condensed" pitchFamily="18" charset="0"/>
            </a:endParaRPr>
          </a:p>
        </p:txBody>
      </p:sp>
      <p:pic>
        <p:nvPicPr>
          <p:cNvPr id="22" name="Imagen 1" descr="cier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2" t="22535" r="36480" b="29112"/>
          <a:stretch/>
        </p:blipFill>
        <p:spPr bwMode="auto">
          <a:xfrm>
            <a:off x="6357715" y="4058040"/>
            <a:ext cx="1267197" cy="17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5" y="3501008"/>
            <a:ext cx="2186331" cy="1471927"/>
          </a:xfrm>
          <a:prstGeom prst="rect">
            <a:avLst/>
          </a:prstGeom>
        </p:spPr>
      </p:pic>
      <p:sp>
        <p:nvSpPr>
          <p:cNvPr id="25" name="24 Flecha a la derecha con bandas"/>
          <p:cNvSpPr/>
          <p:nvPr/>
        </p:nvSpPr>
        <p:spPr>
          <a:xfrm>
            <a:off x="3275856" y="2160261"/>
            <a:ext cx="938246" cy="672525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s-MX" sz="1600" b="1">
              <a:solidFill>
                <a:schemeClr val="bg1"/>
              </a:solidFill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98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CONVENIO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2785"/>
            <a:ext cx="3960440" cy="5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8145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solidFill>
                  <a:schemeClr val="tx2"/>
                </a:solidFill>
                <a:latin typeface="Rockwell Condensed" panose="02060603050405020104" pitchFamily="18" charset="0"/>
              </a:rPr>
              <a:t>BANDERAZO DE SALIDA</a:t>
            </a:r>
            <a:endParaRPr lang="es-MX" sz="3200" dirty="0">
              <a:solidFill>
                <a:schemeClr val="tx2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31" y="1600200"/>
            <a:ext cx="60315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5877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Brigada Multidisciplinaria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06" y="1700808"/>
            <a:ext cx="5255108" cy="396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1496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Brigada Multidisciplinaria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4783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20572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5707</TotalTime>
  <Words>1210</Words>
  <Application>Microsoft Office PowerPoint</Application>
  <PresentationFormat>Presentación en pantalla (4:3)</PresentationFormat>
  <Paragraphs>323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CONVENIO </vt:lpstr>
      <vt:lpstr>BANDERAZO DE SALIDA</vt:lpstr>
      <vt:lpstr>Brigada Multidisciplinaria</vt:lpstr>
      <vt:lpstr>Brigada Multidisciplinaria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ForoSS</cp:lastModifiedBy>
  <cp:revision>340</cp:revision>
  <cp:lastPrinted>2011-04-14T17:58:58Z</cp:lastPrinted>
  <dcterms:created xsi:type="dcterms:W3CDTF">2011-04-13T22:12:20Z</dcterms:created>
  <dcterms:modified xsi:type="dcterms:W3CDTF">2014-10-23T21:03:51Z</dcterms:modified>
</cp:coreProperties>
</file>