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C11D-8A39-47C9-8BF6-5A7450AA4A12}" type="datetimeFigureOut">
              <a:rPr lang="es-MX" smtClean="0"/>
              <a:t>17/07/2019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8F49-2D8E-40DF-B9F1-FFA1F8E52A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337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C11D-8A39-47C9-8BF6-5A7450AA4A12}" type="datetimeFigureOut">
              <a:rPr lang="es-MX" smtClean="0"/>
              <a:t>17/07/2019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8F49-2D8E-40DF-B9F1-FFA1F8E52A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654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C11D-8A39-47C9-8BF6-5A7450AA4A12}" type="datetimeFigureOut">
              <a:rPr lang="es-MX" smtClean="0"/>
              <a:t>17/07/2019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8F49-2D8E-40DF-B9F1-FFA1F8E52A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154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C11D-8A39-47C9-8BF6-5A7450AA4A12}" type="datetimeFigureOut">
              <a:rPr lang="es-MX" smtClean="0"/>
              <a:t>17/07/2019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8F49-2D8E-40DF-B9F1-FFA1F8E52A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06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C11D-8A39-47C9-8BF6-5A7450AA4A12}" type="datetimeFigureOut">
              <a:rPr lang="es-MX" smtClean="0"/>
              <a:t>17/07/2019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8F49-2D8E-40DF-B9F1-FFA1F8E52A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425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C11D-8A39-47C9-8BF6-5A7450AA4A12}" type="datetimeFigureOut">
              <a:rPr lang="es-MX" smtClean="0"/>
              <a:t>17/07/2019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8F49-2D8E-40DF-B9F1-FFA1F8E52A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5889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C11D-8A39-47C9-8BF6-5A7450AA4A12}" type="datetimeFigureOut">
              <a:rPr lang="es-MX" smtClean="0"/>
              <a:t>17/07/2019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8F49-2D8E-40DF-B9F1-FFA1F8E52A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4931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C11D-8A39-47C9-8BF6-5A7450AA4A12}" type="datetimeFigureOut">
              <a:rPr lang="es-MX" smtClean="0"/>
              <a:t>17/07/2019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8F49-2D8E-40DF-B9F1-FFA1F8E52A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592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C11D-8A39-47C9-8BF6-5A7450AA4A12}" type="datetimeFigureOut">
              <a:rPr lang="es-MX" smtClean="0"/>
              <a:t>17/07/2019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8F49-2D8E-40DF-B9F1-FFA1F8E52A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391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C11D-8A39-47C9-8BF6-5A7450AA4A12}" type="datetimeFigureOut">
              <a:rPr lang="es-MX" smtClean="0"/>
              <a:t>17/07/2019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8F49-2D8E-40DF-B9F1-FFA1F8E52A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455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C11D-8A39-47C9-8BF6-5A7450AA4A12}" type="datetimeFigureOut">
              <a:rPr lang="es-MX" smtClean="0"/>
              <a:t>17/07/2019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8F49-2D8E-40DF-B9F1-FFA1F8E52A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8617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FC11D-8A39-47C9-8BF6-5A7450AA4A12}" type="datetimeFigureOut">
              <a:rPr lang="es-MX" smtClean="0"/>
              <a:t>17/07/2019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98F49-2D8E-40DF-B9F1-FFA1F8E52A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166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58793" y="4908785"/>
            <a:ext cx="3081600" cy="194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s-MX" dirty="0" smtClean="0"/>
              <a:t>Anverso</a:t>
            </a:r>
          </a:p>
          <a:p>
            <a:pPr algn="ctr"/>
            <a:r>
              <a:rPr lang="es-MX" dirty="0" smtClean="0"/>
              <a:t>Credencial</a:t>
            </a:r>
          </a:p>
          <a:p>
            <a:pPr algn="ctr"/>
            <a:r>
              <a:rPr lang="es-MX" dirty="0" smtClean="0"/>
              <a:t>INE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516703" y="4908785"/>
            <a:ext cx="3081600" cy="194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s-MX" dirty="0" smtClean="0"/>
              <a:t>Reverso</a:t>
            </a:r>
          </a:p>
          <a:p>
            <a:pPr algn="ctr"/>
            <a:r>
              <a:rPr lang="es-MX" dirty="0" smtClean="0"/>
              <a:t>Credencial</a:t>
            </a:r>
          </a:p>
          <a:p>
            <a:pPr algn="ctr"/>
            <a:r>
              <a:rPr lang="es-MX" dirty="0" smtClean="0"/>
              <a:t>INE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258793" y="7049817"/>
            <a:ext cx="3081600" cy="194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s-MX" dirty="0" smtClean="0"/>
              <a:t>Anverso</a:t>
            </a:r>
          </a:p>
          <a:p>
            <a:pPr algn="ctr"/>
            <a:r>
              <a:rPr lang="es-MX" dirty="0" smtClean="0"/>
              <a:t>Credencial</a:t>
            </a:r>
          </a:p>
          <a:p>
            <a:pPr algn="ctr"/>
            <a:r>
              <a:rPr lang="es-MX" dirty="0" smtClean="0"/>
              <a:t>Estudiante</a:t>
            </a:r>
          </a:p>
          <a:p>
            <a:pPr algn="ctr"/>
            <a:r>
              <a:rPr lang="es-MX" dirty="0" smtClean="0"/>
              <a:t>(En caso de ser alumno del IPN)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3516703" y="7049816"/>
            <a:ext cx="3081600" cy="194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s-MX" dirty="0" smtClean="0"/>
              <a:t>Reverso</a:t>
            </a:r>
          </a:p>
          <a:p>
            <a:pPr algn="ctr"/>
            <a:r>
              <a:rPr lang="es-MX" dirty="0" smtClean="0"/>
              <a:t>Credencial</a:t>
            </a:r>
          </a:p>
          <a:p>
            <a:pPr algn="ctr"/>
            <a:r>
              <a:rPr lang="es-MX" dirty="0" smtClean="0"/>
              <a:t>Estudiante</a:t>
            </a:r>
          </a:p>
          <a:p>
            <a:pPr algn="ctr"/>
            <a:r>
              <a:rPr lang="es-MX" dirty="0" smtClean="0"/>
              <a:t>(En caso de ser alumno del IPN)</a:t>
            </a:r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258793" y="1268345"/>
            <a:ext cx="6339510" cy="34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s-MX" dirty="0" smtClean="0"/>
              <a:t>Comprobante de pago bancario</a:t>
            </a:r>
            <a:endParaRPr lang="es-MX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58793" y="159201"/>
            <a:ext cx="63395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es-MX" dirty="0" smtClean="0"/>
              <a:t>Nombre del Curso:</a:t>
            </a:r>
            <a:endParaRPr lang="es-MX" dirty="0"/>
          </a:p>
        </p:txBody>
      </p:sp>
      <p:sp>
        <p:nvSpPr>
          <p:cNvPr id="12" name="CuadroTexto 11"/>
          <p:cNvSpPr txBox="1"/>
          <p:nvPr/>
        </p:nvSpPr>
        <p:spPr>
          <a:xfrm>
            <a:off x="258793" y="701982"/>
            <a:ext cx="63395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es-MX" dirty="0" smtClean="0"/>
              <a:t>Fecha del </a:t>
            </a:r>
            <a:r>
              <a:rPr lang="es-MX" smtClean="0"/>
              <a:t>Curso: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59272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42</Words>
  <Application>Microsoft Office PowerPoint</Application>
  <PresentationFormat>Carta (216 x 279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C-Tecnica</dc:creator>
  <cp:lastModifiedBy>Usuario de Windows</cp:lastModifiedBy>
  <cp:revision>12</cp:revision>
  <dcterms:created xsi:type="dcterms:W3CDTF">2017-04-19T19:44:56Z</dcterms:created>
  <dcterms:modified xsi:type="dcterms:W3CDTF">2019-07-18T00:42:35Z</dcterms:modified>
</cp:coreProperties>
</file>