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drawings/drawing14.xml" ContentType="application/vnd.openxmlformats-officedocument.drawingml.chartshapes+xml"/>
  <Override PartName="/ppt/charts/chart15.xml" ContentType="application/vnd.openxmlformats-officedocument.drawingml.chart+xml"/>
  <Override PartName="/ppt/drawings/drawing15.xml" ContentType="application/vnd.openxmlformats-officedocument.drawingml.chartshapes+xml"/>
  <Override PartName="/ppt/charts/chart16.xml" ContentType="application/vnd.openxmlformats-officedocument.drawingml.chart+xml"/>
  <Override PartName="/ppt/drawings/drawing16.xml" ContentType="application/vnd.openxmlformats-officedocument.drawingml.chartshapes+xml"/>
  <Override PartName="/ppt/charts/chart17.xml" ContentType="application/vnd.openxmlformats-officedocument.drawingml.chart+xml"/>
  <Override PartName="/ppt/drawings/drawing17.xml" ContentType="application/vnd.openxmlformats-officedocument.drawingml.chartshapes+xml"/>
  <Override PartName="/ppt/charts/chart18.xml" ContentType="application/vnd.openxmlformats-officedocument.drawingml.chart+xml"/>
  <Override PartName="/ppt/drawings/drawing18.xml" ContentType="application/vnd.openxmlformats-officedocument.drawingml.chartshapes+xml"/>
  <Override PartName="/ppt/charts/chart19.xml" ContentType="application/vnd.openxmlformats-officedocument.drawingml.chart+xml"/>
  <Override PartName="/ppt/drawings/drawing19.xml" ContentType="application/vnd.openxmlformats-officedocument.drawingml.chartshapes+xml"/>
  <Override PartName="/ppt/charts/chart20.xml" ContentType="application/vnd.openxmlformats-officedocument.drawingml.chart+xml"/>
  <Override PartName="/ppt/drawings/drawing20.xml" ContentType="application/vnd.openxmlformats-officedocument.drawingml.chartshapes+xml"/>
  <Override PartName="/ppt/charts/chart21.xml" ContentType="application/vnd.openxmlformats-officedocument.drawingml.chart+xml"/>
  <Override PartName="/ppt/drawings/drawing21.xml" ContentType="application/vnd.openxmlformats-officedocument.drawingml.chartshapes+xml"/>
  <Override PartName="/ppt/charts/chart22.xml" ContentType="application/vnd.openxmlformats-officedocument.drawingml.chart+xml"/>
  <Override PartName="/ppt/drawings/drawing22.xml" ContentType="application/vnd.openxmlformats-officedocument.drawingml.chartshapes+xml"/>
  <Override PartName="/ppt/charts/chart23.xml" ContentType="application/vnd.openxmlformats-officedocument.drawingml.chart+xml"/>
  <Override PartName="/ppt/drawings/drawing23.xml" ContentType="application/vnd.openxmlformats-officedocument.drawingml.chartshapes+xml"/>
  <Override PartName="/ppt/charts/chart24.xml" ContentType="application/vnd.openxmlformats-officedocument.drawingml.chart+xml"/>
  <Override PartName="/ppt/drawings/drawing24.xml" ContentType="application/vnd.openxmlformats-officedocument.drawingml.chartshapes+xml"/>
  <Override PartName="/ppt/charts/chart25.xml" ContentType="application/vnd.openxmlformats-officedocument.drawingml.chart+xml"/>
  <Override PartName="/ppt/drawings/drawing25.xml" ContentType="application/vnd.openxmlformats-officedocument.drawingml.chartshapes+xml"/>
  <Override PartName="/ppt/charts/chart26.xml" ContentType="application/vnd.openxmlformats-officedocument.drawingml.chart+xml"/>
  <Override PartName="/ppt/drawings/drawing26.xml" ContentType="application/vnd.openxmlformats-officedocument.drawingml.chartshapes+xml"/>
  <Override PartName="/ppt/charts/chart27.xml" ContentType="application/vnd.openxmlformats-officedocument.drawingml.chart+xml"/>
  <Override PartName="/ppt/drawings/drawing27.xml" ContentType="application/vnd.openxmlformats-officedocument.drawingml.chartshapes+xml"/>
  <Override PartName="/ppt/charts/chart28.xml" ContentType="application/vnd.openxmlformats-officedocument.drawingml.chart+xml"/>
  <Override PartName="/ppt/drawings/drawing28.xml" ContentType="application/vnd.openxmlformats-officedocument.drawingml.chartshapes+xml"/>
  <Override PartName="/ppt/charts/chart29.xml" ContentType="application/vnd.openxmlformats-officedocument.drawingml.chart+xml"/>
  <Override PartName="/ppt/drawings/drawing29.xml" ContentType="application/vnd.openxmlformats-officedocument.drawingml.chartshapes+xml"/>
  <Override PartName="/ppt/charts/chart30.xml" ContentType="application/vnd.openxmlformats-officedocument.drawingml.chart+xml"/>
  <Override PartName="/ppt/drawings/drawing30.xml" ContentType="application/vnd.openxmlformats-officedocument.drawingml.chartshapes+xml"/>
  <Override PartName="/ppt/charts/chart31.xml" ContentType="application/vnd.openxmlformats-officedocument.drawingml.chart+xml"/>
  <Override PartName="/ppt/drawings/drawing31.xml" ContentType="application/vnd.openxmlformats-officedocument.drawingml.chartshapes+xml"/>
  <Override PartName="/ppt/charts/chart32.xml" ContentType="application/vnd.openxmlformats-officedocument.drawingml.chart+xml"/>
  <Override PartName="/ppt/drawings/drawing32.xml" ContentType="application/vnd.openxmlformats-officedocument.drawingml.chartshapes+xml"/>
  <Override PartName="/ppt/charts/chart33.xml" ContentType="application/vnd.openxmlformats-officedocument.drawingml.chart+xml"/>
  <Override PartName="/ppt/drawings/drawing33.xml" ContentType="application/vnd.openxmlformats-officedocument.drawingml.chartshapes+xml"/>
  <Override PartName="/ppt/charts/chart34.xml" ContentType="application/vnd.openxmlformats-officedocument.drawingml.chart+xml"/>
  <Override PartName="/ppt/drawings/drawing34.xml" ContentType="application/vnd.openxmlformats-officedocument.drawingml.chartshapes+xml"/>
  <Override PartName="/ppt/charts/chart35.xml" ContentType="application/vnd.openxmlformats-officedocument.drawingml.chart+xml"/>
  <Override PartName="/ppt/drawings/drawing3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81" r:id="rId5"/>
    <p:sldId id="282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Hoja_de_c_lculo_de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Hoja_de_c_lculo_de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Hoja_de_c_lculo_de_Microsoft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Hoja_de_c_lculo_de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Hoja_de_c_lculo_de_Microsoft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Hoja_de_c_lculo_de_Microsoft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Hoja_de_c_lculo_de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Hoja_de_c_lculo_de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Hoja_de_c_lculo_de_Microsoft_Excel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Hoja_de_c_lculo_de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Hoja_de_c_lculo_de_Microsoft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Hoja_de_c_lculo_de_Microsoft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Hoja_de_c_lculo_de_Microsoft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Hoja_de_c_lculo_de_Microsoft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Hoja_de_c_lculo_de_Microsoft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4.xml"/><Relationship Id="rId1" Type="http://schemas.openxmlformats.org/officeDocument/2006/relationships/package" Target="../embeddings/Hoja_de_c_lculo_de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5.xml"/><Relationship Id="rId1" Type="http://schemas.openxmlformats.org/officeDocument/2006/relationships/package" Target="../embeddings/Hoja_de_c_lculo_de_Microsoft_Excel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6.xml"/><Relationship Id="rId1" Type="http://schemas.openxmlformats.org/officeDocument/2006/relationships/package" Target="../embeddings/Hoja_de_c_lculo_de_Microsoft_Excel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7.xml"/><Relationship Id="rId1" Type="http://schemas.openxmlformats.org/officeDocument/2006/relationships/package" Target="../embeddings/Hoja_de_c_lculo_de_Microsoft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8.xml"/><Relationship Id="rId1" Type="http://schemas.openxmlformats.org/officeDocument/2006/relationships/package" Target="../embeddings/Hoja_de_c_lculo_de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9.xml"/><Relationship Id="rId1" Type="http://schemas.openxmlformats.org/officeDocument/2006/relationships/package" Target="../embeddings/Hoja_de_c_lculo_de_Microsoft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Hoja_de_c_lculo_de_Microsoft_Excel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0.xml"/><Relationship Id="rId1" Type="http://schemas.openxmlformats.org/officeDocument/2006/relationships/package" Target="../embeddings/Hoja_de_c_lculo_de_Microsoft_Excel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1.xml"/><Relationship Id="rId1" Type="http://schemas.openxmlformats.org/officeDocument/2006/relationships/package" Target="../embeddings/Hoja_de_c_lculo_de_Microsoft_Excel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2.xml"/><Relationship Id="rId1" Type="http://schemas.openxmlformats.org/officeDocument/2006/relationships/package" Target="../embeddings/Hoja_de_c_lculo_de_Microsoft_Excel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3.xml"/><Relationship Id="rId1" Type="http://schemas.openxmlformats.org/officeDocument/2006/relationships/package" Target="../embeddings/Hoja_de_c_lculo_de_Microsoft_Excel33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4.xml"/><Relationship Id="rId1" Type="http://schemas.openxmlformats.org/officeDocument/2006/relationships/package" Target="../embeddings/Hoja_de_c_lculo_de_Microsoft_Excel34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5.xml"/><Relationship Id="rId1" Type="http://schemas.openxmlformats.org/officeDocument/2006/relationships/package" Target="../embeddings/Hoja_de_c_lculo_de_Microsoft_Excel35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Hoja_de_c_lculo_de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Hoja_de_c_lculo_de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Hoja_de_c_lculo_de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Hoja_de_c_lculo_de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4735144188346994E-2"/>
          <c:y val="0.17849028692306529"/>
          <c:w val="0.5945490063163454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frecuencias!$B$1470</c:f>
              <c:strCache>
                <c:ptCount val="1"/>
                <c:pt idx="0">
                  <c:v>Menor a 19 años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2.4494183473261276E-3"/>
                  <c:y val="-2.9691702463116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frecuencias!$D$1470</c:f>
              <c:numCache>
                <c:formatCode>0.0%</c:formatCode>
                <c:ptCount val="1"/>
                <c:pt idx="0">
                  <c:v>2.8000000000000001E-2</c:v>
                </c:pt>
              </c:numCache>
            </c:numRef>
          </c:val>
        </c:ser>
        <c:ser>
          <c:idx val="1"/>
          <c:order val="1"/>
          <c:tx>
            <c:strRef>
              <c:f>frecuencias!$B$1471</c:f>
              <c:strCache>
                <c:ptCount val="1"/>
                <c:pt idx="0">
                  <c:v>20 años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frecuencias!$D$1471</c:f>
              <c:numCache>
                <c:formatCode>0.0%</c:formatCode>
                <c:ptCount val="1"/>
                <c:pt idx="0">
                  <c:v>0.42499999999999999</c:v>
                </c:pt>
              </c:numCache>
            </c:numRef>
          </c:val>
        </c:ser>
        <c:ser>
          <c:idx val="2"/>
          <c:order val="2"/>
          <c:tx>
            <c:strRef>
              <c:f>frecuencias!$B$1472</c:f>
              <c:strCache>
                <c:ptCount val="1"/>
                <c:pt idx="0">
                  <c:v>21 años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6673150872874821E-2"/>
                  <c:y val="-1.7891376802491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frecuencias!$D$1472</c:f>
              <c:numCache>
                <c:formatCode>0.0%</c:formatCode>
                <c:ptCount val="1"/>
                <c:pt idx="0">
                  <c:v>0.36799999999999999</c:v>
                </c:pt>
              </c:numCache>
            </c:numRef>
          </c:val>
        </c:ser>
        <c:ser>
          <c:idx val="3"/>
          <c:order val="3"/>
          <c:tx>
            <c:strRef>
              <c:f>frecuencias!$B$1473</c:f>
              <c:strCache>
                <c:ptCount val="1"/>
                <c:pt idx="0">
                  <c:v>22 años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504824518806443E-2"/>
                  <c:y val="-4.7710338139977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frecuencias!$D$1473</c:f>
              <c:numCache>
                <c:formatCode>0.0%</c:formatCode>
                <c:ptCount val="1"/>
                <c:pt idx="0">
                  <c:v>9.0999999999999998E-2</c:v>
                </c:pt>
              </c:numCache>
            </c:numRef>
          </c:val>
        </c:ser>
        <c:ser>
          <c:idx val="4"/>
          <c:order val="4"/>
          <c:tx>
            <c:strRef>
              <c:f>frecuencias!$B$1474</c:f>
              <c:strCache>
                <c:ptCount val="1"/>
                <c:pt idx="0">
                  <c:v>23 años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502680288225802E-3"/>
                  <c:y val="-3.2800857471234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frecuencias!$D$1474</c:f>
              <c:numCache>
                <c:formatCode>0.0%</c:formatCode>
                <c:ptCount val="1"/>
                <c:pt idx="0">
                  <c:v>4.5999999999999999E-2</c:v>
                </c:pt>
              </c:numCache>
            </c:numRef>
          </c:val>
        </c:ser>
        <c:ser>
          <c:idx val="5"/>
          <c:order val="5"/>
          <c:tx>
            <c:strRef>
              <c:f>frecuencias!$B$1475</c:f>
              <c:strCache>
                <c:ptCount val="1"/>
                <c:pt idx="0">
                  <c:v>24 años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502680288225802E-3"/>
                  <c:y val="-2.9818961337486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frecuencias!$D$1475</c:f>
              <c:numCache>
                <c:formatCode>0.0%</c:formatCode>
                <c:ptCount val="1"/>
                <c:pt idx="0">
                  <c:v>1.7000000000000001E-2</c:v>
                </c:pt>
              </c:numCache>
            </c:numRef>
          </c:val>
        </c:ser>
        <c:ser>
          <c:idx val="6"/>
          <c:order val="6"/>
          <c:tx>
            <c:strRef>
              <c:f>frecuencias!$B$1476</c:f>
              <c:strCache>
                <c:ptCount val="1"/>
                <c:pt idx="0">
                  <c:v>Más de 25 años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032163458709617E-3"/>
                  <c:y val="-2.9818961337486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frecuencias!$D$1476</c:f>
              <c:numCache>
                <c:formatCode>0.0%</c:formatCode>
                <c:ptCount val="1"/>
                <c:pt idx="0">
                  <c:v>1.9E-2</c:v>
                </c:pt>
              </c:numCache>
            </c:numRef>
          </c:val>
        </c:ser>
        <c:ser>
          <c:idx val="7"/>
          <c:order val="7"/>
          <c:tx>
            <c:strRef>
              <c:f>frecuencias!$B$1477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010721152903207E-3"/>
                  <c:y val="-2.3855169069988857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frecuencias!$D$1477</c:f>
              <c:numCache>
                <c:formatCode>0.0%</c:formatCode>
                <c:ptCount val="1"/>
                <c:pt idx="0">
                  <c:v>6.0000000000000001E-3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67521280"/>
        <c:axId val="185414784"/>
        <c:axId val="0"/>
      </c:bar3DChart>
      <c:catAx>
        <c:axId val="167521280"/>
        <c:scaling>
          <c:orientation val="minMax"/>
        </c:scaling>
        <c:delete val="1"/>
        <c:axPos val="b"/>
        <c:majorTickMark val="out"/>
        <c:minorTickMark val="none"/>
        <c:tickLblPos val="nextTo"/>
        <c:crossAx val="185414784"/>
        <c:crosses val="autoZero"/>
        <c:auto val="1"/>
        <c:lblAlgn val="ctr"/>
        <c:lblOffset val="100"/>
        <c:noMultiLvlLbl val="0"/>
      </c:catAx>
      <c:valAx>
        <c:axId val="18541478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67521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5099278881007969"/>
          <c:y val="0.16592180879350865"/>
          <c:w val="0.20377029534216906"/>
          <c:h val="0.70183818525952235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7849028692306423"/>
          <c:w val="0.78234240317371462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frecuencias!$B$611</c:f>
              <c:strCache>
                <c:ptCount val="1"/>
                <c:pt idx="0">
                  <c:v>Mala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1068702290076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frecuencias!$D$611</c:f>
              <c:numCache>
                <c:formatCode>0.0%</c:formatCode>
                <c:ptCount val="1"/>
                <c:pt idx="0">
                  <c:v>5.6000000000000001E-2</c:v>
                </c:pt>
              </c:numCache>
            </c:numRef>
          </c:val>
        </c:ser>
        <c:ser>
          <c:idx val="1"/>
          <c:order val="1"/>
          <c:tx>
            <c:strRef>
              <c:f>frecuencias!$B$612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15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frecuencias!$D$612</c:f>
              <c:numCache>
                <c:formatCode>0.0%</c:formatCode>
                <c:ptCount val="1"/>
                <c:pt idx="0">
                  <c:v>0.192</c:v>
                </c:pt>
              </c:numCache>
            </c:numRef>
          </c:val>
        </c:ser>
        <c:ser>
          <c:idx val="2"/>
          <c:order val="2"/>
          <c:tx>
            <c:strRef>
              <c:f>frecuencias!$B$613</c:f>
              <c:strCache>
                <c:ptCount val="1"/>
                <c:pt idx="0">
                  <c:v>Buena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frecuencias!$D$613</c:f>
              <c:numCache>
                <c:formatCode>0.0%</c:formatCode>
                <c:ptCount val="1"/>
                <c:pt idx="0">
                  <c:v>0.47499999999999998</c:v>
                </c:pt>
              </c:numCache>
            </c:numRef>
          </c:val>
        </c:ser>
        <c:ser>
          <c:idx val="3"/>
          <c:order val="3"/>
          <c:tx>
            <c:strRef>
              <c:f>frecuencias!$B$614</c:f>
              <c:strCache>
                <c:ptCount val="1"/>
                <c:pt idx="0">
                  <c:v>Muy Buena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093893159209304E-3"/>
                  <c:y val="-4.5315910358487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frecuencias!$D$614</c:f>
              <c:numCache>
                <c:formatCode>0.0%</c:formatCode>
                <c:ptCount val="1"/>
                <c:pt idx="0">
                  <c:v>0.129</c:v>
                </c:pt>
              </c:numCache>
            </c:numRef>
          </c:val>
        </c:ser>
        <c:ser>
          <c:idx val="4"/>
          <c:order val="4"/>
          <c:tx>
            <c:strRef>
              <c:f>frecuencias!$B$615</c:f>
              <c:strCache>
                <c:ptCount val="1"/>
                <c:pt idx="0">
                  <c:v>No Existe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093893159208758E-3"/>
                  <c:y val="-5.9259267391867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frecuencias!$D$615</c:f>
              <c:numCache>
                <c:formatCode>0.0%</c:formatCode>
                <c:ptCount val="1"/>
                <c:pt idx="0">
                  <c:v>0.01</c:v>
                </c:pt>
              </c:numCache>
            </c:numRef>
          </c:val>
        </c:ser>
        <c:ser>
          <c:idx val="5"/>
          <c:order val="5"/>
          <c:tx>
            <c:strRef>
              <c:f>frecuencias!$B$616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880174961683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frecuencias!$D$616</c:f>
              <c:numCache>
                <c:formatCode>0.0%</c:formatCode>
                <c:ptCount val="1"/>
                <c:pt idx="0">
                  <c:v>4.3999999999999997E-2</c:v>
                </c:pt>
              </c:numCache>
            </c:numRef>
          </c:val>
        </c:ser>
        <c:ser>
          <c:idx val="6"/>
          <c:order val="6"/>
          <c:tx>
            <c:strRef>
              <c:f>frecuencias!$B$617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23473289802326E-3"/>
                  <c:y val="-3.8344231841796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frecuencias!$D$617</c:f>
              <c:numCache>
                <c:formatCode>0.0%</c:formatCode>
                <c:ptCount val="1"/>
                <c:pt idx="0">
                  <c:v>9.4E-2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11521792"/>
        <c:axId val="111523328"/>
        <c:axId val="0"/>
      </c:bar3DChart>
      <c:catAx>
        <c:axId val="111521792"/>
        <c:scaling>
          <c:orientation val="minMax"/>
        </c:scaling>
        <c:delete val="1"/>
        <c:axPos val="b"/>
        <c:majorTickMark val="out"/>
        <c:minorTickMark val="none"/>
        <c:tickLblPos val="nextTo"/>
        <c:crossAx val="111523328"/>
        <c:crosses val="autoZero"/>
        <c:auto val="1"/>
        <c:lblAlgn val="ctr"/>
        <c:lblOffset val="100"/>
        <c:noMultiLvlLbl val="0"/>
      </c:catAx>
      <c:valAx>
        <c:axId val="11152332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11521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863818882842565"/>
          <c:y val="9.9290474766603548E-2"/>
          <c:w val="0.1494607142540102"/>
          <c:h val="0.7426192232300076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3398032337015326E-2"/>
          <c:y val="8.5156977731490238E-2"/>
          <c:w val="0.74564765382475551"/>
          <c:h val="0.873640911716774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frecuencias!$B$642</c:f>
              <c:strCache>
                <c:ptCount val="1"/>
                <c:pt idx="0">
                  <c:v>Mala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1068702290076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frecuencias!$D$642</c:f>
              <c:numCache>
                <c:formatCode>0.0%</c:formatCode>
                <c:ptCount val="1"/>
                <c:pt idx="0">
                  <c:v>3.7999999999999999E-2</c:v>
                </c:pt>
              </c:numCache>
            </c:numRef>
          </c:val>
        </c:ser>
        <c:ser>
          <c:idx val="1"/>
          <c:order val="1"/>
          <c:tx>
            <c:strRef>
              <c:f>frecuencias!$B$643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15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frecuencias!$D$643</c:f>
              <c:numCache>
                <c:formatCode>0.0%</c:formatCode>
                <c:ptCount val="1"/>
                <c:pt idx="0">
                  <c:v>0.27400000000000002</c:v>
                </c:pt>
              </c:numCache>
            </c:numRef>
          </c:val>
        </c:ser>
        <c:ser>
          <c:idx val="2"/>
          <c:order val="2"/>
          <c:tx>
            <c:strRef>
              <c:f>frecuencias!$B$644</c:f>
              <c:strCache>
                <c:ptCount val="1"/>
                <c:pt idx="0">
                  <c:v>Buena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frecuencias!$D$644</c:f>
              <c:numCache>
                <c:formatCode>0.0%</c:formatCode>
                <c:ptCount val="1"/>
                <c:pt idx="0">
                  <c:v>0.436</c:v>
                </c:pt>
              </c:numCache>
            </c:numRef>
          </c:val>
        </c:ser>
        <c:ser>
          <c:idx val="3"/>
          <c:order val="3"/>
          <c:tx>
            <c:strRef>
              <c:f>frecuencias!$B$645</c:f>
              <c:strCache>
                <c:ptCount val="1"/>
                <c:pt idx="0">
                  <c:v>Muy Buena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9761562897234665E-3"/>
                  <c:y val="-4.6666678915138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frecuencias!$D$645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ser>
          <c:idx val="4"/>
          <c:order val="4"/>
          <c:tx>
            <c:strRef>
              <c:f>frecuencias!$B$646</c:f>
              <c:strCache>
                <c:ptCount val="1"/>
                <c:pt idx="0">
                  <c:v>No Existe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801302414362779E-3"/>
                  <c:y val="-4.333334470691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frecuencias!$D$646</c:f>
              <c:numCache>
                <c:formatCode>0.0%</c:formatCode>
                <c:ptCount val="1"/>
                <c:pt idx="0">
                  <c:v>1.7999999999999999E-2</c:v>
                </c:pt>
              </c:numCache>
            </c:numRef>
          </c:val>
        </c:ser>
        <c:ser>
          <c:idx val="5"/>
          <c:order val="5"/>
          <c:tx>
            <c:strRef>
              <c:f>frecuencias!$B$647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841041931489782E-3"/>
                  <c:y val="-4.000001049869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frecuencias!$D$647</c:f>
              <c:numCache>
                <c:formatCode>0.0%</c:formatCode>
                <c:ptCount val="1"/>
                <c:pt idx="0">
                  <c:v>4.2999999999999997E-2</c:v>
                </c:pt>
              </c:numCache>
            </c:numRef>
          </c:val>
        </c:ser>
        <c:ser>
          <c:idx val="6"/>
          <c:order val="6"/>
          <c:tx>
            <c:strRef>
              <c:f>frecuencias!$B$648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5628653115969E-2"/>
                  <c:y val="-4.333334470691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frecuencias!$D$648</c:f>
              <c:numCache>
                <c:formatCode>0.0%</c:formatCode>
                <c:ptCount val="1"/>
                <c:pt idx="0">
                  <c:v>9.4E-2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32273280"/>
        <c:axId val="132274816"/>
        <c:axId val="0"/>
      </c:bar3DChart>
      <c:catAx>
        <c:axId val="132273280"/>
        <c:scaling>
          <c:orientation val="minMax"/>
        </c:scaling>
        <c:delete val="1"/>
        <c:axPos val="b"/>
        <c:majorTickMark val="out"/>
        <c:minorTickMark val="none"/>
        <c:tickLblPos val="nextTo"/>
        <c:crossAx val="132274816"/>
        <c:crosses val="autoZero"/>
        <c:auto val="1"/>
        <c:lblAlgn val="ctr"/>
        <c:lblOffset val="100"/>
        <c:noMultiLvlLbl val="0"/>
      </c:catAx>
      <c:valAx>
        <c:axId val="13227481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32273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475047922380494"/>
          <c:y val="0.17478059488088285"/>
          <c:w val="0.1663406175351676"/>
          <c:h val="0.69046243899819426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65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004308222725449E-2"/>
          <c:y val="7.4178896589840559E-2"/>
          <c:w val="0.77057150289781529"/>
          <c:h val="0.914930287384537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frecuencias!$B$706</c:f>
              <c:strCache>
                <c:ptCount val="1"/>
                <c:pt idx="0">
                  <c:v>Mala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1068702290076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frecuencias!$D$706</c:f>
              <c:numCache>
                <c:formatCode>0.0%</c:formatCode>
                <c:ptCount val="1"/>
                <c:pt idx="0">
                  <c:v>4.1000000000000002E-2</c:v>
                </c:pt>
              </c:numCache>
            </c:numRef>
          </c:val>
        </c:ser>
        <c:ser>
          <c:idx val="1"/>
          <c:order val="1"/>
          <c:tx>
            <c:strRef>
              <c:f>frecuencias!$B$707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frecuencias!$D$707</c:f>
              <c:numCache>
                <c:formatCode>0.0%</c:formatCode>
                <c:ptCount val="1"/>
                <c:pt idx="0">
                  <c:v>0.182</c:v>
                </c:pt>
              </c:numCache>
            </c:numRef>
          </c:val>
        </c:ser>
        <c:ser>
          <c:idx val="2"/>
          <c:order val="2"/>
          <c:tx>
            <c:strRef>
              <c:f>frecuencias!$B$708</c:f>
              <c:strCache>
                <c:ptCount val="1"/>
                <c:pt idx="0">
                  <c:v>Buena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39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frecuencias!$D$708</c:f>
              <c:numCache>
                <c:formatCode>0.0%</c:formatCode>
                <c:ptCount val="1"/>
                <c:pt idx="0">
                  <c:v>0.40699999999999997</c:v>
                </c:pt>
              </c:numCache>
            </c:numRef>
          </c:val>
        </c:ser>
        <c:ser>
          <c:idx val="3"/>
          <c:order val="3"/>
          <c:tx>
            <c:strRef>
              <c:f>frecuencias!$B$709</c:f>
              <c:strCache>
                <c:ptCount val="1"/>
                <c:pt idx="0">
                  <c:v>Muy Buena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08932501825498E-3"/>
                  <c:y val="-3.0283913677863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frecuencias!$D$709</c:f>
              <c:numCache>
                <c:formatCode>0.0%</c:formatCode>
                <c:ptCount val="1"/>
                <c:pt idx="0">
                  <c:v>0.22900000000000001</c:v>
                </c:pt>
              </c:numCache>
            </c:numRef>
          </c:val>
        </c:ser>
        <c:ser>
          <c:idx val="4"/>
          <c:order val="4"/>
          <c:tx>
            <c:strRef>
              <c:f>frecuencias!$B$710</c:f>
              <c:strCache>
                <c:ptCount val="1"/>
                <c:pt idx="0">
                  <c:v>No Existe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202948058186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frecuencias!$D$710</c:f>
              <c:numCache>
                <c:formatCode>0.0%</c:formatCode>
                <c:ptCount val="1"/>
                <c:pt idx="0">
                  <c:v>3.0000000000000001E-3</c:v>
                </c:pt>
              </c:numCache>
            </c:numRef>
          </c:val>
        </c:ser>
        <c:ser>
          <c:idx val="5"/>
          <c:order val="5"/>
          <c:tx>
            <c:strRef>
              <c:f>frecuencias!$B$711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531263756389244E-2"/>
                  <c:y val="-6.393270665326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frecuencias!$D$711</c:f>
              <c:numCache>
                <c:formatCode>0.0%</c:formatCode>
                <c:ptCount val="1"/>
                <c:pt idx="0">
                  <c:v>4.3999999999999997E-2</c:v>
                </c:pt>
              </c:numCache>
            </c:numRef>
          </c:val>
        </c:ser>
        <c:ser>
          <c:idx val="6"/>
          <c:order val="6"/>
          <c:tx>
            <c:strRef>
              <c:f>frecuencias!$B$712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5223312545637452E-3"/>
                  <c:y val="-5.0473189463105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frecuencias!$D$712</c:f>
              <c:numCache>
                <c:formatCode>0.0%</c:formatCode>
                <c:ptCount val="1"/>
                <c:pt idx="0">
                  <c:v>9.4E-2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76544640"/>
        <c:axId val="94930048"/>
        <c:axId val="0"/>
      </c:bar3DChart>
      <c:catAx>
        <c:axId val="76544640"/>
        <c:scaling>
          <c:orientation val="minMax"/>
        </c:scaling>
        <c:delete val="1"/>
        <c:axPos val="b"/>
        <c:majorTickMark val="out"/>
        <c:minorTickMark val="none"/>
        <c:tickLblPos val="nextTo"/>
        <c:crossAx val="94930048"/>
        <c:crosses val="autoZero"/>
        <c:auto val="1"/>
        <c:lblAlgn val="ctr"/>
        <c:lblOffset val="100"/>
        <c:noMultiLvlLbl val="0"/>
      </c:catAx>
      <c:valAx>
        <c:axId val="9493004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765446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9922207805288448"/>
          <c:y val="0.22478069107340964"/>
          <c:w val="0.16887696035738198"/>
          <c:h val="0.61712936656113859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7886110481877063E-2"/>
          <c:y val="0.17849028692306437"/>
          <c:w val="0.78005625293536207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frecuencias!$B$737</c:f>
              <c:strCache>
                <c:ptCount val="1"/>
                <c:pt idx="0">
                  <c:v>Mala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9920520965744891E-3"/>
                  <c:y val="-6.1068766404199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frecuencias!$D$737</c:f>
              <c:numCache>
                <c:formatCode>0.0%</c:formatCode>
                <c:ptCount val="1"/>
                <c:pt idx="0">
                  <c:v>6.6000000000000003E-2</c:v>
                </c:pt>
              </c:numCache>
            </c:numRef>
          </c:val>
        </c:ser>
        <c:ser>
          <c:idx val="1"/>
          <c:order val="1"/>
          <c:tx>
            <c:strRef>
              <c:f>frecuencias!$B$738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frecuencias!$D$738</c:f>
              <c:numCache>
                <c:formatCode>0.0%</c:formatCode>
                <c:ptCount val="1"/>
                <c:pt idx="0">
                  <c:v>0.30199999999999999</c:v>
                </c:pt>
              </c:numCache>
            </c:numRef>
          </c:val>
        </c:ser>
        <c:ser>
          <c:idx val="2"/>
          <c:order val="2"/>
          <c:tx>
            <c:strRef>
              <c:f>frecuencias!$B$739</c:f>
              <c:strCache>
                <c:ptCount val="1"/>
                <c:pt idx="0">
                  <c:v>Buena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frecuencias!$D$739</c:f>
              <c:numCache>
                <c:formatCode>0.0%</c:formatCode>
                <c:ptCount val="1"/>
                <c:pt idx="0">
                  <c:v>0.373</c:v>
                </c:pt>
              </c:numCache>
            </c:numRef>
          </c:val>
        </c:ser>
        <c:ser>
          <c:idx val="3"/>
          <c:order val="3"/>
          <c:tx>
            <c:strRef>
              <c:f>frecuencias!$B$740</c:f>
              <c:strCache>
                <c:ptCount val="1"/>
                <c:pt idx="0">
                  <c:v>Muy Buena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801302414362223E-3"/>
                  <c:y val="-6.4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frecuencias!$D$740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ser>
          <c:idx val="4"/>
          <c:order val="4"/>
          <c:tx>
            <c:strRef>
              <c:f>frecuencias!$B$741</c:f>
              <c:strCache>
                <c:ptCount val="1"/>
                <c:pt idx="0">
                  <c:v>No Existe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841041931489782E-3"/>
                  <c:y val="-3.2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frecuencias!$D$741</c:f>
              <c:numCache>
                <c:formatCode>0.0%</c:formatCode>
                <c:ptCount val="1"/>
                <c:pt idx="0">
                  <c:v>2.3E-2</c:v>
                </c:pt>
              </c:numCache>
            </c:numRef>
          </c:val>
        </c:ser>
        <c:ser>
          <c:idx val="5"/>
          <c:order val="5"/>
          <c:tx>
            <c:strRef>
              <c:f>frecuencias!$B$742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3333333333333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frecuencias!$D$742</c:f>
              <c:numCache>
                <c:formatCode>0.0%</c:formatCode>
                <c:ptCount val="1"/>
                <c:pt idx="0">
                  <c:v>4.4999999999999998E-2</c:v>
                </c:pt>
              </c:numCache>
            </c:numRef>
          </c:val>
        </c:ser>
        <c:ser>
          <c:idx val="6"/>
          <c:order val="6"/>
          <c:tx>
            <c:strRef>
              <c:f>frecuencias!$B$743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3333333333333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frecuencias!$D$743</c:f>
              <c:numCache>
                <c:formatCode>0.0%</c:formatCode>
                <c:ptCount val="1"/>
                <c:pt idx="0">
                  <c:v>9.4E-2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01249024"/>
        <c:axId val="111454080"/>
        <c:axId val="0"/>
      </c:bar3DChart>
      <c:catAx>
        <c:axId val="101249024"/>
        <c:scaling>
          <c:orientation val="minMax"/>
        </c:scaling>
        <c:delete val="1"/>
        <c:axPos val="b"/>
        <c:majorTickMark val="out"/>
        <c:minorTickMark val="none"/>
        <c:tickLblPos val="nextTo"/>
        <c:crossAx val="111454080"/>
        <c:crosses val="autoZero"/>
        <c:auto val="1"/>
        <c:lblAlgn val="ctr"/>
        <c:lblOffset val="100"/>
        <c:noMultiLvlLbl val="0"/>
      </c:catAx>
      <c:valAx>
        <c:axId val="111454080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01249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3018284330620284"/>
          <c:y val="0.22478062176832803"/>
          <c:w val="0.13791611065451836"/>
          <c:h val="0.70246232844872591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4735144188346994E-2"/>
          <c:y val="0.17849028692306446"/>
          <c:w val="0.5945490063163454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frecuencias!$B$808</c:f>
              <c:strCache>
                <c:ptCount val="1"/>
                <c:pt idx="0">
                  <c:v>Mala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1068702290076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frecuencias!$D$808</c:f>
              <c:numCache>
                <c:formatCode>0.0%</c:formatCode>
                <c:ptCount val="1"/>
                <c:pt idx="0">
                  <c:v>5.2999999999999999E-2</c:v>
                </c:pt>
              </c:numCache>
            </c:numRef>
          </c:val>
        </c:ser>
        <c:ser>
          <c:idx val="1"/>
          <c:order val="1"/>
          <c:tx>
            <c:strRef>
              <c:f>frecuencias!$B$809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frecuencias!$D$809</c:f>
              <c:numCache>
                <c:formatCode>0.0%</c:formatCode>
                <c:ptCount val="1"/>
                <c:pt idx="0">
                  <c:v>0.20100000000000001</c:v>
                </c:pt>
              </c:numCache>
            </c:numRef>
          </c:val>
        </c:ser>
        <c:ser>
          <c:idx val="2"/>
          <c:order val="2"/>
          <c:tx>
            <c:strRef>
              <c:f>frecuencias!$B$810</c:f>
              <c:strCache>
                <c:ptCount val="1"/>
                <c:pt idx="0">
                  <c:v>Buena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frecuencias!$D$810</c:f>
              <c:numCache>
                <c:formatCode>0.0%</c:formatCode>
                <c:ptCount val="1"/>
                <c:pt idx="0">
                  <c:v>0.37</c:v>
                </c:pt>
              </c:numCache>
            </c:numRef>
          </c:val>
        </c:ser>
        <c:ser>
          <c:idx val="3"/>
          <c:order val="3"/>
          <c:tx>
            <c:strRef>
              <c:f>frecuencias!$B$811</c:f>
              <c:strCache>
                <c:ptCount val="1"/>
                <c:pt idx="0">
                  <c:v>Muy Buena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00000539932533E-2"/>
                  <c:y val="-3.1764699997276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frecuencias!$D$811</c:f>
              <c:numCache>
                <c:formatCode>0.0%</c:formatCode>
                <c:ptCount val="1"/>
                <c:pt idx="0">
                  <c:v>0.22800000000000001</c:v>
                </c:pt>
              </c:numCache>
            </c:numRef>
          </c:val>
        </c:ser>
        <c:ser>
          <c:idx val="4"/>
          <c:order val="4"/>
          <c:tx>
            <c:strRef>
              <c:f>frecuencias!$B$812</c:f>
              <c:strCache>
                <c:ptCount val="1"/>
                <c:pt idx="0">
                  <c:v>No Existe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8571431656757331E-3"/>
                  <c:y val="-5.2941166662127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frecuencias!$D$812</c:f>
              <c:numCache>
                <c:formatCode>0.0%</c:formatCode>
                <c:ptCount val="1"/>
                <c:pt idx="0">
                  <c:v>0.01</c:v>
                </c:pt>
              </c:numCache>
            </c:numRef>
          </c:val>
        </c:ser>
        <c:ser>
          <c:idx val="5"/>
          <c:order val="5"/>
          <c:tx>
            <c:strRef>
              <c:f>frecuencias!$B$813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142857914189333E-3"/>
                  <c:y val="-3.8823522218893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frecuencias!$D$813</c:f>
              <c:numCache>
                <c:formatCode>0.0%</c:formatCode>
                <c:ptCount val="1"/>
                <c:pt idx="0">
                  <c:v>4.3999999999999997E-2</c:v>
                </c:pt>
              </c:numCache>
            </c:numRef>
          </c:val>
        </c:ser>
        <c:ser>
          <c:idx val="6"/>
          <c:order val="6"/>
          <c:tx>
            <c:strRef>
              <c:f>frecuencias!$B$814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8571431656756698E-3"/>
                  <c:y val="-3.8823522218893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frecuencias!$D$814</c:f>
              <c:numCache>
                <c:formatCode>0.0%</c:formatCode>
                <c:ptCount val="1"/>
                <c:pt idx="0">
                  <c:v>9.4E-2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32182400"/>
        <c:axId val="132183936"/>
        <c:axId val="0"/>
      </c:bar3DChart>
      <c:catAx>
        <c:axId val="132182400"/>
        <c:scaling>
          <c:orientation val="minMax"/>
        </c:scaling>
        <c:delete val="1"/>
        <c:axPos val="b"/>
        <c:majorTickMark val="out"/>
        <c:minorTickMark val="none"/>
        <c:tickLblPos val="nextTo"/>
        <c:crossAx val="132183936"/>
        <c:crosses val="autoZero"/>
        <c:auto val="1"/>
        <c:lblAlgn val="ctr"/>
        <c:lblOffset val="100"/>
        <c:noMultiLvlLbl val="0"/>
      </c:catAx>
      <c:valAx>
        <c:axId val="13218393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321824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255251877299124"/>
          <c:y val="8.3604362288938486E-2"/>
          <c:w val="0.198689488138307"/>
          <c:h val="0.78301149522085134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8723375853073282E-2"/>
          <c:y val="0.18595707841618445"/>
          <c:w val="0.6561701038906816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frecuencias!$B$837</c:f>
              <c:strCache>
                <c:ptCount val="1"/>
                <c:pt idx="0">
                  <c:v>Mala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1068702290076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frecuencias!$D$837</c:f>
              <c:numCache>
                <c:formatCode>0.0%</c:formatCode>
                <c:ptCount val="1"/>
                <c:pt idx="0">
                  <c:v>4.0774719673802244E-2</c:v>
                </c:pt>
              </c:numCache>
            </c:numRef>
          </c:val>
        </c:ser>
        <c:ser>
          <c:idx val="1"/>
          <c:order val="1"/>
          <c:tx>
            <c:strRef>
              <c:f>frecuencias!$B$838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frecuencias!$D$838</c:f>
              <c:numCache>
                <c:formatCode>0.0%</c:formatCode>
                <c:ptCount val="1"/>
                <c:pt idx="0">
                  <c:v>0.20795107033639143</c:v>
                </c:pt>
              </c:numCache>
            </c:numRef>
          </c:val>
        </c:ser>
        <c:ser>
          <c:idx val="2"/>
          <c:order val="2"/>
          <c:tx>
            <c:strRef>
              <c:f>frecuencias!$B$839</c:f>
              <c:strCache>
                <c:ptCount val="1"/>
                <c:pt idx="0">
                  <c:v>Buena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frecuencias!$D$839</c:f>
              <c:numCache>
                <c:formatCode>0.0%</c:formatCode>
                <c:ptCount val="1"/>
                <c:pt idx="0">
                  <c:v>0.36901121304791029</c:v>
                </c:pt>
              </c:numCache>
            </c:numRef>
          </c:val>
        </c:ser>
        <c:ser>
          <c:idx val="3"/>
          <c:order val="3"/>
          <c:tx>
            <c:strRef>
              <c:f>frecuencias!$B$840</c:f>
              <c:strCache>
                <c:ptCount val="1"/>
                <c:pt idx="0">
                  <c:v>Muy Buena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520665237402539E-2"/>
                  <c:y val="-3.7333341172355101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frecuencias!$D$840</c:f>
              <c:numCache>
                <c:formatCode>0.0%</c:formatCode>
                <c:ptCount val="1"/>
                <c:pt idx="0">
                  <c:v>0.23751274209989806</c:v>
                </c:pt>
              </c:numCache>
            </c:numRef>
          </c:val>
        </c:ser>
        <c:ser>
          <c:idx val="4"/>
          <c:order val="4"/>
          <c:tx>
            <c:strRef>
              <c:f>frecuencias!$B$841</c:f>
              <c:strCache>
                <c:ptCount val="1"/>
                <c:pt idx="0">
                  <c:v>No Existe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23617414174275E-2"/>
                  <c:y val="-5.973334587576816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frecuencias!$D$841</c:f>
              <c:numCache>
                <c:formatCode>0.0%</c:formatCode>
                <c:ptCount val="1"/>
                <c:pt idx="0">
                  <c:v>9.1743119266055051E-3</c:v>
                </c:pt>
              </c:numCache>
            </c:numRef>
          </c:val>
        </c:ser>
        <c:ser>
          <c:idx val="5"/>
          <c:order val="5"/>
          <c:tx>
            <c:strRef>
              <c:f>frecuencias!$B$842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177130606307471E-3"/>
                  <c:y val="-4.4800009406826123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frecuencias!$D$842</c:f>
              <c:numCache>
                <c:formatCode>0.0%</c:formatCode>
                <c:ptCount val="1"/>
                <c:pt idx="0">
                  <c:v>4.1794087665647302E-2</c:v>
                </c:pt>
              </c:numCache>
            </c:numRef>
          </c:val>
        </c:ser>
        <c:ser>
          <c:idx val="6"/>
          <c:order val="6"/>
          <c:tx>
            <c:strRef>
              <c:f>frecuencias!$B$843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88565303153735E-3"/>
                  <c:y val="-4.8533343524061634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frecuencias!$D$843</c:f>
              <c:numCache>
                <c:formatCode>0.0%</c:formatCode>
                <c:ptCount val="1"/>
                <c:pt idx="0">
                  <c:v>9.3781855249745152E-2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89291904"/>
        <c:axId val="189328384"/>
        <c:axId val="0"/>
      </c:bar3DChart>
      <c:catAx>
        <c:axId val="189291904"/>
        <c:scaling>
          <c:orientation val="minMax"/>
        </c:scaling>
        <c:delete val="1"/>
        <c:axPos val="b"/>
        <c:majorTickMark val="out"/>
        <c:minorTickMark val="none"/>
        <c:tickLblPos val="nextTo"/>
        <c:crossAx val="189328384"/>
        <c:crosses val="autoZero"/>
        <c:auto val="1"/>
        <c:lblAlgn val="ctr"/>
        <c:lblOffset val="100"/>
        <c:noMultiLvlLbl val="0"/>
      </c:catAx>
      <c:valAx>
        <c:axId val="18932838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9291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9463156834515325"/>
          <c:y val="9.7847196893303873E-2"/>
          <c:w val="0.1734675885604593"/>
          <c:h val="0.80379583342272953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65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7623003928386092E-2"/>
          <c:y val="0.16737907046396311"/>
          <c:w val="0.68622911029362599"/>
          <c:h val="0.79141855018414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frecuencias!$B$867</c:f>
              <c:strCache>
                <c:ptCount val="1"/>
                <c:pt idx="0">
                  <c:v>Mala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1068702290076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frecuencias!$D$867</c:f>
              <c:numCache>
                <c:formatCode>0.0%</c:formatCode>
                <c:ptCount val="1"/>
                <c:pt idx="0">
                  <c:v>5.8000000000000003E-2</c:v>
                </c:pt>
              </c:numCache>
            </c:numRef>
          </c:val>
        </c:ser>
        <c:ser>
          <c:idx val="1"/>
          <c:order val="1"/>
          <c:tx>
            <c:strRef>
              <c:f>frecuencias!$B$868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frecuencias!$D$868</c:f>
              <c:numCache>
                <c:formatCode>0.0%</c:formatCode>
                <c:ptCount val="1"/>
                <c:pt idx="0">
                  <c:v>0.218</c:v>
                </c:pt>
              </c:numCache>
            </c:numRef>
          </c:val>
        </c:ser>
        <c:ser>
          <c:idx val="2"/>
          <c:order val="2"/>
          <c:tx>
            <c:strRef>
              <c:f>frecuencias!$B$869</c:f>
              <c:strCache>
                <c:ptCount val="1"/>
                <c:pt idx="0">
                  <c:v>Buena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frecuencias!$D$869</c:f>
              <c:numCache>
                <c:formatCode>0.0%</c:formatCode>
                <c:ptCount val="1"/>
                <c:pt idx="0">
                  <c:v>0.40200000000000002</c:v>
                </c:pt>
              </c:numCache>
            </c:numRef>
          </c:val>
        </c:ser>
        <c:ser>
          <c:idx val="3"/>
          <c:order val="3"/>
          <c:tx>
            <c:strRef>
              <c:f>frecuencias!$B$870</c:f>
              <c:strCache>
                <c:ptCount val="1"/>
                <c:pt idx="0">
                  <c:v>Muy Buena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526571191716958E-2"/>
                  <c:y val="-5.5555539353881717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frecuencias!$D$870</c:f>
              <c:numCache>
                <c:formatCode>0.0%</c:formatCode>
                <c:ptCount val="1"/>
                <c:pt idx="0">
                  <c:v>0.182</c:v>
                </c:pt>
              </c:numCache>
            </c:numRef>
          </c:val>
        </c:ser>
        <c:ser>
          <c:idx val="4"/>
          <c:order val="4"/>
          <c:tx>
            <c:strRef>
              <c:f>frecuencias!$B$871</c:f>
              <c:strCache>
                <c:ptCount val="1"/>
                <c:pt idx="0">
                  <c:v>No Existe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118094185408703E-3"/>
                  <c:y val="-5.9259241977473905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frecuencias!$D$871</c:f>
              <c:numCache>
                <c:formatCode>0.0%</c:formatCode>
                <c:ptCount val="1"/>
                <c:pt idx="0">
                  <c:v>4.0000000000000001E-3</c:v>
                </c:pt>
              </c:numCache>
            </c:numRef>
          </c:val>
        </c:ser>
        <c:ser>
          <c:idx val="5"/>
          <c:order val="5"/>
          <c:tx>
            <c:strRef>
              <c:f>frecuencias!$B$872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29523546352176E-3"/>
                  <c:y val="-4.8148134106697549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frecuencias!$D$872</c:f>
              <c:numCache>
                <c:formatCode>0.0%</c:formatCode>
                <c:ptCount val="1"/>
                <c:pt idx="0">
                  <c:v>4.2000000000000003E-2</c:v>
                </c:pt>
              </c:numCache>
            </c:numRef>
          </c:val>
        </c:ser>
        <c:ser>
          <c:idx val="6"/>
          <c:order val="6"/>
          <c:tx>
            <c:strRef>
              <c:f>frecuencias!$B$873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29523546352176E-3"/>
                  <c:y val="-7.037034984825026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frecuencias!$D$873</c:f>
              <c:numCache>
                <c:formatCode>0.0%</c:formatCode>
                <c:ptCount val="1"/>
                <c:pt idx="0">
                  <c:v>9.4E-2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31730432"/>
        <c:axId val="132224896"/>
        <c:axId val="0"/>
      </c:bar3DChart>
      <c:catAx>
        <c:axId val="131730432"/>
        <c:scaling>
          <c:orientation val="minMax"/>
        </c:scaling>
        <c:delete val="1"/>
        <c:axPos val="b"/>
        <c:majorTickMark val="out"/>
        <c:minorTickMark val="none"/>
        <c:tickLblPos val="nextTo"/>
        <c:crossAx val="132224896"/>
        <c:crosses val="autoZero"/>
        <c:auto val="1"/>
        <c:lblAlgn val="ctr"/>
        <c:lblOffset val="100"/>
        <c:noMultiLvlLbl val="0"/>
      </c:catAx>
      <c:valAx>
        <c:axId val="13222489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31730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86789052721285"/>
          <c:y val="3.9595374902461518E-2"/>
          <c:w val="0.15242626802427595"/>
          <c:h val="0.94188607505142929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65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7535018136058826E-3"/>
          <c:y val="0.17064716052272333"/>
          <c:w val="0.76520706929327764"/>
          <c:h val="0.788150752462327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frecuencias!$B$899</c:f>
              <c:strCache>
                <c:ptCount val="1"/>
                <c:pt idx="0">
                  <c:v>Ampliar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2.5774579041352774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frecuencias!$D$899</c:f>
              <c:numCache>
                <c:formatCode>0.0%</c:formatCode>
                <c:ptCount val="1"/>
                <c:pt idx="0">
                  <c:v>0.34760448521916409</c:v>
                </c:pt>
              </c:numCache>
            </c:numRef>
          </c:val>
        </c:ser>
        <c:ser>
          <c:idx val="1"/>
          <c:order val="1"/>
          <c:tx>
            <c:strRef>
              <c:f>frecuencias!$B$900</c:f>
              <c:strCache>
                <c:ptCount val="1"/>
                <c:pt idx="0">
                  <c:v>Mantener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frecuencias!$D$900</c:f>
              <c:numCache>
                <c:formatCode>0.0%</c:formatCode>
                <c:ptCount val="1"/>
                <c:pt idx="0">
                  <c:v>0.3781855249745158</c:v>
                </c:pt>
              </c:numCache>
            </c:numRef>
          </c:val>
        </c:ser>
        <c:ser>
          <c:idx val="2"/>
          <c:order val="2"/>
          <c:tx>
            <c:strRef>
              <c:f>frecuencias!$B$901</c:f>
              <c:strCache>
                <c:ptCount val="1"/>
                <c:pt idx="0">
                  <c:v>Reducir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1696812567738198E-2"/>
                  <c:y val="-6.666664608101093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frecuencias!$D$901</c:f>
              <c:numCache>
                <c:formatCode>0.0%</c:formatCode>
                <c:ptCount val="1"/>
                <c:pt idx="0">
                  <c:v>0.13761467889908258</c:v>
                </c:pt>
              </c:numCache>
            </c:numRef>
          </c:val>
        </c:ser>
        <c:ser>
          <c:idx val="3"/>
          <c:order val="3"/>
          <c:tx>
            <c:strRef>
              <c:f>frecuencias!$B$902</c:f>
              <c:strCache>
                <c:ptCount val="1"/>
                <c:pt idx="0">
                  <c:v>No Contesto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409926540102325E-3"/>
                  <c:y val="-7.4509780914071053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frecuencias!$D$902</c:f>
              <c:numCache>
                <c:formatCode>0.0%</c:formatCode>
                <c:ptCount val="1"/>
                <c:pt idx="0">
                  <c:v>4.1794087665647302E-2</c:v>
                </c:pt>
              </c:numCache>
            </c:numRef>
          </c:val>
        </c:ser>
        <c:ser>
          <c:idx val="4"/>
          <c:order val="4"/>
          <c:tx>
            <c:strRef>
              <c:f>frecuencias!$B$903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204963270051162E-3"/>
                  <c:y val="-6.666664608101093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frecuencias!$D$903</c:f>
              <c:numCache>
                <c:formatCode>0.0%</c:formatCode>
                <c:ptCount val="1"/>
                <c:pt idx="0">
                  <c:v>9.480122324159021E-2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03460224"/>
        <c:axId val="103466112"/>
        <c:axId val="0"/>
      </c:bar3DChart>
      <c:catAx>
        <c:axId val="103460224"/>
        <c:scaling>
          <c:orientation val="minMax"/>
        </c:scaling>
        <c:delete val="1"/>
        <c:axPos val="b"/>
        <c:majorTickMark val="out"/>
        <c:minorTickMark val="none"/>
        <c:tickLblPos val="nextTo"/>
        <c:crossAx val="103466112"/>
        <c:crosses val="autoZero"/>
        <c:auto val="1"/>
        <c:lblAlgn val="ctr"/>
        <c:lblOffset val="100"/>
        <c:noMultiLvlLbl val="0"/>
      </c:catAx>
      <c:valAx>
        <c:axId val="10346611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034602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406508710220748"/>
          <c:y val="0.11028031496062993"/>
          <c:w val="0.16403390052433919"/>
          <c:h val="0.74102137232845899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7116150811181407E-3"/>
          <c:y val="0.17008189259351703"/>
          <c:w val="0.74760372099815642"/>
          <c:h val="0.788715916983195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frecuencias!$B$928</c:f>
              <c:strCache>
                <c:ptCount val="1"/>
                <c:pt idx="0">
                  <c:v>Mala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5005358803531765E-3"/>
                  <c:y val="-1.902650502220285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frecuencias!$D$928</c:f>
              <c:numCache>
                <c:formatCode>0.0%</c:formatCode>
                <c:ptCount val="1"/>
                <c:pt idx="0">
                  <c:v>0.46279306829765543</c:v>
                </c:pt>
              </c:numCache>
            </c:numRef>
          </c:val>
        </c:ser>
        <c:ser>
          <c:idx val="1"/>
          <c:order val="1"/>
          <c:tx>
            <c:strRef>
              <c:f>frecuencias!$B$929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frecuencias!$D$929</c:f>
              <c:numCache>
                <c:formatCode>0.0%</c:formatCode>
                <c:ptCount val="1"/>
                <c:pt idx="0">
                  <c:v>0.34964322120285424</c:v>
                </c:pt>
              </c:numCache>
            </c:numRef>
          </c:val>
        </c:ser>
        <c:ser>
          <c:idx val="2"/>
          <c:order val="2"/>
          <c:tx>
            <c:strRef>
              <c:f>frecuencias!$B$930</c:f>
              <c:strCache>
                <c:ptCount val="1"/>
                <c:pt idx="0">
                  <c:v>Buena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8.6667171571390717E-3"/>
                  <c:y val="-6.3063057098384334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frecuencias!$D$930</c:f>
              <c:numCache>
                <c:formatCode>0.0%</c:formatCode>
                <c:ptCount val="1"/>
                <c:pt idx="0">
                  <c:v>4.8929663608562692E-2</c:v>
                </c:pt>
              </c:numCache>
            </c:numRef>
          </c:val>
        </c:ser>
        <c:ser>
          <c:idx val="3"/>
          <c:order val="3"/>
          <c:tx>
            <c:strRef>
              <c:f>frecuencias!$B$931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05358803531765E-3"/>
                  <c:y val="-5.4654649485266341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frecuencias!$D$931</c:f>
              <c:numCache>
                <c:formatCode>0.0%</c:formatCode>
                <c:ptCount val="1"/>
                <c:pt idx="0">
                  <c:v>4.383282364933741E-2</c:v>
                </c:pt>
              </c:numCache>
            </c:numRef>
          </c:val>
        </c:ser>
        <c:ser>
          <c:idx val="4"/>
          <c:order val="4"/>
          <c:tx>
            <c:strRef>
              <c:f>frecuencias!$B$932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005358803531765E-3"/>
                  <c:y val="-4.2042038065589551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frecuencias!$D$932</c:f>
              <c:numCache>
                <c:formatCode>0.0%</c:formatCode>
                <c:ptCount val="1"/>
                <c:pt idx="0">
                  <c:v>9.480122324159021E-2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04441344"/>
        <c:axId val="104442880"/>
        <c:axId val="0"/>
      </c:bar3DChart>
      <c:catAx>
        <c:axId val="104441344"/>
        <c:scaling>
          <c:orientation val="minMax"/>
        </c:scaling>
        <c:delete val="1"/>
        <c:axPos val="b"/>
        <c:majorTickMark val="out"/>
        <c:minorTickMark val="none"/>
        <c:tickLblPos val="nextTo"/>
        <c:crossAx val="104442880"/>
        <c:crosses val="autoZero"/>
        <c:auto val="1"/>
        <c:lblAlgn val="ctr"/>
        <c:lblOffset val="100"/>
        <c:noMultiLvlLbl val="0"/>
      </c:catAx>
      <c:valAx>
        <c:axId val="104442880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044413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950282144833372"/>
          <c:y val="4.6686633495966384E-2"/>
          <c:w val="0.18859608163410235"/>
          <c:h val="0.82301402508735499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1257545761729966E-3"/>
          <c:y val="0.23241617882373539"/>
          <c:w val="0.69892504496696906"/>
          <c:h val="0.726381602864116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frecuencias!$B$954</c:f>
              <c:strCache>
                <c:ptCount val="1"/>
                <c:pt idx="0">
                  <c:v>Mala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0253917316520416E-3"/>
                  <c:y val="-2.788339587674055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frecuencias!$D$954</c:f>
              <c:numCache>
                <c:formatCode>0.0%</c:formatCode>
                <c:ptCount val="1"/>
                <c:pt idx="0">
                  <c:v>0.53900000000000003</c:v>
                </c:pt>
              </c:numCache>
            </c:numRef>
          </c:val>
        </c:ser>
        <c:ser>
          <c:idx val="1"/>
          <c:order val="1"/>
          <c:tx>
            <c:strRef>
              <c:f>frecuencias!$B$955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frecuencias!$D$955</c:f>
              <c:numCache>
                <c:formatCode>0.0%</c:formatCode>
                <c:ptCount val="1"/>
                <c:pt idx="0">
                  <c:v>0.28799999999999998</c:v>
                </c:pt>
              </c:numCache>
            </c:numRef>
          </c:val>
        </c:ser>
        <c:ser>
          <c:idx val="2"/>
          <c:order val="2"/>
          <c:tx>
            <c:strRef>
              <c:f>frecuencias!$B$956</c:f>
              <c:strCache>
                <c:ptCount val="1"/>
                <c:pt idx="0">
                  <c:v>Buena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4729607996181813E-2"/>
                  <c:y val="-6.2222225125563219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frecuencias!$D$956</c:f>
              <c:numCache>
                <c:formatCode>0.0%</c:formatCode>
                <c:ptCount val="1"/>
                <c:pt idx="0">
                  <c:v>3.5999999999999997E-2</c:v>
                </c:pt>
              </c:numCache>
            </c:numRef>
          </c:val>
        </c:ser>
        <c:ser>
          <c:idx val="3"/>
          <c:order val="3"/>
          <c:tx>
            <c:strRef>
              <c:f>frecuencias!$B$957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126958658260208E-3"/>
                  <c:y val="-7.0518521808971557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frecuencias!$D$957</c:f>
              <c:numCache>
                <c:formatCode>0.0%</c:formatCode>
                <c:ptCount val="1"/>
                <c:pt idx="0">
                  <c:v>4.2000000000000003E-2</c:v>
                </c:pt>
              </c:numCache>
            </c:numRef>
          </c:val>
        </c:ser>
        <c:ser>
          <c:idx val="4"/>
          <c:order val="4"/>
          <c:tx>
            <c:strRef>
              <c:f>frecuencias!$B$958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253917316520416E-3"/>
                  <c:y val="-6.637037346726736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frecuencias!$D$958</c:f>
              <c:numCache>
                <c:formatCode>0.0%</c:formatCode>
                <c:ptCount val="1"/>
                <c:pt idx="0">
                  <c:v>9.5000000000000001E-2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32351104"/>
        <c:axId val="157748224"/>
        <c:axId val="0"/>
      </c:bar3DChart>
      <c:catAx>
        <c:axId val="132351104"/>
        <c:scaling>
          <c:orientation val="minMax"/>
        </c:scaling>
        <c:delete val="1"/>
        <c:axPos val="b"/>
        <c:majorTickMark val="out"/>
        <c:minorTickMark val="none"/>
        <c:tickLblPos val="nextTo"/>
        <c:crossAx val="157748224"/>
        <c:crosses val="autoZero"/>
        <c:auto val="1"/>
        <c:lblAlgn val="ctr"/>
        <c:lblOffset val="100"/>
        <c:noMultiLvlLbl val="0"/>
      </c:catAx>
      <c:valAx>
        <c:axId val="15774822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32351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723001670245764"/>
          <c:y val="0.16826723932235746"/>
          <c:w val="0.16086900501073731"/>
          <c:h val="0.7905499085341605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8504952299991147E-4"/>
          <c:y val="0.16415783731175315"/>
          <c:w val="0.7169582896822998"/>
          <c:h val="0.794640136544839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frecuencias!$B$1508</c:f>
              <c:strCache>
                <c:ptCount val="1"/>
                <c:pt idx="0">
                  <c:v>Menos de 3 meses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6.5324237735150358E-3"/>
                  <c:y val="-3.7137235057282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frecuencias!$D$1508</c:f>
              <c:numCache>
                <c:formatCode>0.0%</c:formatCode>
                <c:ptCount val="1"/>
                <c:pt idx="0">
                  <c:v>3.5000000000000003E-2</c:v>
                </c:pt>
              </c:numCache>
            </c:numRef>
          </c:val>
        </c:ser>
        <c:ser>
          <c:idx val="1"/>
          <c:order val="1"/>
          <c:tx>
            <c:strRef>
              <c:f>frecuencias!$B$1509</c:f>
              <c:strCache>
                <c:ptCount val="1"/>
                <c:pt idx="0">
                  <c:v>De 3 meses a 6 meses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8.6772939579988599E-3"/>
                  <c:y val="-4.9063691883915218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frecuencias!$D$1509</c:f>
              <c:numCache>
                <c:formatCode>0.0%</c:formatCode>
                <c:ptCount val="1"/>
                <c:pt idx="0">
                  <c:v>5.8999999999999997E-2</c:v>
                </c:pt>
              </c:numCache>
            </c:numRef>
          </c:val>
        </c:ser>
        <c:ser>
          <c:idx val="2"/>
          <c:order val="2"/>
          <c:tx>
            <c:strRef>
              <c:f>frecuencias!$B$1510</c:f>
              <c:strCache>
                <c:ptCount val="1"/>
                <c:pt idx="0">
                  <c:v>De 6 meses a 1 año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8.6772939579988599E-3"/>
                  <c:y val="-1.7199016089882689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frecuencias!$D$1510</c:f>
              <c:numCache>
                <c:formatCode>0.0%</c:formatCode>
                <c:ptCount val="1"/>
                <c:pt idx="0">
                  <c:v>6.0999999999999999E-2</c:v>
                </c:pt>
              </c:numCache>
            </c:numRef>
          </c:val>
        </c:ser>
        <c:ser>
          <c:idx val="3"/>
          <c:order val="3"/>
          <c:tx>
            <c:strRef>
              <c:f>frecuencias!$B$1511</c:f>
              <c:strCache>
                <c:ptCount val="1"/>
                <c:pt idx="0">
                  <c:v>De 1 año a 1 año y medio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449045976021243E-3"/>
                  <c:y val="-1.7199016089882689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frecuencias!$D$1511</c:f>
              <c:numCache>
                <c:formatCode>0.0%</c:formatCode>
                <c:ptCount val="1"/>
                <c:pt idx="0">
                  <c:v>3.0000000000000001E-3</c:v>
                </c:pt>
              </c:numCache>
            </c:numRef>
          </c:val>
        </c:ser>
        <c:ser>
          <c:idx val="4"/>
          <c:order val="4"/>
          <c:tx>
            <c:strRef>
              <c:f>frecuencias!$B$1512</c:f>
              <c:strCache>
                <c:ptCount val="1"/>
                <c:pt idx="0">
                  <c:v>De 1 año y medio a 2 años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5561307470026554E-3"/>
                  <c:y val="-2.293202145317692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frecuencias!$D$1512</c:f>
              <c:numCache>
                <c:formatCode>0.0%</c:formatCode>
                <c:ptCount val="1"/>
                <c:pt idx="0">
                  <c:v>6.8000000000000005E-2</c:v>
                </c:pt>
              </c:numCache>
            </c:numRef>
          </c:val>
        </c:ser>
        <c:ser>
          <c:idx val="5"/>
          <c:order val="5"/>
          <c:tx>
            <c:strRef>
              <c:f>frecuencias!$B$1513</c:f>
              <c:strCache>
                <c:ptCount val="1"/>
                <c:pt idx="0">
                  <c:v>De 2 años a 5 años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673568964031864E-3"/>
                  <c:y val="-3.1531529498118264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frecuencias!$D$1513</c:f>
              <c:numCache>
                <c:formatCode>0.0%</c:formatCode>
                <c:ptCount val="1"/>
                <c:pt idx="0">
                  <c:v>2.5000000000000001E-2</c:v>
                </c:pt>
              </c:numCache>
            </c:numRef>
          </c:val>
        </c:ser>
        <c:ser>
          <c:idx val="6"/>
          <c:order val="6"/>
          <c:tx>
            <c:strRef>
              <c:f>frecuencias!$B$1514</c:f>
              <c:strCache>
                <c:ptCount val="1"/>
                <c:pt idx="0">
                  <c:v>De 5 años a 10 años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336784482015932E-3"/>
                  <c:y val="-2.293202145317692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frecuencias!$D$1514</c:f>
              <c:numCache>
                <c:formatCode>0.0%</c:formatCode>
                <c:ptCount val="1"/>
                <c:pt idx="0">
                  <c:v>1.7999999999999999E-2</c:v>
                </c:pt>
              </c:numCache>
            </c:numRef>
          </c:val>
        </c:ser>
        <c:ser>
          <c:idx val="7"/>
          <c:order val="7"/>
          <c:tx>
            <c:strRef>
              <c:f>frecuencias!$B$1515</c:f>
              <c:strCache>
                <c:ptCount val="1"/>
                <c:pt idx="0">
                  <c:v>Más de 10 años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449045976021243E-3"/>
                  <c:y val="-3.4398032179765378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frecuencias!$D$1515</c:f>
              <c:numCache>
                <c:formatCode>0.0%</c:formatCode>
                <c:ptCount val="1"/>
                <c:pt idx="0">
                  <c:v>2E-3</c:v>
                </c:pt>
              </c:numCache>
            </c:numRef>
          </c:val>
        </c:ser>
        <c:ser>
          <c:idx val="8"/>
          <c:order val="8"/>
          <c:tx>
            <c:strRef>
              <c:f>frecuencias!$B$1516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frecuencias!$D$1516</c:f>
              <c:numCache>
                <c:formatCode>0.0%</c:formatCode>
                <c:ptCount val="1"/>
                <c:pt idx="0">
                  <c:v>0.72799999999999998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392795264"/>
        <c:axId val="392796800"/>
        <c:axId val="0"/>
      </c:bar3DChart>
      <c:catAx>
        <c:axId val="392795264"/>
        <c:scaling>
          <c:orientation val="minMax"/>
        </c:scaling>
        <c:delete val="1"/>
        <c:axPos val="b"/>
        <c:majorTickMark val="out"/>
        <c:minorTickMark val="none"/>
        <c:tickLblPos val="nextTo"/>
        <c:crossAx val="392796800"/>
        <c:crosses val="autoZero"/>
        <c:auto val="1"/>
        <c:lblAlgn val="ctr"/>
        <c:lblOffset val="100"/>
        <c:noMultiLvlLbl val="0"/>
      </c:catAx>
      <c:valAx>
        <c:axId val="392796800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392795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4099761366378569"/>
          <c:y val="5.1896243095136116E-2"/>
          <c:w val="0.23939915569577641"/>
          <c:h val="0.88327875333574934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089356793522584E-3"/>
          <c:y val="0.17849028692306468"/>
          <c:w val="0.73860050571603741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frecuencias!$B$980</c:f>
              <c:strCache>
                <c:ptCount val="1"/>
                <c:pt idx="0">
                  <c:v>Ampliar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7774156889578874E-3"/>
                  <c:y val="1.27291140135097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frecuencias!$D$980</c:f>
              <c:numCache>
                <c:formatCode>0.0%</c:formatCode>
                <c:ptCount val="1"/>
                <c:pt idx="0">
                  <c:v>0.60099999999999998</c:v>
                </c:pt>
              </c:numCache>
            </c:numRef>
          </c:val>
        </c:ser>
        <c:ser>
          <c:idx val="1"/>
          <c:order val="1"/>
          <c:tx>
            <c:strRef>
              <c:f>frecuencias!$B$981</c:f>
              <c:strCache>
                <c:ptCount val="1"/>
                <c:pt idx="0">
                  <c:v>Mantener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frecuencias!$D$981</c:f>
              <c:numCache>
                <c:formatCode>0.0%</c:formatCode>
                <c:ptCount val="1"/>
                <c:pt idx="0">
                  <c:v>0.21199999999999999</c:v>
                </c:pt>
              </c:numCache>
            </c:numRef>
          </c:val>
        </c:ser>
        <c:ser>
          <c:idx val="2"/>
          <c:order val="2"/>
          <c:tx>
            <c:strRef>
              <c:f>frecuencias!$B$982</c:f>
              <c:strCache>
                <c:ptCount val="1"/>
                <c:pt idx="0">
                  <c:v>Reducir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4668860678551778E-2"/>
                  <c:y val="-4.7058823529411764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frecuencias!$D$982</c:f>
              <c:numCache>
                <c:formatCode>0.0%</c:formatCode>
                <c:ptCount val="1"/>
                <c:pt idx="0">
                  <c:v>0.05</c:v>
                </c:pt>
              </c:numCache>
            </c:numRef>
          </c:val>
        </c:ser>
        <c:ser>
          <c:idx val="3"/>
          <c:order val="3"/>
          <c:tx>
            <c:strRef>
              <c:f>frecuencias!$B$983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05358803532316E-3"/>
                  <c:y val="-6.2745098039215685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frecuencias!$D$983</c:f>
              <c:numCache>
                <c:formatCode>0.0%</c:formatCode>
                <c:ptCount val="1"/>
                <c:pt idx="0">
                  <c:v>4.2000000000000003E-2</c:v>
                </c:pt>
              </c:numCache>
            </c:numRef>
          </c:val>
        </c:ser>
        <c:ser>
          <c:idx val="4"/>
          <c:order val="4"/>
          <c:tx>
            <c:strRef>
              <c:f>frecuencias!$B$984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010717607063531E-3"/>
                  <c:y val="-7.0588235294117646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frecuencias!$D$984</c:f>
              <c:numCache>
                <c:formatCode>0.0%</c:formatCode>
                <c:ptCount val="1"/>
                <c:pt idx="0">
                  <c:v>9.5000000000000001E-2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04796928"/>
        <c:axId val="104798464"/>
        <c:axId val="0"/>
      </c:bar3DChart>
      <c:catAx>
        <c:axId val="104796928"/>
        <c:scaling>
          <c:orientation val="minMax"/>
        </c:scaling>
        <c:delete val="1"/>
        <c:axPos val="b"/>
        <c:majorTickMark val="out"/>
        <c:minorTickMark val="none"/>
        <c:tickLblPos val="nextTo"/>
        <c:crossAx val="104798464"/>
        <c:crosses val="autoZero"/>
        <c:auto val="1"/>
        <c:lblAlgn val="ctr"/>
        <c:lblOffset val="100"/>
        <c:noMultiLvlLbl val="0"/>
      </c:catAx>
      <c:valAx>
        <c:axId val="10479846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04796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9450816958690973"/>
          <c:y val="0.11812347238830104"/>
          <c:w val="0.17359071670095294"/>
          <c:h val="0.7657129105280178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7849028692306468"/>
          <c:w val="0.70373709037850951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frecuencias!$B$1008</c:f>
              <c:strCache>
                <c:ptCount val="1"/>
                <c:pt idx="0">
                  <c:v>Ampliar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9.5548313779157748E-3"/>
                  <c:y val="1.27291140135097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frecuencias!$D$1008</c:f>
              <c:numCache>
                <c:formatCode>0.0%</c:formatCode>
                <c:ptCount val="1"/>
                <c:pt idx="0">
                  <c:v>0.60099999999999998</c:v>
                </c:pt>
              </c:numCache>
            </c:numRef>
          </c:val>
        </c:ser>
        <c:ser>
          <c:idx val="1"/>
          <c:order val="1"/>
          <c:tx>
            <c:strRef>
              <c:f>frecuencias!$B$1009</c:f>
              <c:strCache>
                <c:ptCount val="1"/>
                <c:pt idx="0">
                  <c:v>Mantener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4644811471916203E-2"/>
                  <c:y val="-6.4273378326048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frecuencias!$D$1009</c:f>
              <c:numCache>
                <c:formatCode>0.0%</c:formatCode>
                <c:ptCount val="1"/>
                <c:pt idx="0">
                  <c:v>0.222</c:v>
                </c:pt>
              </c:numCache>
            </c:numRef>
          </c:val>
        </c:ser>
        <c:ser>
          <c:idx val="2"/>
          <c:order val="2"/>
          <c:tx>
            <c:strRef>
              <c:f>frecuencias!$B$1010</c:f>
              <c:strCache>
                <c:ptCount val="1"/>
                <c:pt idx="0">
                  <c:v>Reducir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174725825673427E-3"/>
                  <c:y val="-5.1851858831037372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frecuencias!$D$1010</c:f>
              <c:numCache>
                <c:formatCode>0.0%</c:formatCode>
                <c:ptCount val="1"/>
                <c:pt idx="0">
                  <c:v>3.9E-2</c:v>
                </c:pt>
              </c:numCache>
            </c:numRef>
          </c:val>
        </c:ser>
        <c:ser>
          <c:idx val="3"/>
          <c:order val="3"/>
          <c:tx>
            <c:strRef>
              <c:f>frecuencias!$B$1011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871795626754757E-3"/>
                  <c:y val="-7.1794881458359439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frecuencias!$D$1011</c:f>
              <c:numCache>
                <c:formatCode>0.0%</c:formatCode>
                <c:ptCount val="1"/>
                <c:pt idx="0">
                  <c:v>4.2999999999999997E-2</c:v>
                </c:pt>
              </c:numCache>
            </c:numRef>
          </c:val>
        </c:ser>
        <c:ser>
          <c:idx val="4"/>
          <c:order val="4"/>
          <c:tx>
            <c:strRef>
              <c:f>frecuencias!$B$1012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57265208918251E-3"/>
                  <c:y val="-5.1851858831037302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frecuencias!$D$1012</c:f>
              <c:numCache>
                <c:formatCode>0.0%</c:formatCode>
                <c:ptCount val="1"/>
                <c:pt idx="0">
                  <c:v>9.5000000000000001E-2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31474176"/>
        <c:axId val="131475712"/>
        <c:axId val="0"/>
      </c:bar3DChart>
      <c:catAx>
        <c:axId val="131474176"/>
        <c:scaling>
          <c:orientation val="minMax"/>
        </c:scaling>
        <c:delete val="1"/>
        <c:axPos val="b"/>
        <c:majorTickMark val="out"/>
        <c:minorTickMark val="none"/>
        <c:tickLblPos val="nextTo"/>
        <c:crossAx val="131475712"/>
        <c:crosses val="autoZero"/>
        <c:auto val="1"/>
        <c:lblAlgn val="ctr"/>
        <c:lblOffset val="100"/>
        <c:noMultiLvlLbl val="0"/>
      </c:catAx>
      <c:valAx>
        <c:axId val="13147571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31474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9426311598690624"/>
          <c:y val="0.10780009641651936"/>
          <c:w val="0.17383597275059715"/>
          <c:h val="0.78656106762164935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0059047092704351E-3"/>
          <c:y val="0.18247891379340669"/>
          <c:w val="0.79744758453663211"/>
          <c:h val="0.80025043403541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frecuencias!$B$1037</c:f>
              <c:strCache>
                <c:ptCount val="1"/>
                <c:pt idx="0">
                  <c:v>Nada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8.0519193115768158E-3"/>
                  <c:y val="-4.7736043657304231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frecuencias!$D$1037</c:f>
              <c:numCache>
                <c:formatCode>0.0%</c:formatCode>
                <c:ptCount val="1"/>
                <c:pt idx="0">
                  <c:v>0.06</c:v>
                </c:pt>
              </c:numCache>
            </c:numRef>
          </c:val>
        </c:ser>
        <c:ser>
          <c:idx val="1"/>
          <c:order val="1"/>
          <c:tx>
            <c:strRef>
              <c:f>frecuencias!$B$1038</c:f>
              <c:strCache>
                <c:ptCount val="1"/>
                <c:pt idx="0">
                  <c:v>Poco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frecuencias!$D$1038</c:f>
              <c:numCache>
                <c:formatCode>0.0%</c:formatCode>
                <c:ptCount val="1"/>
                <c:pt idx="0">
                  <c:v>0.33400000000000002</c:v>
                </c:pt>
              </c:numCache>
            </c:numRef>
          </c:val>
        </c:ser>
        <c:ser>
          <c:idx val="2"/>
          <c:order val="2"/>
          <c:tx>
            <c:strRef>
              <c:f>frecuencias!$B$1039</c:f>
              <c:strCache>
                <c:ptCount val="1"/>
                <c:pt idx="0">
                  <c:v>Mucho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frecuencias!$D$1039</c:f>
              <c:numCache>
                <c:formatCode>0.0%</c:formatCode>
                <c:ptCount val="1"/>
                <c:pt idx="0">
                  <c:v>0.38500000000000001</c:v>
                </c:pt>
              </c:numCache>
            </c:numRef>
          </c:val>
        </c:ser>
        <c:ser>
          <c:idx val="3"/>
          <c:order val="3"/>
          <c:tx>
            <c:strRef>
              <c:f>frecuencias!$B$1040</c:f>
              <c:strCache>
                <c:ptCount val="1"/>
                <c:pt idx="0">
                  <c:v>Totalmente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5147617731760874E-3"/>
                  <c:y val="-5.1851842546274077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frecuencias!$D$1040</c:f>
              <c:numCache>
                <c:formatCode>0.0%</c:formatCode>
                <c:ptCount val="1"/>
                <c:pt idx="0">
                  <c:v>8.3000000000000004E-2</c:v>
                </c:pt>
              </c:numCache>
            </c:numRef>
          </c:val>
        </c:ser>
        <c:ser>
          <c:idx val="4"/>
          <c:order val="4"/>
          <c:tx>
            <c:strRef>
              <c:f>frecuencias!$B$1041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88570639056523E-3"/>
                  <c:y val="-5.9829049091854707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frecuencias!$D$1041</c:f>
              <c:numCache>
                <c:formatCode>0.0%</c:formatCode>
                <c:ptCount val="1"/>
                <c:pt idx="0">
                  <c:v>4.2999999999999997E-2</c:v>
                </c:pt>
              </c:numCache>
            </c:numRef>
          </c:val>
        </c:ser>
        <c:ser>
          <c:idx val="5"/>
          <c:order val="5"/>
          <c:tx>
            <c:strRef>
              <c:f>frecuencias!$B$1042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29523546352176E-3"/>
                  <c:y val="-5.9829049091854707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frecuencias!$D$1042</c:f>
              <c:numCache>
                <c:formatCode>0.0%</c:formatCode>
                <c:ptCount val="1"/>
                <c:pt idx="0">
                  <c:v>9.5000000000000001E-2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29886080"/>
        <c:axId val="129887616"/>
        <c:axId val="0"/>
      </c:bar3DChart>
      <c:catAx>
        <c:axId val="129886080"/>
        <c:scaling>
          <c:orientation val="minMax"/>
        </c:scaling>
        <c:delete val="1"/>
        <c:axPos val="b"/>
        <c:majorTickMark val="out"/>
        <c:minorTickMark val="none"/>
        <c:tickLblPos val="nextTo"/>
        <c:crossAx val="129887616"/>
        <c:crosses val="autoZero"/>
        <c:auto val="1"/>
        <c:lblAlgn val="ctr"/>
        <c:lblOffset val="100"/>
        <c:noMultiLvlLbl val="0"/>
      </c:catAx>
      <c:valAx>
        <c:axId val="12988761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29886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116388072685952"/>
          <c:y val="9.5834347237207601E-2"/>
          <c:w val="0.16318487810218762"/>
          <c:h val="0.85630265604554534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4735144188346994E-2"/>
          <c:y val="0.17849028692306476"/>
          <c:w val="0.5945490063163454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frecuencias!$B$1066</c:f>
              <c:strCache>
                <c:ptCount val="1"/>
                <c:pt idx="0">
                  <c:v>Nada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2565626115697308E-2"/>
                  <c:y val="-5.5649525545083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frecuencias!$D$1066</c:f>
              <c:numCache>
                <c:formatCode>0.0%</c:formatCode>
                <c:ptCount val="1"/>
                <c:pt idx="0">
                  <c:v>8.766564729867482E-2</c:v>
                </c:pt>
              </c:numCache>
            </c:numRef>
          </c:val>
        </c:ser>
        <c:ser>
          <c:idx val="1"/>
          <c:order val="1"/>
          <c:tx>
            <c:strRef>
              <c:f>frecuencias!$B$1067</c:f>
              <c:strCache>
                <c:ptCount val="1"/>
                <c:pt idx="0">
                  <c:v>Poco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frecuencias!$D$1067</c:f>
              <c:numCache>
                <c:formatCode>0.0%</c:formatCode>
                <c:ptCount val="1"/>
                <c:pt idx="0">
                  <c:v>0.36085626911314983</c:v>
                </c:pt>
              </c:numCache>
            </c:numRef>
          </c:val>
        </c:ser>
        <c:ser>
          <c:idx val="2"/>
          <c:order val="2"/>
          <c:tx>
            <c:strRef>
              <c:f>frecuencias!$B$1068</c:f>
              <c:strCache>
                <c:ptCount val="1"/>
                <c:pt idx="0">
                  <c:v>Mucho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5230583370118253E-2"/>
                  <c:y val="-2.9747674718546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frecuencias!$D$1068</c:f>
              <c:numCache>
                <c:formatCode>0.0%</c:formatCode>
                <c:ptCount val="1"/>
                <c:pt idx="0">
                  <c:v>0.34556574923547401</c:v>
                </c:pt>
              </c:numCache>
            </c:numRef>
          </c:val>
        </c:ser>
        <c:ser>
          <c:idx val="3"/>
          <c:order val="3"/>
          <c:tx>
            <c:strRef>
              <c:f>frecuencias!$B$1069</c:f>
              <c:strCache>
                <c:ptCount val="1"/>
                <c:pt idx="0">
                  <c:v>Totalmente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64517352604736E-2"/>
                  <c:y val="-2.6029215378728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frecuencias!$D$1069</c:f>
              <c:numCache>
                <c:formatCode>0.0%</c:formatCode>
                <c:ptCount val="1"/>
                <c:pt idx="0">
                  <c:v>6.931702344546381E-2</c:v>
                </c:pt>
              </c:numCache>
            </c:numRef>
          </c:val>
        </c:ser>
        <c:ser>
          <c:idx val="4"/>
          <c:order val="4"/>
          <c:tx>
            <c:strRef>
              <c:f>frecuencias!$B$1070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5196498720517646E-17"/>
                  <c:y val="-2.6029215378728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1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frecuencias!$D$1070</c:f>
              <c:numCache>
                <c:formatCode>0.0%</c:formatCode>
                <c:ptCount val="1"/>
                <c:pt idx="0">
                  <c:v>4.1794087665647302E-2</c:v>
                </c:pt>
              </c:numCache>
            </c:numRef>
          </c:val>
        </c:ser>
        <c:ser>
          <c:idx val="5"/>
          <c:order val="5"/>
          <c:tx>
            <c:strRef>
              <c:f>frecuencias!$B$1071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107528921007802E-3"/>
                  <c:y val="-3.3466134058364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frecuencias!$D$1071</c:f>
              <c:numCache>
                <c:formatCode>0.0%</c:formatCode>
                <c:ptCount val="1"/>
                <c:pt idx="0">
                  <c:v>9.480122324159021E-2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57845760"/>
        <c:axId val="157851648"/>
        <c:axId val="0"/>
      </c:bar3DChart>
      <c:catAx>
        <c:axId val="157845760"/>
        <c:scaling>
          <c:orientation val="minMax"/>
        </c:scaling>
        <c:delete val="1"/>
        <c:axPos val="b"/>
        <c:majorTickMark val="out"/>
        <c:minorTickMark val="none"/>
        <c:tickLblPos val="nextTo"/>
        <c:crossAx val="157851648"/>
        <c:crosses val="autoZero"/>
        <c:auto val="1"/>
        <c:lblAlgn val="ctr"/>
        <c:lblOffset val="100"/>
        <c:noMultiLvlLbl val="0"/>
      </c:catAx>
      <c:valAx>
        <c:axId val="15785164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57845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529293001270763"/>
          <c:y val="0.18472754764350108"/>
          <c:w val="0.15706879965796128"/>
          <c:h val="0.52029270797672023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4735144188346994E-2"/>
          <c:y val="0.17849028692306482"/>
          <c:w val="0.5945490063163454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frecuencias!$B$1095</c:f>
              <c:strCache>
                <c:ptCount val="1"/>
                <c:pt idx="0">
                  <c:v>Nada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6.0917548116234293E-4"/>
                  <c:y val="-2.6006037415040976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frecuencias!$D$1095</c:f>
              <c:numCache>
                <c:formatCode>0.0%</c:formatCode>
                <c:ptCount val="1"/>
                <c:pt idx="0">
                  <c:v>7.4999999999999997E-2</c:v>
                </c:pt>
              </c:numCache>
            </c:numRef>
          </c:val>
        </c:ser>
        <c:ser>
          <c:idx val="1"/>
          <c:order val="1"/>
          <c:tx>
            <c:strRef>
              <c:f>frecuencias!$B$1096</c:f>
              <c:strCache>
                <c:ptCount val="1"/>
                <c:pt idx="0">
                  <c:v>Poco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frecuencias!$D$1096</c:f>
              <c:numCache>
                <c:formatCode>0.0%</c:formatCode>
                <c:ptCount val="1"/>
                <c:pt idx="0">
                  <c:v>0.36899999999999999</c:v>
                </c:pt>
              </c:numCache>
            </c:numRef>
          </c:val>
        </c:ser>
        <c:ser>
          <c:idx val="2"/>
          <c:order val="2"/>
          <c:tx>
            <c:strRef>
              <c:f>frecuencias!$B$1097</c:f>
              <c:strCache>
                <c:ptCount val="1"/>
                <c:pt idx="0">
                  <c:v>Mucho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6111863824567793E-2"/>
                  <c:y val="-1.4933327689240978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frecuencias!$D$1097</c:f>
              <c:numCache>
                <c:formatCode>0.0%</c:formatCode>
                <c:ptCount val="1"/>
                <c:pt idx="0">
                  <c:v>0.33900000000000002</c:v>
                </c:pt>
              </c:numCache>
            </c:numRef>
          </c:val>
        </c:ser>
        <c:ser>
          <c:idx val="3"/>
          <c:order val="3"/>
          <c:tx>
            <c:strRef>
              <c:f>frecuencias!$B$1098</c:f>
              <c:strCache>
                <c:ptCount val="1"/>
                <c:pt idx="0">
                  <c:v>Totalmente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1066651145412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frecuencias!$D$1098</c:f>
              <c:numCache>
                <c:formatCode>0.0%</c:formatCode>
                <c:ptCount val="1"/>
                <c:pt idx="0">
                  <c:v>0.08</c:v>
                </c:pt>
              </c:numCache>
            </c:numRef>
          </c:val>
        </c:ser>
        <c:ser>
          <c:idx val="4"/>
          <c:order val="4"/>
          <c:tx>
            <c:strRef>
              <c:f>frecuencias!$B$1099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818957836815403E-3"/>
                  <c:y val="-3.3599987300792201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frecuencias!$D$1099</c:f>
              <c:numCache>
                <c:formatCode>0.0%</c:formatCode>
                <c:ptCount val="1"/>
                <c:pt idx="0">
                  <c:v>4.2000000000000003E-2</c:v>
                </c:pt>
              </c:numCache>
            </c:numRef>
          </c:val>
        </c:ser>
        <c:ser>
          <c:idx val="5"/>
          <c:order val="5"/>
          <c:tx>
            <c:strRef>
              <c:f>frecuencias!$B$1100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728436755223097E-3"/>
                  <c:y val="-2.6133323456171711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frecuencias!$D$1100</c:f>
              <c:numCache>
                <c:formatCode>0.0%</c:formatCode>
                <c:ptCount val="1"/>
                <c:pt idx="0">
                  <c:v>9.5000000000000001E-2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31960832"/>
        <c:axId val="131962368"/>
        <c:axId val="0"/>
      </c:bar3DChart>
      <c:catAx>
        <c:axId val="131960832"/>
        <c:scaling>
          <c:orientation val="minMax"/>
        </c:scaling>
        <c:delete val="1"/>
        <c:axPos val="b"/>
        <c:majorTickMark val="out"/>
        <c:minorTickMark val="none"/>
        <c:tickLblPos val="nextTo"/>
        <c:crossAx val="131962368"/>
        <c:crosses val="autoZero"/>
        <c:auto val="1"/>
        <c:lblAlgn val="ctr"/>
        <c:lblOffset val="100"/>
        <c:noMultiLvlLbl val="0"/>
      </c:catAx>
      <c:valAx>
        <c:axId val="13196236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31960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8209180179465254"/>
          <c:y val="0.18444477819019217"/>
          <c:w val="0.19198114233481178"/>
          <c:h val="0.63618986318808246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7849028692306482"/>
          <c:w val="0.6985878009279789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frecuencias!$B$1125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6.5392580466805735E-3"/>
                  <c:y val="-4.63605994598284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frecuencias!$D$1125</c:f>
              <c:numCache>
                <c:formatCode>0.0%</c:formatCode>
                <c:ptCount val="1"/>
                <c:pt idx="0">
                  <c:v>2.7E-2</c:v>
                </c:pt>
              </c:numCache>
            </c:numRef>
          </c:val>
        </c:ser>
        <c:ser>
          <c:idx val="1"/>
          <c:order val="1"/>
          <c:tx>
            <c:strRef>
              <c:f>frecuencias!$B$1126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frecuencias!$D$1126</c:f>
              <c:numCache>
                <c:formatCode>0.0%</c:formatCode>
                <c:ptCount val="1"/>
                <c:pt idx="0">
                  <c:v>0.121</c:v>
                </c:pt>
              </c:numCache>
            </c:numRef>
          </c:val>
        </c:ser>
        <c:ser>
          <c:idx val="2"/>
          <c:order val="2"/>
          <c:tx>
            <c:strRef>
              <c:f>frecuencias!$B$1127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frecuencias!$D$1127</c:f>
              <c:numCache>
                <c:formatCode>0.0%</c:formatCode>
                <c:ptCount val="1"/>
                <c:pt idx="0">
                  <c:v>0.49</c:v>
                </c:pt>
              </c:numCache>
            </c:numRef>
          </c:val>
        </c:ser>
        <c:ser>
          <c:idx val="3"/>
          <c:order val="3"/>
          <c:tx>
            <c:strRef>
              <c:f>frecuencias!$B$1128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15616739332345E-3"/>
                  <c:y val="-3.2183910635163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frecuencias!$D$1128</c:f>
              <c:numCache>
                <c:formatCode>0.0%</c:formatCode>
                <c:ptCount val="1"/>
                <c:pt idx="0">
                  <c:v>0.21299999999999999</c:v>
                </c:pt>
              </c:numCache>
            </c:numRef>
          </c:val>
        </c:ser>
        <c:ser>
          <c:idx val="4"/>
          <c:order val="4"/>
          <c:tx>
            <c:strRef>
              <c:f>frecuencias!$B$1129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312334786646344E-3"/>
                  <c:y val="-3.2183910635163411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frecuencias!$D$1129</c:f>
              <c:numCache>
                <c:formatCode>0.0%</c:formatCode>
                <c:ptCount val="1"/>
                <c:pt idx="0">
                  <c:v>5.1999999999999998E-2</c:v>
                </c:pt>
              </c:numCache>
            </c:numRef>
          </c:val>
        </c:ser>
        <c:ser>
          <c:idx val="5"/>
          <c:order val="5"/>
          <c:tx>
            <c:strRef>
              <c:f>frecuencias!$B$1130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86079205645897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frecuencias!$D$1130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57733632"/>
        <c:axId val="157735168"/>
        <c:axId val="0"/>
      </c:bar3DChart>
      <c:catAx>
        <c:axId val="157733632"/>
        <c:scaling>
          <c:orientation val="minMax"/>
        </c:scaling>
        <c:delete val="1"/>
        <c:axPos val="b"/>
        <c:majorTickMark val="out"/>
        <c:minorTickMark val="none"/>
        <c:tickLblPos val="nextTo"/>
        <c:crossAx val="157735168"/>
        <c:crosses val="autoZero"/>
        <c:auto val="1"/>
        <c:lblAlgn val="ctr"/>
        <c:lblOffset val="100"/>
        <c:noMultiLvlLbl val="0"/>
      </c:catAx>
      <c:valAx>
        <c:axId val="15773516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57733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4662949371147613"/>
          <c:y val="0.23392199995888244"/>
          <c:w val="0.2218000973860168"/>
          <c:h val="0.56878984121762854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223650163579895"/>
          <c:w val="0.72205708799651191"/>
          <c:h val="0.736433012957311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frecuencias!$B$1154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5.067686336020027E-3"/>
                  <c:y val="-3.5770245073052702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frecuencias!$D$1154</c:f>
              <c:numCache>
                <c:formatCode>0.0%</c:formatCode>
                <c:ptCount val="1"/>
                <c:pt idx="0">
                  <c:v>3.1E-2</c:v>
                </c:pt>
              </c:numCache>
            </c:numRef>
          </c:val>
        </c:ser>
        <c:ser>
          <c:idx val="1"/>
          <c:order val="1"/>
          <c:tx>
            <c:strRef>
              <c:f>frecuencias!$B$1155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frecuencias!$D$1155</c:f>
              <c:numCache>
                <c:formatCode>0.0%</c:formatCode>
                <c:ptCount val="1"/>
                <c:pt idx="0">
                  <c:v>0.21</c:v>
                </c:pt>
              </c:numCache>
            </c:numRef>
          </c:val>
        </c:ser>
        <c:ser>
          <c:idx val="2"/>
          <c:order val="2"/>
          <c:tx>
            <c:strRef>
              <c:f>frecuencias!$B$1156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frecuencias!$D$1156</c:f>
              <c:numCache>
                <c:formatCode>0.0%</c:formatCode>
                <c:ptCount val="1"/>
                <c:pt idx="0">
                  <c:v>0.33400000000000002</c:v>
                </c:pt>
              </c:numCache>
            </c:numRef>
          </c:val>
        </c:ser>
        <c:ser>
          <c:idx val="3"/>
          <c:order val="3"/>
          <c:tx>
            <c:strRef>
              <c:f>frecuencias!$B$1157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frecuencias!$D$1157</c:f>
              <c:numCache>
                <c:formatCode>0.0%</c:formatCode>
                <c:ptCount val="1"/>
                <c:pt idx="0">
                  <c:v>0.28100000000000003</c:v>
                </c:pt>
              </c:numCache>
            </c:numRef>
          </c:val>
        </c:ser>
        <c:ser>
          <c:idx val="4"/>
          <c:order val="4"/>
          <c:tx>
            <c:strRef>
              <c:f>frecuencias!$B$1158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57265208918799E-3"/>
                  <c:y val="-6.3817672407430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frecuencias!$D$1158</c:f>
              <c:numCache>
                <c:formatCode>0.0%</c:formatCode>
                <c:ptCount val="1"/>
                <c:pt idx="0">
                  <c:v>4.7E-2</c:v>
                </c:pt>
              </c:numCache>
            </c:numRef>
          </c:val>
        </c:ser>
        <c:ser>
          <c:idx val="5"/>
          <c:order val="5"/>
          <c:tx>
            <c:strRef>
              <c:f>frecuencias!$B$1159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57265208918251E-3"/>
                  <c:y val="-4.7863254305572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frecuencias!$D$1159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30677760"/>
        <c:axId val="156329856"/>
        <c:axId val="0"/>
      </c:bar3DChart>
      <c:catAx>
        <c:axId val="130677760"/>
        <c:scaling>
          <c:orientation val="minMax"/>
        </c:scaling>
        <c:delete val="1"/>
        <c:axPos val="b"/>
        <c:majorTickMark val="out"/>
        <c:minorTickMark val="none"/>
        <c:tickLblPos val="nextTo"/>
        <c:crossAx val="156329856"/>
        <c:crosses val="autoZero"/>
        <c:auto val="1"/>
        <c:lblAlgn val="ctr"/>
        <c:lblOffset val="100"/>
        <c:noMultiLvlLbl val="0"/>
      </c:catAx>
      <c:valAx>
        <c:axId val="15632985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30677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9426311598690624"/>
          <c:y val="0.12774270563118384"/>
          <c:w val="0.19338122622312659"/>
          <c:h val="0.78252381717591424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4735144188346994E-2"/>
          <c:y val="0.17849028692306493"/>
          <c:w val="0.5945490063163454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frecuencias!$B$1182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6.5294861943871359E-3"/>
                  <c:y val="-5.9132108486439197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frecuencias!$D$1182</c:f>
              <c:numCache>
                <c:formatCode>0.0%</c:formatCode>
                <c:ptCount val="1"/>
                <c:pt idx="0">
                  <c:v>2.4E-2</c:v>
                </c:pt>
              </c:numCache>
            </c:numRef>
          </c:val>
        </c:ser>
        <c:ser>
          <c:idx val="1"/>
          <c:order val="1"/>
          <c:tx>
            <c:strRef>
              <c:f>frecuencias!$B$1183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frecuencias!$D$1183</c:f>
              <c:numCache>
                <c:formatCode>0.0%</c:formatCode>
                <c:ptCount val="1"/>
                <c:pt idx="0">
                  <c:v>0.16300000000000001</c:v>
                </c:pt>
              </c:numCache>
            </c:numRef>
          </c:val>
        </c:ser>
        <c:ser>
          <c:idx val="2"/>
          <c:order val="2"/>
          <c:tx>
            <c:strRef>
              <c:f>frecuencias!$B$1184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frecuencias!$D$1184</c:f>
              <c:numCache>
                <c:formatCode>0.0%</c:formatCode>
                <c:ptCount val="1"/>
                <c:pt idx="0">
                  <c:v>0.35299999999999998</c:v>
                </c:pt>
              </c:numCache>
            </c:numRef>
          </c:val>
        </c:ser>
        <c:ser>
          <c:idx val="3"/>
          <c:order val="3"/>
          <c:tx>
            <c:strRef>
              <c:f>frecuencias!$B$1185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101566926608111E-2"/>
                  <c:y val="-1.8518518518518517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frecuencias!$D$1185</c:f>
              <c:numCache>
                <c:formatCode>0.0%</c:formatCode>
                <c:ptCount val="1"/>
                <c:pt idx="0">
                  <c:v>0.316</c:v>
                </c:pt>
              </c:numCache>
            </c:numRef>
          </c:val>
        </c:ser>
        <c:ser>
          <c:idx val="4"/>
          <c:order val="4"/>
          <c:tx>
            <c:strRef>
              <c:f>frecuencias!$B$1186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5464874345325983E-17"/>
                  <c:y val="-7.0370370370370375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frecuencias!$D$1186</c:f>
              <c:numCache>
                <c:formatCode>0.0%</c:formatCode>
                <c:ptCount val="1"/>
                <c:pt idx="0">
                  <c:v>4.7E-2</c:v>
                </c:pt>
              </c:numCache>
            </c:numRef>
          </c:val>
        </c:ser>
        <c:ser>
          <c:idx val="5"/>
          <c:order val="5"/>
          <c:tx>
            <c:strRef>
              <c:f>frecuencias!$B$1187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126958658260206E-2"/>
                  <c:y val="-3.7037037037037035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frecuencias!$D$1187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62709504"/>
        <c:axId val="162711808"/>
        <c:axId val="0"/>
      </c:bar3DChart>
      <c:catAx>
        <c:axId val="162709504"/>
        <c:scaling>
          <c:orientation val="minMax"/>
        </c:scaling>
        <c:delete val="1"/>
        <c:axPos val="b"/>
        <c:majorTickMark val="out"/>
        <c:minorTickMark val="none"/>
        <c:tickLblPos val="nextTo"/>
        <c:crossAx val="162711808"/>
        <c:crosses val="autoZero"/>
        <c:auto val="1"/>
        <c:lblAlgn val="ctr"/>
        <c:lblOffset val="100"/>
        <c:noMultiLvlLbl val="0"/>
      </c:catAx>
      <c:valAx>
        <c:axId val="16271180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62709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764602720114536"/>
          <c:y val="0.18130409648161069"/>
          <c:w val="0.22180004772130757"/>
          <c:h val="0.575686102528323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7849028692306498"/>
          <c:w val="0.73664307383812966"/>
          <c:h val="0.776402498441779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frecuencias!$B$1213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5.067686336020027E-3"/>
                  <c:y val="-4.2829464098198489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frecuencias!$D$1213</c:f>
              <c:numCache>
                <c:formatCode>0.0%</c:formatCode>
                <c:ptCount val="1"/>
                <c:pt idx="0">
                  <c:v>2.5000000000000001E-2</c:v>
                </c:pt>
              </c:numCache>
            </c:numRef>
          </c:val>
        </c:ser>
        <c:ser>
          <c:idx val="1"/>
          <c:order val="1"/>
          <c:tx>
            <c:strRef>
              <c:f>frecuencias!$B$1214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frecuencias!$D$1214</c:f>
              <c:numCache>
                <c:formatCode>0.0%</c:formatCode>
                <c:ptCount val="1"/>
                <c:pt idx="0">
                  <c:v>0.14000000000000001</c:v>
                </c:pt>
              </c:numCache>
            </c:numRef>
          </c:val>
        </c:ser>
        <c:ser>
          <c:idx val="2"/>
          <c:order val="2"/>
          <c:tx>
            <c:strRef>
              <c:f>frecuencias!$B$1215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frecuencias!$D$1215</c:f>
              <c:numCache>
                <c:formatCode>0.0%</c:formatCode>
                <c:ptCount val="1"/>
                <c:pt idx="0">
                  <c:v>0.35</c:v>
                </c:pt>
              </c:numCache>
            </c:numRef>
          </c:val>
        </c:ser>
        <c:ser>
          <c:idx val="3"/>
          <c:order val="3"/>
          <c:tx>
            <c:strRef>
              <c:f>frecuencias!$B$1216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frecuencias!$D$1216</c:f>
              <c:numCache>
                <c:formatCode>0.0%</c:formatCode>
                <c:ptCount val="1"/>
                <c:pt idx="0">
                  <c:v>0.33700000000000002</c:v>
                </c:pt>
              </c:numCache>
            </c:numRef>
          </c:val>
        </c:ser>
        <c:ser>
          <c:idx val="4"/>
          <c:order val="4"/>
          <c:tx>
            <c:strRef>
              <c:f>frecuencias!$B$1217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9743591253510051E-3"/>
                  <c:y val="-4.6861926744722726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frecuencias!$D$1217</c:f>
              <c:numCache>
                <c:formatCode>0.0%</c:formatCode>
                <c:ptCount val="1"/>
                <c:pt idx="0">
                  <c:v>5.0999999999999997E-2</c:v>
                </c:pt>
              </c:numCache>
            </c:numRef>
          </c:val>
        </c:ser>
        <c:ser>
          <c:idx val="5"/>
          <c:order val="5"/>
          <c:tx>
            <c:strRef>
              <c:f>frecuencias!$B$1218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9743591253509513E-3"/>
                  <c:y val="-3.9051605620602274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frecuencias!$D$1218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03955456"/>
        <c:axId val="130803200"/>
        <c:axId val="0"/>
      </c:bar3DChart>
      <c:catAx>
        <c:axId val="103955456"/>
        <c:scaling>
          <c:orientation val="minMax"/>
        </c:scaling>
        <c:delete val="1"/>
        <c:axPos val="b"/>
        <c:majorTickMark val="out"/>
        <c:minorTickMark val="none"/>
        <c:tickLblPos val="nextTo"/>
        <c:crossAx val="130803200"/>
        <c:crosses val="autoZero"/>
        <c:auto val="1"/>
        <c:lblAlgn val="ctr"/>
        <c:lblOffset val="100"/>
        <c:noMultiLvlLbl val="0"/>
      </c:catAx>
      <c:valAx>
        <c:axId val="130803200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03955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0331368511596"/>
          <c:y val="9.1361613986285894E-2"/>
          <c:w val="0.22180015376865769"/>
          <c:h val="0.71369959096993218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0315727388009085E-2"/>
          <c:y val="0.16742306995161807"/>
          <c:w val="0.70241422631159867"/>
          <c:h val="0.802441927747800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frecuencias!$B$1241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1052994780146864E-2"/>
                  <c:y val="-5.5208725477893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frecuencias!$D$1241</c:f>
              <c:numCache>
                <c:formatCode>0.0%</c:formatCode>
                <c:ptCount val="1"/>
                <c:pt idx="0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frecuencias!$B$1242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frecuencias!$D$1242</c:f>
              <c:numCache>
                <c:formatCode>0.0%</c:formatCode>
                <c:ptCount val="1"/>
                <c:pt idx="0">
                  <c:v>0.13100000000000001</c:v>
                </c:pt>
              </c:numCache>
            </c:numRef>
          </c:val>
        </c:ser>
        <c:ser>
          <c:idx val="2"/>
          <c:order val="2"/>
          <c:tx>
            <c:strRef>
              <c:f>frecuencias!$B$1243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frecuencias!$D$1243</c:f>
              <c:numCache>
                <c:formatCode>0.0%</c:formatCode>
                <c:ptCount val="1"/>
                <c:pt idx="0">
                  <c:v>0.35799999999999998</c:v>
                </c:pt>
              </c:numCache>
            </c:numRef>
          </c:val>
        </c:ser>
        <c:ser>
          <c:idx val="3"/>
          <c:order val="3"/>
          <c:tx>
            <c:strRef>
              <c:f>frecuencias!$B$1244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943820224719105E-3"/>
                  <c:y val="-2.9512509120991993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frecuencias!$D$1244</c:f>
              <c:numCache>
                <c:formatCode>0.0%</c:formatCode>
                <c:ptCount val="1"/>
                <c:pt idx="0">
                  <c:v>0.34599999999999997</c:v>
                </c:pt>
              </c:numCache>
            </c:numRef>
          </c:val>
        </c:ser>
        <c:ser>
          <c:idx val="4"/>
          <c:order val="4"/>
          <c:tx>
            <c:strRef>
              <c:f>frecuencias!$B$1245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943820224719105E-3"/>
                  <c:y val="-5.5335954601859985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frecuencias!$D$1245</c:f>
              <c:numCache>
                <c:formatCode>0.0%</c:formatCode>
                <c:ptCount val="1"/>
                <c:pt idx="0">
                  <c:v>4.8000000000000001E-2</c:v>
                </c:pt>
              </c:numCache>
            </c:numRef>
          </c:val>
        </c:ser>
        <c:ser>
          <c:idx val="5"/>
          <c:order val="5"/>
          <c:tx>
            <c:strRef>
              <c:f>frecuencias!$B$1246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925093632958804E-3"/>
                  <c:y val="-4.7957827321611989E-2"/>
                </c:manualLayout>
              </c:layout>
              <c:spPr/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frecuencias!$D$1246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62303360"/>
        <c:axId val="162325632"/>
        <c:axId val="0"/>
      </c:bar3DChart>
      <c:catAx>
        <c:axId val="162303360"/>
        <c:scaling>
          <c:orientation val="minMax"/>
        </c:scaling>
        <c:delete val="1"/>
        <c:axPos val="b"/>
        <c:majorTickMark val="out"/>
        <c:minorTickMark val="none"/>
        <c:tickLblPos val="nextTo"/>
        <c:crossAx val="162325632"/>
        <c:crosses val="autoZero"/>
        <c:auto val="1"/>
        <c:lblAlgn val="ctr"/>
        <c:lblOffset val="100"/>
        <c:noMultiLvlLbl val="0"/>
      </c:catAx>
      <c:valAx>
        <c:axId val="16232563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62303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4944167412144347"/>
          <c:y val="0.2074201102220713"/>
          <c:w val="0.22180007026680715"/>
          <c:h val="0.65277557286471266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65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7849028692306537"/>
          <c:w val="0.76218648232920672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frecuencias!$B$1547</c:f>
              <c:strCache>
                <c:ptCount val="1"/>
                <c:pt idx="0">
                  <c:v>Menos de 1 mes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4085619168971181E-2"/>
                  <c:y val="-5.2504213289128333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frecuencias!$D$1547</c:f>
              <c:numCache>
                <c:formatCode>0.0%</c:formatCode>
                <c:ptCount val="1"/>
                <c:pt idx="0">
                  <c:v>0.13500000000000001</c:v>
                </c:pt>
              </c:numCache>
            </c:numRef>
          </c:val>
        </c:ser>
        <c:ser>
          <c:idx val="1"/>
          <c:order val="1"/>
          <c:tx>
            <c:strRef>
              <c:f>frecuencias!$B$1548</c:f>
              <c:strCache>
                <c:ptCount val="1"/>
                <c:pt idx="0">
                  <c:v>De 1 mes a 3 meses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9247932179162951E-2"/>
                  <c:y val="-4.1451305428926645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frecuencias!$D$1548</c:f>
              <c:numCache>
                <c:formatCode>0.0%</c:formatCode>
                <c:ptCount val="1"/>
                <c:pt idx="0">
                  <c:v>5.8000000000000003E-2</c:v>
                </c:pt>
              </c:numCache>
            </c:numRef>
          </c:val>
        </c:ser>
        <c:ser>
          <c:idx val="2"/>
          <c:order val="2"/>
          <c:tx>
            <c:strRef>
              <c:f>frecuencias!$B$1549</c:f>
              <c:strCache>
                <c:ptCount val="1"/>
                <c:pt idx="0">
                  <c:v>De 3 meses a 6 meses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4717307144602678E-2"/>
                  <c:y val="-3.5087719298245612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frecuencias!$D$1549</c:f>
              <c:numCache>
                <c:formatCode>0.0%</c:formatCode>
                <c:ptCount val="1"/>
                <c:pt idx="0">
                  <c:v>4.1000000000000002E-2</c:v>
                </c:pt>
              </c:numCache>
            </c:numRef>
          </c:val>
        </c:ser>
        <c:ser>
          <c:idx val="3"/>
          <c:order val="3"/>
          <c:tx>
            <c:strRef>
              <c:f>frecuencias!$B$1550</c:f>
              <c:strCache>
                <c:ptCount val="1"/>
                <c:pt idx="0">
                  <c:v>De 6 meses a 1 año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571735887356905E-2"/>
                  <c:y val="-4.2105263157894736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frecuencias!$D$1550</c:f>
              <c:numCache>
                <c:formatCode>0.0%</c:formatCode>
                <c:ptCount val="1"/>
                <c:pt idx="0">
                  <c:v>1.7999999999999999E-2</c:v>
                </c:pt>
              </c:numCache>
            </c:numRef>
          </c:val>
        </c:ser>
        <c:ser>
          <c:idx val="4"/>
          <c:order val="4"/>
          <c:tx>
            <c:strRef>
              <c:f>frecuencias!$B$1551</c:f>
              <c:strCache>
                <c:ptCount val="1"/>
                <c:pt idx="0">
                  <c:v>Más de 1 año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614879034487204E-3"/>
                  <c:y val="-6.3157894736842107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frecuencias!$D$1551</c:f>
              <c:numCache>
                <c:formatCode>0.0%</c:formatCode>
                <c:ptCount val="1"/>
                <c:pt idx="0">
                  <c:v>4.0000000000000001E-3</c:v>
                </c:pt>
              </c:numCache>
            </c:numRef>
          </c:val>
        </c:ser>
        <c:ser>
          <c:idx val="5"/>
          <c:order val="5"/>
          <c:tx>
            <c:strRef>
              <c:f>frecuencias!$B$1552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102479839081294E-3"/>
                  <c:y val="-8.0701754385964913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frecuencias!$D$1552</c:f>
              <c:numCache>
                <c:formatCode>0.0%</c:formatCode>
                <c:ptCount val="1"/>
                <c:pt idx="0">
                  <c:v>1.6E-2</c:v>
                </c:pt>
              </c:numCache>
            </c:numRef>
          </c:val>
        </c:ser>
        <c:ser>
          <c:idx val="6"/>
          <c:order val="6"/>
          <c:tx>
            <c:strRef>
              <c:f>frecuencias!$B$1553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frecuencias!$D$1553</c:f>
              <c:numCache>
                <c:formatCode>0.0%</c:formatCode>
                <c:ptCount val="1"/>
                <c:pt idx="0">
                  <c:v>0.72799999999999998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88661760"/>
        <c:axId val="188944768"/>
        <c:axId val="0"/>
      </c:bar3DChart>
      <c:catAx>
        <c:axId val="188661760"/>
        <c:scaling>
          <c:orientation val="minMax"/>
        </c:scaling>
        <c:delete val="1"/>
        <c:axPos val="b"/>
        <c:majorTickMark val="out"/>
        <c:minorTickMark val="none"/>
        <c:tickLblPos val="nextTo"/>
        <c:crossAx val="188944768"/>
        <c:crosses val="autoZero"/>
        <c:auto val="1"/>
        <c:lblAlgn val="ctr"/>
        <c:lblOffset val="100"/>
        <c:noMultiLvlLbl val="0"/>
      </c:catAx>
      <c:valAx>
        <c:axId val="18894476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661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485308093582506"/>
          <c:y val="0.11659088767750185"/>
          <c:w val="0.20164296716031949"/>
          <c:h val="0.7923712228279157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7849028692306504"/>
          <c:w val="0.74733131267340169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frecuencias!$B$1271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5040944627350947E-3"/>
                  <c:y val="-3.64739276175918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frecuencias!$D$1271</c:f>
              <c:numCache>
                <c:formatCode>0.0%</c:formatCode>
                <c:ptCount val="1"/>
                <c:pt idx="0">
                  <c:v>1.7999999999999999E-2</c:v>
                </c:pt>
              </c:numCache>
            </c:numRef>
          </c:val>
        </c:ser>
        <c:ser>
          <c:idx val="1"/>
          <c:order val="1"/>
          <c:tx>
            <c:strRef>
              <c:f>frecuencias!$B$1272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frecuencias!$D$1272</c:f>
              <c:numCache>
                <c:formatCode>0.0%</c:formatCode>
                <c:ptCount val="1"/>
                <c:pt idx="0">
                  <c:v>0.11700000000000001</c:v>
                </c:pt>
              </c:numCache>
            </c:numRef>
          </c:val>
        </c:ser>
        <c:ser>
          <c:idx val="2"/>
          <c:order val="2"/>
          <c:tx>
            <c:strRef>
              <c:f>frecuencias!$B$1273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frecuencias!$D$1273</c:f>
              <c:numCache>
                <c:formatCode>0.0%</c:formatCode>
                <c:ptCount val="1"/>
                <c:pt idx="0">
                  <c:v>0.34100000000000003</c:v>
                </c:pt>
              </c:numCache>
            </c:numRef>
          </c:val>
        </c:ser>
        <c:ser>
          <c:idx val="3"/>
          <c:order val="3"/>
          <c:tx>
            <c:strRef>
              <c:f>frecuencias!$B$1274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101566926608166E-2"/>
                  <c:y val="-1.098039351309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frecuencias!$D$1274</c:f>
              <c:numCache>
                <c:formatCode>0.0%</c:formatCode>
                <c:ptCount val="1"/>
                <c:pt idx="0">
                  <c:v>0.378</c:v>
                </c:pt>
              </c:numCache>
            </c:numRef>
          </c:val>
        </c:ser>
        <c:ser>
          <c:idx val="4"/>
          <c:order val="4"/>
          <c:tx>
            <c:strRef>
              <c:f>frecuencias!$B$1275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380875974780624E-3"/>
                  <c:y val="-2.5620918197221124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frecuencias!$D$1275</c:f>
              <c:numCache>
                <c:formatCode>0.0%</c:formatCode>
                <c:ptCount val="1"/>
                <c:pt idx="0">
                  <c:v>4.8000000000000001E-2</c:v>
                </c:pt>
              </c:numCache>
            </c:numRef>
          </c:val>
        </c:ser>
        <c:ser>
          <c:idx val="5"/>
          <c:order val="5"/>
          <c:tx>
            <c:strRef>
              <c:f>frecuencias!$B$1276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126958658260208E-3"/>
                  <c:y val="-2.9281049368252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frecuencias!$D$1276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03673216"/>
        <c:axId val="103977344"/>
        <c:axId val="0"/>
      </c:bar3DChart>
      <c:catAx>
        <c:axId val="103673216"/>
        <c:scaling>
          <c:orientation val="minMax"/>
        </c:scaling>
        <c:delete val="1"/>
        <c:axPos val="b"/>
        <c:majorTickMark val="out"/>
        <c:minorTickMark val="none"/>
        <c:tickLblPos val="nextTo"/>
        <c:crossAx val="103977344"/>
        <c:crosses val="autoZero"/>
        <c:auto val="1"/>
        <c:lblAlgn val="ctr"/>
        <c:lblOffset val="100"/>
        <c:noMultiLvlLbl val="0"/>
      </c:catAx>
      <c:valAx>
        <c:axId val="10397734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03673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4974751311591159"/>
          <c:y val="0.20413670811255832"/>
          <c:w val="0.2218000899717274"/>
          <c:h val="0.60749459936810846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MX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4771144283914472E-3"/>
          <c:y val="0.17849028692306504"/>
          <c:w val="0.7345489424494653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frecuencias!$B$1302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5.0387432881850843E-3"/>
                  <c:y val="-2.692585843115243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frecuencias!$D$1302</c:f>
              <c:numCache>
                <c:formatCode>0.0%</c:formatCode>
                <c:ptCount val="1"/>
                <c:pt idx="0">
                  <c:v>2.5000000000000001E-2</c:v>
                </c:pt>
              </c:numCache>
            </c:numRef>
          </c:val>
        </c:ser>
        <c:ser>
          <c:idx val="1"/>
          <c:order val="1"/>
          <c:tx>
            <c:strRef>
              <c:f>frecuencias!$B$1303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frecuencias!$D$1303</c:f>
              <c:numCache>
                <c:formatCode>0.0%</c:formatCode>
                <c:ptCount val="1"/>
                <c:pt idx="0">
                  <c:v>0.16800000000000001</c:v>
                </c:pt>
              </c:numCache>
            </c:numRef>
          </c:val>
        </c:ser>
        <c:ser>
          <c:idx val="2"/>
          <c:order val="2"/>
          <c:tx>
            <c:strRef>
              <c:f>frecuencias!$B$1304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frecuencias!$D$1304</c:f>
              <c:numCache>
                <c:formatCode>0.0%</c:formatCode>
                <c:ptCount val="1"/>
                <c:pt idx="0">
                  <c:v>0.378</c:v>
                </c:pt>
              </c:numCache>
            </c:numRef>
          </c:val>
        </c:ser>
        <c:ser>
          <c:idx val="3"/>
          <c:order val="3"/>
          <c:tx>
            <c:strRef>
              <c:f>frecuencias!$B$1305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43010140902033E-2"/>
                  <c:y val="-3.7198061972983074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frecuencias!$D$1305</c:f>
              <c:numCache>
                <c:formatCode>0.0%</c:formatCode>
                <c:ptCount val="1"/>
                <c:pt idx="0">
                  <c:v>0.28299999999999997</c:v>
                </c:pt>
              </c:numCache>
            </c:numRef>
          </c:val>
        </c:ser>
        <c:ser>
          <c:idx val="4"/>
          <c:order val="4"/>
          <c:tx>
            <c:strRef>
              <c:f>frecuencias!$B$1306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215050704510165E-3"/>
                  <c:y val="-4.3961345968070907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frecuencias!$D$1306</c:f>
              <c:numCache>
                <c:formatCode>0.0%</c:formatCode>
                <c:ptCount val="1"/>
                <c:pt idx="0">
                  <c:v>4.8000000000000001E-2</c:v>
                </c:pt>
              </c:numCache>
            </c:numRef>
          </c:val>
        </c:ser>
        <c:ser>
          <c:idx val="5"/>
          <c:order val="5"/>
          <c:tx>
            <c:strRef>
              <c:f>frecuencias!$B$1307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161288028382623E-3"/>
                  <c:y val="-3.0434777977895244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frecuencias!$D$1307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65857536"/>
        <c:axId val="165490688"/>
        <c:axId val="0"/>
      </c:bar3DChart>
      <c:catAx>
        <c:axId val="165857536"/>
        <c:scaling>
          <c:orientation val="minMax"/>
        </c:scaling>
        <c:delete val="1"/>
        <c:axPos val="b"/>
        <c:majorTickMark val="out"/>
        <c:minorTickMark val="none"/>
        <c:tickLblPos val="nextTo"/>
        <c:crossAx val="165490688"/>
        <c:crosses val="autoZero"/>
        <c:auto val="1"/>
        <c:lblAlgn val="ctr"/>
        <c:lblOffset val="100"/>
        <c:noMultiLvlLbl val="0"/>
      </c:catAx>
      <c:valAx>
        <c:axId val="16549068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65857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013158988610585"/>
          <c:y val="0.19789067107352323"/>
          <c:w val="0.20975701001175762"/>
          <c:h val="0.6281818476394154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4735144188346994E-2"/>
          <c:y val="0.17849028692306512"/>
          <c:w val="0.5945490063163454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frecuencias!$B$1334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0401096516038512E-3"/>
                  <c:y val="-3.4698626023695299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frecuencias!$D$1334</c:f>
              <c:numCache>
                <c:formatCode>0.0%</c:formatCode>
                <c:ptCount val="1"/>
                <c:pt idx="0">
                  <c:v>2.3E-2</c:v>
                </c:pt>
              </c:numCache>
            </c:numRef>
          </c:val>
        </c:ser>
        <c:ser>
          <c:idx val="1"/>
          <c:order val="1"/>
          <c:tx>
            <c:strRef>
              <c:f>frecuencias!$B$1335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frecuencias!$D$1335</c:f>
              <c:numCache>
                <c:formatCode>0.0%</c:formatCode>
                <c:ptCount val="1"/>
                <c:pt idx="0">
                  <c:v>0.161</c:v>
                </c:pt>
              </c:numCache>
            </c:numRef>
          </c:val>
        </c:ser>
        <c:ser>
          <c:idx val="2"/>
          <c:order val="2"/>
          <c:tx>
            <c:strRef>
              <c:f>frecuencias!$B$1336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frecuencias!$D$1336</c:f>
              <c:numCache>
                <c:formatCode>0.0%</c:formatCode>
                <c:ptCount val="1"/>
                <c:pt idx="0">
                  <c:v>0.38200000000000001</c:v>
                </c:pt>
              </c:numCache>
            </c:numRef>
          </c:val>
        </c:ser>
        <c:ser>
          <c:idx val="3"/>
          <c:order val="3"/>
          <c:tx>
            <c:strRef>
              <c:f>frecuencias!$B$1337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frecuencias!$D$1337</c:f>
              <c:numCache>
                <c:formatCode>0.0%</c:formatCode>
                <c:ptCount val="1"/>
                <c:pt idx="0">
                  <c:v>0.28999999999999998</c:v>
                </c:pt>
              </c:numCache>
            </c:numRef>
          </c:val>
        </c:ser>
        <c:ser>
          <c:idx val="4"/>
          <c:order val="4"/>
          <c:tx>
            <c:strRef>
              <c:f>frecuencias!$B$1338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3.8308450207926857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frecuencias!$D$1338</c:f>
              <c:numCache>
                <c:formatCode>0.0%</c:formatCode>
                <c:ptCount val="1"/>
                <c:pt idx="0">
                  <c:v>4.7E-2</c:v>
                </c:pt>
              </c:numCache>
            </c:numRef>
          </c:val>
        </c:ser>
        <c:ser>
          <c:idx val="5"/>
          <c:order val="5"/>
          <c:tx>
            <c:strRef>
              <c:f>frecuencias!$B$1339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29521767717913E-3"/>
                  <c:y val="-3.4825863825388055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frecuencias!$D$1339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62264192"/>
        <c:axId val="162617984"/>
        <c:axId val="0"/>
      </c:bar3DChart>
      <c:catAx>
        <c:axId val="162264192"/>
        <c:scaling>
          <c:orientation val="minMax"/>
        </c:scaling>
        <c:delete val="1"/>
        <c:axPos val="b"/>
        <c:majorTickMark val="out"/>
        <c:minorTickMark val="none"/>
        <c:tickLblPos val="nextTo"/>
        <c:crossAx val="162617984"/>
        <c:crosses val="autoZero"/>
        <c:auto val="1"/>
        <c:lblAlgn val="ctr"/>
        <c:lblOffset val="100"/>
        <c:noMultiLvlLbl val="0"/>
      </c:catAx>
      <c:valAx>
        <c:axId val="16261798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62264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8260792372768506"/>
          <c:y val="0.17302585268444498"/>
          <c:w val="0.19174095346311704"/>
          <c:h val="0.7342915723320844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858337898129055E-2"/>
          <c:y val="0.17849028692306512"/>
          <c:w val="0.6507007558919324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frecuencias!$B$1366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4844209018889171E-3"/>
                  <c:y val="-3.467496872279905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frecuencias!$D$1366</c:f>
              <c:numCache>
                <c:formatCode>0.0%</c:formatCode>
                <c:ptCount val="1"/>
                <c:pt idx="0">
                  <c:v>2.7E-2</c:v>
                </c:pt>
              </c:numCache>
            </c:numRef>
          </c:val>
        </c:ser>
        <c:ser>
          <c:idx val="1"/>
          <c:order val="1"/>
          <c:tx>
            <c:strRef>
              <c:f>frecuencias!$B$1367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frecuencias!$D$1367</c:f>
              <c:numCache>
                <c:formatCode>0.0%</c:formatCode>
                <c:ptCount val="1"/>
                <c:pt idx="0">
                  <c:v>0.152</c:v>
                </c:pt>
              </c:numCache>
            </c:numRef>
          </c:val>
        </c:ser>
        <c:ser>
          <c:idx val="2"/>
          <c:order val="2"/>
          <c:tx>
            <c:strRef>
              <c:f>frecuencias!$B$1368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frecuencias!$D$1368</c:f>
              <c:numCache>
                <c:formatCode>0.0%</c:formatCode>
                <c:ptCount val="1"/>
                <c:pt idx="0">
                  <c:v>0.32200000000000001</c:v>
                </c:pt>
              </c:numCache>
            </c:numRef>
          </c:val>
        </c:ser>
        <c:ser>
          <c:idx val="3"/>
          <c:order val="3"/>
          <c:tx>
            <c:strRef>
              <c:f>frecuencias!$B$1369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frecuencias!$D$1369</c:f>
              <c:numCache>
                <c:formatCode>0.0%</c:formatCode>
                <c:ptCount val="1"/>
                <c:pt idx="0">
                  <c:v>0.35399999999999998</c:v>
                </c:pt>
              </c:numCache>
            </c:numRef>
          </c:val>
        </c:ser>
        <c:ser>
          <c:idx val="4"/>
          <c:order val="4"/>
          <c:tx>
            <c:strRef>
              <c:f>frecuencias!$B$1370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176153315954208E-3"/>
                  <c:y val="-4.1129955212941563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frecuencias!$D$1370</c:f>
              <c:numCache>
                <c:formatCode>0.0%</c:formatCode>
                <c:ptCount val="1"/>
                <c:pt idx="0">
                  <c:v>4.9000000000000002E-2</c:v>
                </c:pt>
              </c:numCache>
            </c:numRef>
          </c:val>
        </c:ser>
        <c:ser>
          <c:idx val="5"/>
          <c:order val="5"/>
          <c:tx>
            <c:strRef>
              <c:f>frecuencias!$B$1371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528459947860953E-3"/>
                  <c:y val="-4.745764063031719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frecuencias!$D$1371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67511168"/>
        <c:axId val="167512704"/>
        <c:axId val="0"/>
      </c:bar3DChart>
      <c:catAx>
        <c:axId val="167511168"/>
        <c:scaling>
          <c:orientation val="minMax"/>
        </c:scaling>
        <c:delete val="1"/>
        <c:axPos val="b"/>
        <c:majorTickMark val="out"/>
        <c:minorTickMark val="none"/>
        <c:tickLblPos val="nextTo"/>
        <c:crossAx val="167512704"/>
        <c:crosses val="autoZero"/>
        <c:auto val="1"/>
        <c:lblAlgn val="ctr"/>
        <c:lblOffset val="100"/>
        <c:noMultiLvlLbl val="0"/>
      </c:catAx>
      <c:valAx>
        <c:axId val="167512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67511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798106764590575"/>
          <c:y val="0.25537863322640225"/>
          <c:w val="0.22179992039193508"/>
          <c:h val="0.47938976377952763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0003996952264635E-2"/>
          <c:y val="0.17849028692306523"/>
          <c:w val="0.73605440596423033"/>
          <c:h val="0.766208832930280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frecuencias!$B$1402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6.5441203314957471E-3"/>
                  <c:y val="-6.1907022347425511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frecuencias!$D$1402</c:f>
              <c:numCache>
                <c:formatCode>0.0%</c:formatCode>
                <c:ptCount val="1"/>
                <c:pt idx="0">
                  <c:v>2.1999999999999999E-2</c:v>
                </c:pt>
              </c:numCache>
            </c:numRef>
          </c:val>
        </c:ser>
        <c:ser>
          <c:idx val="1"/>
          <c:order val="1"/>
          <c:tx>
            <c:strRef>
              <c:f>frecuencias!$B$1403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frecuencias!$D$1403</c:f>
              <c:numCache>
                <c:formatCode>0.0%</c:formatCode>
                <c:ptCount val="1"/>
                <c:pt idx="0">
                  <c:v>0.216</c:v>
                </c:pt>
              </c:numCache>
            </c:numRef>
          </c:val>
        </c:ser>
        <c:ser>
          <c:idx val="2"/>
          <c:order val="2"/>
          <c:tx>
            <c:strRef>
              <c:f>frecuencias!$B$1404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frecuencias!$D$1404</c:f>
              <c:numCache>
                <c:formatCode>0.0%</c:formatCode>
                <c:ptCount val="1"/>
                <c:pt idx="0">
                  <c:v>0.34</c:v>
                </c:pt>
              </c:numCache>
            </c:numRef>
          </c:val>
        </c:ser>
        <c:ser>
          <c:idx val="3"/>
          <c:order val="3"/>
          <c:tx>
            <c:strRef>
              <c:f>frecuencias!$B$1405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53763512235273E-2"/>
                  <c:y val="-2.2557906768348946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frecuencias!$D$1405</c:f>
              <c:numCache>
                <c:formatCode>0.0%</c:formatCode>
                <c:ptCount val="1"/>
                <c:pt idx="0">
                  <c:v>0.27600000000000002</c:v>
                </c:pt>
              </c:numCache>
            </c:numRef>
          </c:val>
        </c:ser>
        <c:ser>
          <c:idx val="4"/>
          <c:order val="4"/>
          <c:tx>
            <c:strRef>
              <c:f>frecuencias!$B$1406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161293381511701E-3"/>
                  <c:y val="-5.3575028574828751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frecuencias!$D$1406</c:f>
              <c:numCache>
                <c:formatCode>0.0%</c:formatCode>
                <c:ptCount val="1"/>
                <c:pt idx="0">
                  <c:v>4.8000000000000001E-2</c:v>
                </c:pt>
              </c:numCache>
            </c:numRef>
          </c:val>
        </c:ser>
        <c:ser>
          <c:idx val="5"/>
          <c:order val="5"/>
          <c:tx>
            <c:strRef>
              <c:f>frecuencias!$B$1407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6.2034243612959609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frecuencias!$D$1407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65492992"/>
        <c:axId val="165529472"/>
        <c:axId val="0"/>
      </c:bar3DChart>
      <c:catAx>
        <c:axId val="165492992"/>
        <c:scaling>
          <c:orientation val="minMax"/>
        </c:scaling>
        <c:delete val="1"/>
        <c:axPos val="b"/>
        <c:majorTickMark val="out"/>
        <c:minorTickMark val="none"/>
        <c:tickLblPos val="nextTo"/>
        <c:crossAx val="165529472"/>
        <c:crosses val="autoZero"/>
        <c:auto val="1"/>
        <c:lblAlgn val="ctr"/>
        <c:lblOffset val="100"/>
        <c:noMultiLvlLbl val="0"/>
      </c:catAx>
      <c:valAx>
        <c:axId val="16552947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65492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5561546332132212"/>
          <c:y val="0.24973915297624835"/>
          <c:w val="0.22180002076011684"/>
          <c:h val="0.47938995279911001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3311982069657025E-2"/>
          <c:y val="0.17849028692306523"/>
          <c:w val="0.717395499719838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frecuencias!$B$1439</c:f>
              <c:strCache>
                <c:ptCount val="1"/>
                <c:pt idx="0">
                  <c:v>Ninguna exigencia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5623580760270135E-3"/>
                  <c:y val="-3.4829151695546456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frecuencias!$D$1439</c:f>
              <c:numCache>
                <c:formatCode>0.0%</c:formatCode>
                <c:ptCount val="1"/>
                <c:pt idx="0">
                  <c:v>2.1999999999999999E-2</c:v>
                </c:pt>
              </c:numCache>
            </c:numRef>
          </c:val>
        </c:ser>
        <c:ser>
          <c:idx val="1"/>
          <c:order val="1"/>
          <c:tx>
            <c:strRef>
              <c:f>frecuencias!$B$1440</c:f>
              <c:strCache>
                <c:ptCount val="1"/>
                <c:pt idx="0">
                  <c:v>Poca exigencia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frecuencias!$D$1440</c:f>
              <c:numCache>
                <c:formatCode>0.0%</c:formatCode>
                <c:ptCount val="1"/>
                <c:pt idx="0">
                  <c:v>0.15</c:v>
                </c:pt>
              </c:numCache>
            </c:numRef>
          </c:val>
        </c:ser>
        <c:ser>
          <c:idx val="2"/>
          <c:order val="2"/>
          <c:tx>
            <c:strRef>
              <c:f>frecuencias!$B$1441</c:f>
              <c:strCache>
                <c:ptCount val="1"/>
                <c:pt idx="0">
                  <c:v>Exigencia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frecuencias!$D$1441</c:f>
              <c:numCache>
                <c:formatCode>0.0%</c:formatCode>
                <c:ptCount val="1"/>
                <c:pt idx="0">
                  <c:v>0.30099999999999999</c:v>
                </c:pt>
              </c:numCache>
            </c:numRef>
          </c:val>
        </c:ser>
        <c:ser>
          <c:idx val="3"/>
          <c:order val="3"/>
          <c:tx>
            <c:strRef>
              <c:f>frecuencias!$B$1442</c:f>
              <c:strCache>
                <c:ptCount val="1"/>
                <c:pt idx="0">
                  <c:v>Mucha exigencia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frecuencias!$D$1442</c:f>
              <c:numCache>
                <c:formatCode>0.0%</c:formatCode>
                <c:ptCount val="1"/>
                <c:pt idx="0">
                  <c:v>0.38200000000000001</c:v>
                </c:pt>
              </c:numCache>
            </c:numRef>
          </c:val>
        </c:ser>
        <c:ser>
          <c:idx val="4"/>
          <c:order val="4"/>
          <c:tx>
            <c:strRef>
              <c:f>frecuencias!$B$1443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906367041199049E-3"/>
                  <c:y val="-4.1947578738412809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frecuencias!$D$1443</c:f>
              <c:numCache>
                <c:formatCode>0.0%</c:formatCode>
                <c:ptCount val="1"/>
                <c:pt idx="0">
                  <c:v>4.8000000000000001E-2</c:v>
                </c:pt>
              </c:numCache>
            </c:numRef>
          </c:val>
        </c:ser>
        <c:ser>
          <c:idx val="5"/>
          <c:order val="5"/>
          <c:tx>
            <c:strRef>
              <c:f>frecuencias!$B$1444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943820224719105E-3"/>
                  <c:y val="-3.4956315615344007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frecuencias!$D$1444</c:f>
              <c:numCache>
                <c:formatCode>0.0%</c:formatCode>
                <c:ptCount val="1"/>
                <c:pt idx="0">
                  <c:v>9.7000000000000003E-2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88664832"/>
        <c:axId val="188947072"/>
        <c:axId val="0"/>
      </c:bar3DChart>
      <c:catAx>
        <c:axId val="188664832"/>
        <c:scaling>
          <c:orientation val="minMax"/>
        </c:scaling>
        <c:delete val="1"/>
        <c:axPos val="b"/>
        <c:majorTickMark val="out"/>
        <c:minorTickMark val="none"/>
        <c:tickLblPos val="nextTo"/>
        <c:crossAx val="188947072"/>
        <c:crosses val="autoZero"/>
        <c:auto val="1"/>
        <c:lblAlgn val="ctr"/>
        <c:lblOffset val="100"/>
        <c:noMultiLvlLbl val="0"/>
      </c:catAx>
      <c:valAx>
        <c:axId val="18894707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8664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745663681803553"/>
          <c:y val="0.19595291659971076"/>
          <c:w val="0.22180007026680715"/>
          <c:h val="0.65067571910654021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7849028692306537"/>
          <c:w val="0.73033371760823418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frecuencias!$B$1579</c:f>
              <c:strCache>
                <c:ptCount val="1"/>
                <c:pt idx="0">
                  <c:v>Menos de 4 horas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6.5705838425015066E-3"/>
                  <c:y val="-5.4673920635866693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frecuencias!$D$1579</c:f>
              <c:numCache>
                <c:formatCode>0.0%</c:formatCode>
                <c:ptCount val="1"/>
                <c:pt idx="0">
                  <c:v>2.5000000000000001E-2</c:v>
                </c:pt>
              </c:numCache>
            </c:numRef>
          </c:val>
        </c:ser>
        <c:ser>
          <c:idx val="1"/>
          <c:order val="1"/>
          <c:tx>
            <c:strRef>
              <c:f>frecuencias!$B$1580</c:f>
              <c:strCache>
                <c:ptCount val="1"/>
                <c:pt idx="0">
                  <c:v>De 5 a 6 horas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424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frecuencias!$D$1580</c:f>
              <c:numCache>
                <c:formatCode>0.0%</c:formatCode>
                <c:ptCount val="1"/>
                <c:pt idx="0">
                  <c:v>0.09</c:v>
                </c:pt>
              </c:numCache>
            </c:numRef>
          </c:val>
        </c:ser>
        <c:ser>
          <c:idx val="2"/>
          <c:order val="2"/>
          <c:tx>
            <c:strRef>
              <c:f>frecuencias!$B$1581</c:f>
              <c:strCache>
                <c:ptCount val="1"/>
                <c:pt idx="0">
                  <c:v>De 7 a 8 horas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4626845259719233E-2"/>
                  <c:y val="-6.1651366645747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frecuencias!$D$1581</c:f>
              <c:numCache>
                <c:formatCode>0.0%</c:formatCode>
                <c:ptCount val="1"/>
                <c:pt idx="0">
                  <c:v>0.108</c:v>
                </c:pt>
              </c:numCache>
            </c:numRef>
          </c:val>
        </c:ser>
        <c:ser>
          <c:idx val="3"/>
          <c:order val="3"/>
          <c:tx>
            <c:strRef>
              <c:f>frecuencias!$B$1582</c:f>
              <c:strCache>
                <c:ptCount val="1"/>
                <c:pt idx="0">
                  <c:v>De 9 a 12 horas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842791931824963E-3"/>
                  <c:y val="-4.4525987021928844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frecuencias!$D$1582</c:f>
              <c:numCache>
                <c:formatCode>0.0%</c:formatCode>
                <c:ptCount val="1"/>
                <c:pt idx="0">
                  <c:v>2.8000000000000001E-2</c:v>
                </c:pt>
              </c:numCache>
            </c:numRef>
          </c:val>
        </c:ser>
        <c:ser>
          <c:idx val="4"/>
          <c:order val="4"/>
          <c:tx>
            <c:strRef>
              <c:f>frecuencias!$B$1583</c:f>
              <c:strCache>
                <c:ptCount val="1"/>
                <c:pt idx="0">
                  <c:v>Más de 13 horas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21395965912482E-3"/>
                  <c:y val="-6.1651366645747635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frecuencias!$D$1583</c:f>
              <c:numCache>
                <c:formatCode>0.0%</c:formatCode>
                <c:ptCount val="1"/>
                <c:pt idx="0">
                  <c:v>2E-3</c:v>
                </c:pt>
              </c:numCache>
            </c:numRef>
          </c:val>
        </c:ser>
        <c:ser>
          <c:idx val="5"/>
          <c:order val="5"/>
          <c:tx>
            <c:strRef>
              <c:f>frecuencias!$B$1584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9685583863649926E-3"/>
                  <c:y val="-6.1651366645747635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frecuencias!$D$1584</c:f>
              <c:numCache>
                <c:formatCode>0.0%</c:formatCode>
                <c:ptCount val="1"/>
                <c:pt idx="0">
                  <c:v>1.9E-2</c:v>
                </c:pt>
              </c:numCache>
            </c:numRef>
          </c:val>
        </c:ser>
        <c:ser>
          <c:idx val="6"/>
          <c:order val="6"/>
          <c:tx>
            <c:strRef>
              <c:f>frecuencias!$B$1585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frecuencias!$D$1585</c:f>
              <c:numCache>
                <c:formatCode>0.0%</c:formatCode>
                <c:ptCount val="1"/>
                <c:pt idx="0">
                  <c:v>0.72799999999999998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87966208"/>
        <c:axId val="187967744"/>
        <c:axId val="0"/>
      </c:bar3DChart>
      <c:catAx>
        <c:axId val="187966208"/>
        <c:scaling>
          <c:orientation val="minMax"/>
        </c:scaling>
        <c:delete val="1"/>
        <c:axPos val="b"/>
        <c:majorTickMark val="out"/>
        <c:minorTickMark val="none"/>
        <c:tickLblPos val="nextTo"/>
        <c:crossAx val="187967744"/>
        <c:crosses val="autoZero"/>
        <c:auto val="1"/>
        <c:lblAlgn val="ctr"/>
        <c:lblOffset val="100"/>
        <c:noMultiLvlLbl val="0"/>
      </c:catAx>
      <c:valAx>
        <c:axId val="18796774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7966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948641078319866"/>
          <c:y val="0.15228425196850393"/>
          <c:w val="0.23939900009699233"/>
          <c:h val="0.6903853018372703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4735144188346994E-2"/>
          <c:y val="0.17849028692306546"/>
          <c:w val="0.59454900631634544"/>
          <c:h val="0.780307538606960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frecuencias!$B$1612</c:f>
              <c:strCache>
                <c:ptCount val="1"/>
                <c:pt idx="0">
                  <c:v>Menos de $1500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3.9282786280928367E-3"/>
                  <c:y val="-6.8165418347096857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frecuencias!$D$1612</c:f>
              <c:numCache>
                <c:formatCode>0.0%</c:formatCode>
                <c:ptCount val="1"/>
                <c:pt idx="0">
                  <c:v>3.5000000000000003E-2</c:v>
                </c:pt>
              </c:numCache>
            </c:numRef>
          </c:val>
        </c:ser>
        <c:ser>
          <c:idx val="1"/>
          <c:order val="1"/>
          <c:tx>
            <c:strRef>
              <c:f>frecuencias!$B$1613</c:f>
              <c:strCache>
                <c:ptCount val="1"/>
                <c:pt idx="0">
                  <c:v>De $1501 a $2500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1698664071485444E-3"/>
                  <c:y val="-5.9423084309583256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frecuencias!$D$1613</c:f>
              <c:numCache>
                <c:formatCode>0.0%</c:formatCode>
                <c:ptCount val="1"/>
                <c:pt idx="0">
                  <c:v>4.7E-2</c:v>
                </c:pt>
              </c:numCache>
            </c:numRef>
          </c:val>
        </c:ser>
        <c:ser>
          <c:idx val="2"/>
          <c:order val="2"/>
          <c:tx>
            <c:strRef>
              <c:f>frecuencias!$B$1614</c:f>
              <c:strCache>
                <c:ptCount val="1"/>
                <c:pt idx="0">
                  <c:v>De $2501 a $5000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0162375770444425E-2"/>
                  <c:y val="-4.2276422764227641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frecuencias!$D$1614</c:f>
              <c:numCache>
                <c:formatCode>0.0%</c:formatCode>
                <c:ptCount val="1"/>
                <c:pt idx="0">
                  <c:v>0.11799999999999999</c:v>
                </c:pt>
              </c:numCache>
            </c:numRef>
          </c:val>
        </c:ser>
        <c:ser>
          <c:idx val="3"/>
          <c:order val="3"/>
          <c:tx>
            <c:strRef>
              <c:f>frecuencias!$B$1615</c:f>
              <c:strCache>
                <c:ptCount val="1"/>
                <c:pt idx="0">
                  <c:v>De $5001 a $9000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486891385767791E-2"/>
                  <c:y val="-5.2032520325203252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frecuencias!$D$1615</c:f>
              <c:numCache>
                <c:formatCode>0.0%</c:formatCode>
                <c:ptCount val="1"/>
                <c:pt idx="0">
                  <c:v>3.1E-2</c:v>
                </c:pt>
              </c:numCache>
            </c:numRef>
          </c:val>
        </c:ser>
        <c:ser>
          <c:idx val="4"/>
          <c:order val="4"/>
          <c:tx>
            <c:strRef>
              <c:f>frecuencias!$B$1616</c:f>
              <c:strCache>
                <c:ptCount val="1"/>
                <c:pt idx="0">
                  <c:v>De $9001 a $12000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962546816479948E-3"/>
                  <c:y val="-2.2764227642276424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frecuencias!$D$1616</c:f>
              <c:numCache>
                <c:formatCode>0.0%</c:formatCode>
                <c:ptCount val="1"/>
                <c:pt idx="0">
                  <c:v>5.0000000000000001E-3</c:v>
                </c:pt>
              </c:numCache>
            </c:numRef>
          </c:val>
        </c:ser>
        <c:ser>
          <c:idx val="5"/>
          <c:order val="5"/>
          <c:tx>
            <c:strRef>
              <c:f>frecuencias!$B$1617</c:f>
              <c:strCache>
                <c:ptCount val="1"/>
                <c:pt idx="0">
                  <c:v>Más de $12001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81273408239701E-3"/>
                  <c:y val="-7.1544715447154475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frecuencias!$D$1617</c:f>
              <c:numCache>
                <c:formatCode>0.0%</c:formatCode>
                <c:ptCount val="1"/>
                <c:pt idx="0">
                  <c:v>3.6999999999999998E-2</c:v>
                </c:pt>
              </c:numCache>
            </c:numRef>
          </c:val>
        </c:ser>
        <c:ser>
          <c:idx val="6"/>
          <c:order val="6"/>
          <c:tx>
            <c:strRef>
              <c:f>frecuencias!$B$1618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frecuencias!$D$1618</c:f>
              <c:numCache>
                <c:formatCode>0.0%</c:formatCode>
                <c:ptCount val="1"/>
                <c:pt idx="0">
                  <c:v>0.72799999999999998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89336192"/>
        <c:axId val="189350656"/>
        <c:axId val="0"/>
      </c:bar3DChart>
      <c:catAx>
        <c:axId val="189336192"/>
        <c:scaling>
          <c:orientation val="minMax"/>
        </c:scaling>
        <c:delete val="1"/>
        <c:axPos val="b"/>
        <c:majorTickMark val="out"/>
        <c:minorTickMark val="none"/>
        <c:tickLblPos val="nextTo"/>
        <c:crossAx val="189350656"/>
        <c:crosses val="autoZero"/>
        <c:auto val="1"/>
        <c:lblAlgn val="ctr"/>
        <c:lblOffset val="100"/>
        <c:noMultiLvlLbl val="0"/>
      </c:catAx>
      <c:valAx>
        <c:axId val="18935065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9336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948634373459221"/>
          <c:y val="0.15228408800443888"/>
          <c:w val="0.2393991302268319"/>
          <c:h val="0.69038522203726904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4797539933093388E-2"/>
          <c:y val="6.5895696555936037E-2"/>
          <c:w val="0.97520246006690658"/>
          <c:h val="0.800566188091159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frecuencias!$B$398</c:f>
              <c:strCache>
                <c:ptCount val="1"/>
                <c:pt idx="0">
                  <c:v>Micro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1201248049921998E-2"/>
                  <c:y val="-4.6294850262830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frecuencias!$D$398</c:f>
              <c:numCache>
                <c:formatCode>0.0%</c:formatCode>
                <c:ptCount val="1"/>
                <c:pt idx="0">
                  <c:v>7.4413863404689098E-2</c:v>
                </c:pt>
              </c:numCache>
            </c:numRef>
          </c:val>
        </c:ser>
        <c:ser>
          <c:idx val="1"/>
          <c:order val="1"/>
          <c:tx>
            <c:strRef>
              <c:f>frecuencias!$B$399</c:f>
              <c:strCache>
                <c:ptCount val="1"/>
                <c:pt idx="0">
                  <c:v>Pequeña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7441497659906398E-2"/>
                  <c:y val="-4.2559236882093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frecuencias!$D$399</c:f>
              <c:numCache>
                <c:formatCode>0.0%</c:formatCode>
                <c:ptCount val="1"/>
                <c:pt idx="0">
                  <c:v>6.1162079510703363E-2</c:v>
                </c:pt>
              </c:numCache>
            </c:numRef>
          </c:val>
        </c:ser>
        <c:ser>
          <c:idx val="2"/>
          <c:order val="2"/>
          <c:tx>
            <c:strRef>
              <c:f>frecuencias!$B$400</c:f>
              <c:strCache>
                <c:ptCount val="1"/>
                <c:pt idx="0">
                  <c:v>Mediana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7774156889578466E-3"/>
                  <c:y val="-3.0598059552979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frecuencias!$D$400</c:f>
              <c:numCache>
                <c:formatCode>0.0%</c:formatCode>
                <c:ptCount val="1"/>
                <c:pt idx="0">
                  <c:v>4.383282364933741E-2</c:v>
                </c:pt>
              </c:numCache>
            </c:numRef>
          </c:val>
        </c:ser>
        <c:ser>
          <c:idx val="3"/>
          <c:order val="3"/>
          <c:tx>
            <c:strRef>
              <c:f>frecuencias!$B$401</c:f>
              <c:strCache>
                <c:ptCount val="1"/>
                <c:pt idx="0">
                  <c:v>Grande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774761384156914E-3"/>
                  <c:y val="-6.331377552875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frecuencias!$D$401</c:f>
              <c:numCache>
                <c:formatCode>0.0%</c:formatCode>
                <c:ptCount val="1"/>
                <c:pt idx="0">
                  <c:v>7.7471967380224258E-2</c:v>
                </c:pt>
              </c:numCache>
            </c:numRef>
          </c:val>
        </c:ser>
        <c:ser>
          <c:idx val="4"/>
          <c:order val="4"/>
          <c:tx>
            <c:strRef>
              <c:f>frecuencias!$B$402</c:f>
              <c:strCache>
                <c:ptCount val="1"/>
                <c:pt idx="0">
                  <c:v>No Contestó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3.569773614514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frecuencias!$D$402</c:f>
              <c:numCache>
                <c:formatCode>0.0%</c:formatCode>
                <c:ptCount val="1"/>
                <c:pt idx="0">
                  <c:v>1.5290519877675841E-2</c:v>
                </c:pt>
              </c:numCache>
            </c:numRef>
          </c:val>
        </c:ser>
        <c:ser>
          <c:idx val="5"/>
          <c:order val="5"/>
          <c:tx>
            <c:strRef>
              <c:f>frecuencias!$B$403</c:f>
              <c:strCache>
                <c:ptCount val="1"/>
                <c:pt idx="0">
                  <c:v>Nunca ha laborado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frecuencias!$D$403</c:f>
              <c:numCache>
                <c:formatCode>0.0%</c:formatCode>
                <c:ptCount val="1"/>
                <c:pt idx="0">
                  <c:v>0.72782874617737003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9619712"/>
        <c:axId val="29621248"/>
        <c:axId val="0"/>
      </c:bar3DChart>
      <c:catAx>
        <c:axId val="29619712"/>
        <c:scaling>
          <c:orientation val="minMax"/>
        </c:scaling>
        <c:delete val="1"/>
        <c:axPos val="b"/>
        <c:majorTickMark val="out"/>
        <c:minorTickMark val="none"/>
        <c:tickLblPos val="nextTo"/>
        <c:crossAx val="29621248"/>
        <c:crosses val="autoZero"/>
        <c:auto val="1"/>
        <c:lblAlgn val="ctr"/>
        <c:lblOffset val="100"/>
        <c:noMultiLvlLbl val="0"/>
      </c:catAx>
      <c:valAx>
        <c:axId val="2962124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9619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0400416016640665E-2"/>
          <c:y val="0.88626263076888756"/>
          <c:w val="0.97556688409268655"/>
          <c:h val="8.8555984326321835E-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073516577289386E-2"/>
          <c:y val="0.11510232895013725"/>
          <c:w val="0.97887906481227782"/>
          <c:h val="0.76989107668064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frecuencias!$B$454</c:f>
              <c:strCache>
                <c:ptCount val="1"/>
                <c:pt idx="0">
                  <c:v>Si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0814817690505005E-2"/>
                  <c:y val="-5.3299692670584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frecuencias!$D$454</c:f>
              <c:numCache>
                <c:formatCode>0.0%</c:formatCode>
                <c:ptCount val="1"/>
                <c:pt idx="0">
                  <c:v>0.13700000000000001</c:v>
                </c:pt>
              </c:numCache>
            </c:numRef>
          </c:val>
        </c:ser>
        <c:ser>
          <c:idx val="1"/>
          <c:order val="1"/>
          <c:tx>
            <c:strRef>
              <c:f>frecuencias!$B$455</c:f>
              <c:strCache>
                <c:ptCount val="1"/>
                <c:pt idx="0">
                  <c:v>No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4277283338795762E-2"/>
                  <c:y val="-5.5358750813591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frecuencias!$D$455</c:f>
              <c:numCache>
                <c:formatCode>0.0%</c:formatCode>
                <c:ptCount val="1"/>
                <c:pt idx="0">
                  <c:v>0.11799999999999999</c:v>
                </c:pt>
              </c:numCache>
            </c:numRef>
          </c:val>
        </c:ser>
        <c:ser>
          <c:idx val="2"/>
          <c:order val="2"/>
          <c:tx>
            <c:strRef>
              <c:f>frecuencias!$B$456</c:f>
              <c:strCache>
                <c:ptCount val="1"/>
                <c:pt idx="0">
                  <c:v>No Contestó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6295795698121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frecuencias!$D$456</c:f>
              <c:numCache>
                <c:formatCode>0.0%</c:formatCode>
                <c:ptCount val="1"/>
                <c:pt idx="0">
                  <c:v>1.7000000000000001E-2</c:v>
                </c:pt>
              </c:numCache>
            </c:numRef>
          </c:val>
        </c:ser>
        <c:ser>
          <c:idx val="3"/>
          <c:order val="3"/>
          <c:tx>
            <c:strRef>
              <c:f>frecuencias!$B$457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frecuencias!$D$457</c:f>
              <c:numCache>
                <c:formatCode>0.0%</c:formatCode>
                <c:ptCount val="1"/>
                <c:pt idx="0">
                  <c:v>0.72799999999999998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75375360"/>
        <c:axId val="75879552"/>
        <c:axId val="0"/>
      </c:bar3DChart>
      <c:catAx>
        <c:axId val="75375360"/>
        <c:scaling>
          <c:orientation val="minMax"/>
        </c:scaling>
        <c:delete val="1"/>
        <c:axPos val="b"/>
        <c:majorTickMark val="out"/>
        <c:minorTickMark val="none"/>
        <c:tickLblPos val="nextTo"/>
        <c:crossAx val="75879552"/>
        <c:crosses val="autoZero"/>
        <c:auto val="1"/>
        <c:lblAlgn val="ctr"/>
        <c:lblOffset val="100"/>
        <c:noMultiLvlLbl val="0"/>
      </c:catAx>
      <c:valAx>
        <c:axId val="7587955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75375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2.3703682947104922E-2"/>
          <c:y val="0.89242625921759788"/>
          <c:w val="0.93409943863778588"/>
          <c:h val="6.8713285839270055E-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9.1795821247304357E-2"/>
          <c:w val="0.73298256092965619"/>
          <c:h val="0.867002040673735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frecuencias!$B$548</c:f>
              <c:strCache>
                <c:ptCount val="1"/>
                <c:pt idx="0">
                  <c:v>CECyT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1068702290076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frecuencias!$D$548</c:f>
              <c:numCache>
                <c:formatCode>0.0%</c:formatCode>
                <c:ptCount val="1"/>
                <c:pt idx="0">
                  <c:v>9.5000000000000001E-2</c:v>
                </c:pt>
              </c:numCache>
            </c:numRef>
          </c:val>
        </c:ser>
        <c:ser>
          <c:idx val="1"/>
          <c:order val="1"/>
          <c:tx>
            <c:strRef>
              <c:f>frecuencias!$B$549</c:f>
              <c:strCache>
                <c:ptCount val="1"/>
                <c:pt idx="0">
                  <c:v>Licenciatura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398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frecuencias!$D$549</c:f>
              <c:numCache>
                <c:formatCode>0.0%</c:formatCode>
                <c:ptCount val="1"/>
                <c:pt idx="0">
                  <c:v>5.8000000000000003E-2</c:v>
                </c:pt>
              </c:numCache>
            </c:numRef>
          </c:val>
        </c:ser>
        <c:ser>
          <c:idx val="2"/>
          <c:order val="2"/>
          <c:tx>
            <c:strRef>
              <c:f>frecuencias!$B$550</c:f>
              <c:strCache>
                <c:ptCount val="1"/>
                <c:pt idx="0">
                  <c:v>Diplomados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263083383990366E-2"/>
                  <c:y val="-6.9618666707135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frecuencias!$D$550</c:f>
              <c:numCache>
                <c:formatCode>0.0%</c:formatCode>
                <c:ptCount val="1"/>
                <c:pt idx="0">
                  <c:v>1E-3</c:v>
                </c:pt>
              </c:numCache>
            </c:numRef>
          </c:val>
        </c:ser>
        <c:ser>
          <c:idx val="3"/>
          <c:order val="3"/>
          <c:tx>
            <c:strRef>
              <c:f>frecuencias!$B$551</c:f>
              <c:strCache>
                <c:ptCount val="1"/>
                <c:pt idx="0">
                  <c:v>Cursos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87222559935774E-2"/>
                  <c:y val="-6.9781936028777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frecuencias!$D$551</c:f>
              <c:numCache>
                <c:formatCode>0.0%</c:formatCode>
                <c:ptCount val="1"/>
                <c:pt idx="0">
                  <c:v>7.0000000000000001E-3</c:v>
                </c:pt>
              </c:numCache>
            </c:numRef>
          </c:val>
        </c:ser>
        <c:ser>
          <c:idx val="4"/>
          <c:order val="4"/>
          <c:tx>
            <c:strRef>
              <c:f>frecuencias!$B$552</c:f>
              <c:strCache>
                <c:ptCount val="1"/>
                <c:pt idx="0">
                  <c:v>Experiencia laboral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348890239743094E-3"/>
                  <c:y val="-4.3198341351147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frecuencias!$D$552</c:f>
              <c:numCache>
                <c:formatCode>0.0%</c:formatCode>
                <c:ptCount val="1"/>
                <c:pt idx="0">
                  <c:v>8.7999999999999995E-2</c:v>
                </c:pt>
              </c:numCache>
            </c:numRef>
          </c:val>
        </c:ser>
        <c:ser>
          <c:idx val="5"/>
          <c:order val="5"/>
          <c:tx>
            <c:strRef>
              <c:f>frecuencias!$B$553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348890239743094E-3"/>
                  <c:y val="-4.9844240020555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frecuencias!$D$553</c:f>
              <c:numCache>
                <c:formatCode>0.0%</c:formatCode>
                <c:ptCount val="1"/>
                <c:pt idx="0">
                  <c:v>2.3E-2</c:v>
                </c:pt>
              </c:numCache>
            </c:numRef>
          </c:val>
        </c:ser>
        <c:ser>
          <c:idx val="6"/>
          <c:order val="6"/>
          <c:tx>
            <c:strRef>
              <c:f>frecuencias!$B$554</c:f>
              <c:strCache>
                <c:ptCount val="1"/>
                <c:pt idx="0">
                  <c:v>Nunca ha laborado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frecuencias!$D$554</c:f>
              <c:numCache>
                <c:formatCode>0.0%</c:formatCode>
                <c:ptCount val="1"/>
                <c:pt idx="0">
                  <c:v>0.72799999999999998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8608384"/>
        <c:axId val="28609920"/>
        <c:axId val="0"/>
      </c:bar3DChart>
      <c:catAx>
        <c:axId val="28608384"/>
        <c:scaling>
          <c:orientation val="minMax"/>
        </c:scaling>
        <c:delete val="1"/>
        <c:axPos val="b"/>
        <c:majorTickMark val="out"/>
        <c:minorTickMark val="none"/>
        <c:tickLblPos val="nextTo"/>
        <c:crossAx val="28609920"/>
        <c:crosses val="autoZero"/>
        <c:auto val="1"/>
        <c:lblAlgn val="ctr"/>
        <c:lblOffset val="100"/>
        <c:noMultiLvlLbl val="0"/>
      </c:catAx>
      <c:valAx>
        <c:axId val="28609920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8608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4018738314562325"/>
          <c:y val="5.9785351258573594E-2"/>
          <c:w val="0.13998127357523116"/>
          <c:h val="0.88181282683176043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  <c:perspective val="30"/>
    </c:view3D>
    <c:floor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088066198154836"/>
          <c:w val="0.7056752784916428"/>
          <c:h val="0.849991115960142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frecuencias!$B$580</c:f>
              <c:strCache>
                <c:ptCount val="1"/>
                <c:pt idx="0">
                  <c:v>Mala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6.1068702290076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frecuencias!$D$580</c:f>
              <c:numCache>
                <c:formatCode>0.0%</c:formatCode>
                <c:ptCount val="1"/>
                <c:pt idx="0">
                  <c:v>3.5999999999999997E-2</c:v>
                </c:pt>
              </c:numCache>
            </c:numRef>
          </c:val>
        </c:ser>
        <c:ser>
          <c:idx val="1"/>
          <c:order val="1"/>
          <c:tx>
            <c:strRef>
              <c:f>frecuencias!$B$581</c:f>
              <c:strCache>
                <c:ptCount val="1"/>
                <c:pt idx="0">
                  <c:v>Regular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7.1661235334368398E-3"/>
                  <c:y val="-2.039870636865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frecuencias!$D$581</c:f>
              <c:numCache>
                <c:formatCode>0.0%</c:formatCode>
                <c:ptCount val="1"/>
                <c:pt idx="0">
                  <c:v>0.23499999999999999</c:v>
                </c:pt>
              </c:numCache>
            </c:numRef>
          </c:val>
        </c:ser>
        <c:ser>
          <c:idx val="2"/>
          <c:order val="2"/>
          <c:tx>
            <c:strRef>
              <c:f>frecuencias!$B$582</c:f>
              <c:strCache>
                <c:ptCount val="1"/>
                <c:pt idx="0">
                  <c:v>Buena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5.09967659216319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frecuencias!$D$582</c:f>
              <c:numCache>
                <c:formatCode>0.0%</c:formatCode>
                <c:ptCount val="1"/>
                <c:pt idx="0">
                  <c:v>0.46200000000000002</c:v>
                </c:pt>
              </c:numCache>
            </c:numRef>
          </c:val>
        </c:ser>
        <c:ser>
          <c:idx val="3"/>
          <c:order val="3"/>
          <c:tx>
            <c:strRef>
              <c:f>frecuencias!$B$583</c:f>
              <c:strCache>
                <c:ptCount val="1"/>
                <c:pt idx="0">
                  <c:v>Muy Buena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951446542626493E-2"/>
                  <c:y val="-5.2805291505998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frecuencias!$D$583</c:f>
              <c:numCache>
                <c:formatCode>0.0%</c:formatCode>
                <c:ptCount val="1"/>
                <c:pt idx="0">
                  <c:v>0.11799999999999999</c:v>
                </c:pt>
              </c:numCache>
            </c:numRef>
          </c:val>
        </c:ser>
        <c:ser>
          <c:idx val="4"/>
          <c:order val="4"/>
          <c:tx>
            <c:strRef>
              <c:f>frecuencias!$B$584</c:f>
              <c:strCache>
                <c:ptCount val="1"/>
                <c:pt idx="0">
                  <c:v>No Existe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9635849069698691E-3"/>
                  <c:y val="-4.5764585971865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frecuencias!$D$584</c:f>
              <c:numCache>
                <c:formatCode>0.0%</c:formatCode>
                <c:ptCount val="1"/>
                <c:pt idx="0">
                  <c:v>1.2E-2</c:v>
                </c:pt>
              </c:numCache>
            </c:numRef>
          </c:val>
        </c:ser>
        <c:ser>
          <c:idx val="5"/>
          <c:order val="5"/>
          <c:tx>
            <c:strRef>
              <c:f>frecuencias!$B$585</c:f>
              <c:strCache>
                <c:ptCount val="1"/>
                <c:pt idx="0">
                  <c:v>No Contestó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696540891415579E-3"/>
                  <c:y val="-4.2244233204798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frecuencias!$D$585</c:f>
              <c:numCache>
                <c:formatCode>0.0%</c:formatCode>
                <c:ptCount val="1"/>
                <c:pt idx="0">
                  <c:v>4.2999999999999997E-2</c:v>
                </c:pt>
              </c:numCache>
            </c:numRef>
          </c:val>
        </c:ser>
        <c:ser>
          <c:idx val="6"/>
          <c:order val="6"/>
          <c:tx>
            <c:strRef>
              <c:f>frecuencias!$B$586</c:f>
              <c:strCache>
                <c:ptCount val="1"/>
                <c:pt idx="0">
                  <c:v>No continúa estudiando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696540891415579E-3"/>
                  <c:y val="-4.5764585971865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FF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frecuencias!$D$586</c:f>
              <c:numCache>
                <c:formatCode>0.0%</c:formatCode>
                <c:ptCount val="1"/>
                <c:pt idx="0">
                  <c:v>9.4E-2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11528192"/>
        <c:axId val="105086976"/>
        <c:axId val="0"/>
      </c:bar3DChart>
      <c:catAx>
        <c:axId val="111528192"/>
        <c:scaling>
          <c:orientation val="minMax"/>
        </c:scaling>
        <c:delete val="1"/>
        <c:axPos val="b"/>
        <c:majorTickMark val="out"/>
        <c:minorTickMark val="none"/>
        <c:tickLblPos val="nextTo"/>
        <c:crossAx val="105086976"/>
        <c:crosses val="autoZero"/>
        <c:auto val="1"/>
        <c:lblAlgn val="ctr"/>
        <c:lblOffset val="100"/>
        <c:noMultiLvlLbl val="0"/>
      </c:catAx>
      <c:valAx>
        <c:axId val="10508697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11528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9118357402634087"/>
          <c:y val="0.23886212336665466"/>
          <c:w val="0.17542153643350633"/>
          <c:h val="0.65585301837270338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entury Gothic"/>
              <a:ea typeface="Century Gothic"/>
              <a:cs typeface="Century Gothic"/>
            </a:defRPr>
          </a:pPr>
          <a:endParaRPr lang="es-MX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entury Gothic"/>
          <a:ea typeface="Century Gothic"/>
          <a:cs typeface="Century Gothic"/>
        </a:defRPr>
      </a:pPr>
      <a:endParaRPr lang="es-MX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0.58975</cdr:x>
      <cdr:y>0.02581</cdr:y>
    </cdr:from>
    <cdr:to>
      <cdr:x>0.73473</cdr:x>
      <cdr:y>0.12694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4991418" y="109924"/>
          <a:ext cx="1227045" cy="4307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Edad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0.1075</cdr:x>
      <cdr:y>0.01223</cdr:y>
    </cdr:from>
    <cdr:to>
      <cdr:x>1</cdr:x>
      <cdr:y>0.11552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88862" y="31051"/>
          <a:ext cx="4745139" cy="251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Apoyo y orientación para la realización del Servicio Social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0.46003</cdr:x>
      <cdr:y>0.01223</cdr:y>
    </cdr:from>
    <cdr:to>
      <cdr:x>1</cdr:x>
      <cdr:y>0.11552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905251" y="46596"/>
          <a:ext cx="4583906" cy="3935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Organización de grupos académicos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0.45698</cdr:x>
      <cdr:y>0.01223</cdr:y>
    </cdr:from>
    <cdr:to>
      <cdr:x>1</cdr:x>
      <cdr:y>0.11552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857626" y="46159"/>
          <a:ext cx="4583906" cy="389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Acceso a los servicios de cómputo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0.01823</cdr:x>
      <cdr:y>0.0289</cdr:y>
    </cdr:from>
    <cdr:to>
      <cdr:x>0.49649</cdr:x>
      <cdr:y>0.13219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54781" y="103215"/>
          <a:ext cx="4060032" cy="3689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Bolsa de trabajo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0.02769</cdr:x>
      <cdr:y>0.01223</cdr:y>
    </cdr:from>
    <cdr:to>
      <cdr:x>1</cdr:x>
      <cdr:y>0.11552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7205" y="31055"/>
          <a:ext cx="5169477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Actividades culturales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0.02769</cdr:x>
      <cdr:y>0.01223</cdr:y>
    </cdr:from>
    <cdr:to>
      <cdr:x>1</cdr:x>
      <cdr:y>0.11552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7205" y="31055"/>
          <a:ext cx="5169477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Actividades deportivas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0.02769</cdr:x>
      <cdr:y>0.01223</cdr:y>
    </cdr:from>
    <cdr:to>
      <cdr:x>1</cdr:x>
      <cdr:y>0.11552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7205" y="31055"/>
          <a:ext cx="5169477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Modelo educativo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0.02769</cdr:x>
      <cdr:y>0.01223</cdr:y>
    </cdr:from>
    <cdr:to>
      <cdr:x>1</cdr:x>
      <cdr:y>0.11722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7205" y="31055"/>
          <a:ext cx="5169477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Contenidos teóricos </a:t>
          </a: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0.02769</cdr:x>
      <cdr:y>0.01223</cdr:y>
    </cdr:from>
    <cdr:to>
      <cdr:x>1</cdr:x>
      <cdr:y>0.11552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7205" y="31055"/>
          <a:ext cx="5169477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Contenidos metodológicos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0.02769</cdr:x>
      <cdr:y>0.01223</cdr:y>
    </cdr:from>
    <cdr:to>
      <cdr:x>1</cdr:x>
      <cdr:y>0.11552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7205" y="31055"/>
          <a:ext cx="5169477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Contenidos técnicos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0.943</cdr:x>
      <cdr:y>0.12055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367" y="48587"/>
          <a:ext cx="4466631" cy="253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Tiempo laborado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0.02769</cdr:x>
      <cdr:y>0.01223</cdr:y>
    </cdr:from>
    <cdr:to>
      <cdr:x>1</cdr:x>
      <cdr:y>0.11552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7205" y="31055"/>
          <a:ext cx="5169477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Enseñanza de idiomas</a:t>
          </a: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0.85831</cdr:x>
      <cdr:y>0.12271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539" y="48373"/>
          <a:ext cx="4017804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Enseñanza de programas computacionales</a:t>
          </a: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0.02209</cdr:x>
      <cdr:y>0.04506</cdr:y>
    </cdr:from>
    <cdr:to>
      <cdr:x>0.77779</cdr:x>
      <cdr:y>0.14835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86701" y="143478"/>
          <a:ext cx="6385692" cy="3288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Optar por trabajos en distintos sectores </a:t>
          </a: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0.00745</cdr:x>
      <cdr:y>0.01942</cdr:y>
    </cdr:from>
    <cdr:to>
      <cdr:x>0.84784</cdr:x>
      <cdr:y>0.12271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62840" y="66327"/>
          <a:ext cx="7089890" cy="352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Vincularte con alguna institución/ empresa en particular</a:t>
          </a: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0.00479</cdr:x>
      <cdr:y>0.01542</cdr:y>
    </cdr:from>
    <cdr:to>
      <cdr:x>0.84518</cdr:x>
      <cdr:y>0.11871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40821" y="52456"/>
          <a:ext cx="7158502" cy="351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Desarrollarte de manera independiente </a:t>
          </a: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0.943</cdr:x>
      <cdr:y>0.12271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545" y="48363"/>
          <a:ext cx="4468070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Conocimientos generales de la carrera</a:t>
          </a: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0.943</cdr:x>
      <cdr:y>0.12271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545" y="48363"/>
          <a:ext cx="4468070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Conocimientos de lenguas extranjeras</a:t>
          </a: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0.943</cdr:x>
      <cdr:y>0.12271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545" y="48363"/>
          <a:ext cx="4468070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Habilidad para el manejo de paquetes computacionales</a:t>
          </a:r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0.00593</cdr:x>
      <cdr:y>0.0236</cdr:y>
    </cdr:from>
    <cdr:to>
      <cdr:x>0.48903</cdr:x>
      <cdr:y>0.12689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0" y="76763"/>
          <a:ext cx="4150178" cy="335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Razonamiento lógico y analítico</a:t>
          </a:r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0.00963</cdr:x>
      <cdr:y>0.01942</cdr:y>
    </cdr:from>
    <cdr:to>
      <cdr:x>0.99037</cdr:x>
      <cdr:y>0.12271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81643" y="66855"/>
          <a:ext cx="8313964" cy="355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2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Habilidad para la aplicación del conocimiento (diagnóstico, experiencia, proyección y planeación</a:t>
          </a:r>
          <a:r>
            <a:rPr lang="es-MX" sz="11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0.943</cdr:x>
      <cdr:y>0.12055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367" y="48587"/>
          <a:ext cx="4466631" cy="253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6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Tiempo para encontrar</a:t>
          </a:r>
          <a:r>
            <a:rPr lang="es-MX" sz="1600" b="1" cap="none" spc="0" baseline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 trabajo</a:t>
          </a:r>
          <a:endParaRPr lang="es-MX" sz="1600" b="1" cap="none" spc="0">
            <a:ln w="1905"/>
            <a:gradFill>
              <a:gsLst>
                <a:gs pos="0">
                  <a:srgbClr val="F79646">
                    <a:shade val="20000"/>
                    <a:satMod val="200000"/>
                  </a:srgbClr>
                </a:gs>
                <a:gs pos="78000">
                  <a:srgbClr val="F79646">
                    <a:tint val="90000"/>
                    <a:shade val="89000"/>
                    <a:satMod val="220000"/>
                  </a:srgbClr>
                </a:gs>
                <a:gs pos="100000">
                  <a:srgbClr val="F79646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Century Gothic" pitchFamily="34" charset="0"/>
          </a:endParaRPr>
        </a:p>
      </cdr:txBody>
    </cdr:sp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0.057</cdr:x>
      <cdr:y>0.01942</cdr:y>
    </cdr:from>
    <cdr:to>
      <cdr:x>0.96906</cdr:x>
      <cdr:y>0.12271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3069" y="48363"/>
          <a:ext cx="4849090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Habilidad para identificar problemas y encontrar soluciones</a:t>
          </a:r>
        </a:p>
      </cdr:txBody>
    </cdr:sp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0.02196</cdr:x>
      <cdr:y>0.02304</cdr:y>
    </cdr:from>
    <cdr:to>
      <cdr:x>0.86235</cdr:x>
      <cdr:y>0.12417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85305" y="86540"/>
          <a:ext cx="7089891" cy="379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Búsqueda de información pertinente y actualizada</a:t>
          </a:r>
        </a:p>
      </cdr:txBody>
    </cdr:sp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0.943</cdr:x>
      <cdr:y>0.12055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545" y="48363"/>
          <a:ext cx="4468070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Habilidad para procesar y utilizar la información</a:t>
          </a:r>
        </a:p>
      </cdr:txBody>
    </cdr:sp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0.943</cdr:x>
      <cdr:y>0.12055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545" y="48363"/>
          <a:ext cx="4468070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6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Habilidad para trabajar en equipo</a:t>
          </a:r>
        </a:p>
      </cdr:txBody>
    </cdr:sp>
  </cdr:relSizeAnchor>
</c:userShapes>
</file>

<file path=ppt/drawings/drawing34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0.943</cdr:x>
      <cdr:y>0.12055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545" y="48363"/>
          <a:ext cx="4468070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600" b="1" cap="none" spc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Habilidad para </a:t>
          </a:r>
          <a:r>
            <a:rPr lang="es-MX" sz="1600" b="1" cap="none" spc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comunicación </a:t>
          </a:r>
          <a:r>
            <a:rPr lang="es-MX" sz="1600" b="1" cap="none" spc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oral, escrita</a:t>
          </a:r>
          <a:r>
            <a:rPr lang="es-MX" sz="1600" b="1" cap="none" spc="0" baseline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 y </a:t>
          </a:r>
          <a:r>
            <a:rPr lang="es-MX" sz="1600" b="1" cap="none" spc="0" baseline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gráfica</a:t>
          </a:r>
          <a:endParaRPr lang="es-MX" sz="1600" b="1" cap="none" spc="0" dirty="0">
            <a:ln w="1905"/>
            <a:gradFill>
              <a:gsLst>
                <a:gs pos="0">
                  <a:srgbClr val="F79646">
                    <a:shade val="20000"/>
                    <a:satMod val="200000"/>
                  </a:srgbClr>
                </a:gs>
                <a:gs pos="78000">
                  <a:srgbClr val="F79646">
                    <a:tint val="90000"/>
                    <a:shade val="89000"/>
                    <a:satMod val="220000"/>
                  </a:srgbClr>
                </a:gs>
                <a:gs pos="100000">
                  <a:srgbClr val="F79646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Century Gothic" pitchFamily="34" charset="0"/>
          </a:endParaRPr>
        </a:p>
      </cdr:txBody>
    </cdr:sp>
  </cdr:relSizeAnchor>
</c:userShapes>
</file>

<file path=ppt/drawings/drawing35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0.943</cdr:x>
      <cdr:y>0.12055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545" y="48363"/>
          <a:ext cx="4468070" cy="25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Creatividad e </a:t>
          </a:r>
          <a:r>
            <a:rPr lang="es-MX" sz="1400" b="1" cap="none" spc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innovación</a:t>
          </a:r>
          <a:endParaRPr lang="es-MX" sz="1400" b="1" cap="none" spc="0" dirty="0">
            <a:ln w="1905"/>
            <a:gradFill>
              <a:gsLst>
                <a:gs pos="0">
                  <a:srgbClr val="F79646">
                    <a:shade val="20000"/>
                    <a:satMod val="200000"/>
                  </a:srgbClr>
                </a:gs>
                <a:gs pos="78000">
                  <a:srgbClr val="F79646">
                    <a:tint val="90000"/>
                    <a:shade val="89000"/>
                    <a:satMod val="220000"/>
                  </a:srgbClr>
                </a:gs>
                <a:gs pos="100000">
                  <a:srgbClr val="F79646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Century Gothic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0.33014</cdr:x>
      <cdr:y>0.12055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873342" y="72008"/>
          <a:ext cx="1936534" cy="37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Jornada</a:t>
          </a:r>
          <a:r>
            <a:rPr lang="es-MX" sz="1400" b="1" cap="none" spc="0" baseline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 Laboral</a:t>
          </a:r>
          <a:endParaRPr lang="es-MX" sz="1400" b="1" cap="none" spc="0">
            <a:ln w="1905"/>
            <a:gradFill>
              <a:gsLst>
                <a:gs pos="0">
                  <a:srgbClr val="F79646">
                    <a:shade val="20000"/>
                    <a:satMod val="200000"/>
                  </a:srgbClr>
                </a:gs>
                <a:gs pos="78000">
                  <a:srgbClr val="F79646">
                    <a:tint val="90000"/>
                    <a:shade val="89000"/>
                    <a:satMod val="220000"/>
                  </a:srgbClr>
                </a:gs>
                <a:gs pos="100000">
                  <a:srgbClr val="F79646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Century Gothic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0.10261</cdr:x>
      <cdr:y>0.01942</cdr:y>
    </cdr:from>
    <cdr:to>
      <cdr:x>0.943</cdr:x>
      <cdr:y>0.12055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45367" y="48587"/>
          <a:ext cx="4466631" cy="253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6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Salario</a:t>
          </a:r>
          <a:r>
            <a:rPr lang="es-MX" sz="1600" b="1" cap="none" spc="0" baseline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mensual</a:t>
          </a:r>
          <a:endParaRPr lang="es-MX" sz="1600" b="1" cap="none" spc="0">
            <a:ln w="1905"/>
            <a:gradFill>
              <a:gsLst>
                <a:gs pos="0">
                  <a:srgbClr val="F79646">
                    <a:shade val="20000"/>
                    <a:satMod val="200000"/>
                  </a:srgbClr>
                </a:gs>
                <a:gs pos="78000">
                  <a:srgbClr val="F79646">
                    <a:tint val="90000"/>
                    <a:shade val="89000"/>
                    <a:satMod val="220000"/>
                  </a:srgbClr>
                </a:gs>
                <a:gs pos="100000">
                  <a:srgbClr val="F79646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0.05215</cdr:x>
      <cdr:y>0.03327</cdr:y>
    </cdr:from>
    <cdr:to>
      <cdr:x>0.43628</cdr:x>
      <cdr:y>0.1344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18401" y="114416"/>
          <a:ext cx="2345315" cy="347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Tamaño de la empresa 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0.0775</cdr:x>
      <cdr:y>0.0229</cdr:y>
    </cdr:from>
    <cdr:to>
      <cdr:x>0.97</cdr:x>
      <cdr:y>0.12403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95275" y="57148"/>
          <a:ext cx="3400425" cy="252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Afinidad</a:t>
          </a:r>
          <a:r>
            <a:rPr lang="es-MX" sz="1400" b="1" cap="none" spc="0" baseline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entre </a:t>
          </a:r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trabajo y carrerra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0.10681</cdr:x>
      <cdr:y>0.01942</cdr:y>
    </cdr:from>
    <cdr:to>
      <cdr:x>0.72984</cdr:x>
      <cdr:y>0.10592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899097" y="74221"/>
          <a:ext cx="5244528" cy="330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Conocimientos  adquiridos, aplicados en el trabajo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0.1003</cdr:x>
      <cdr:y>0.01247</cdr:y>
    </cdr:from>
    <cdr:to>
      <cdr:x>0.9928</cdr:x>
      <cdr:y>0.1136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33260" y="31052"/>
          <a:ext cx="4745139" cy="251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MX" sz="1400" b="1" cap="none" spc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rPr>
            <a:t>Estímulos al trabajo de investigación conjunta entre profesores y alumnos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A46EBBB-C0A1-43AE-947F-C937ED6F619B}" type="datetimeFigureOut">
              <a:rPr lang="es-MX" smtClean="0"/>
              <a:t>05/03/2012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6A7D44F-DA20-4858-BE07-E2B014BFAAF3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2160684"/>
          </a:xfrm>
        </p:spPr>
        <p:txBody>
          <a:bodyPr>
            <a:noAutofit/>
          </a:bodyPr>
          <a:lstStyle/>
          <a:p>
            <a:pPr algn="ctr"/>
            <a:r>
              <a:rPr lang="es-MX" sz="2400" dirty="0" smtClean="0"/>
              <a:t>Resultados del Estudio longitudinal del Nivel Medio Superior, 2011.</a:t>
            </a:r>
            <a:endParaRPr lang="es-MX" sz="2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788024" y="5517232"/>
            <a:ext cx="3309803" cy="376071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MX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División de Egresados y Servicio y Social</a:t>
            </a:r>
            <a:r>
              <a:rPr lang="es-MX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2012.</a:t>
            </a:r>
            <a:endParaRPr lang="es-MX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63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128791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196769"/>
              </p:ext>
            </p:extLst>
          </p:nvPr>
        </p:nvGraphicFramePr>
        <p:xfrm>
          <a:off x="971599" y="3498379"/>
          <a:ext cx="7128791" cy="2833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774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75" y="722834"/>
            <a:ext cx="6487894" cy="28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75" y="3789040"/>
            <a:ext cx="6480719" cy="262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843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4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786318"/>
              </p:ext>
            </p:extLst>
          </p:nvPr>
        </p:nvGraphicFramePr>
        <p:xfrm>
          <a:off x="1259632" y="764704"/>
          <a:ext cx="698477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4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964564"/>
              </p:ext>
            </p:extLst>
          </p:nvPr>
        </p:nvGraphicFramePr>
        <p:xfrm>
          <a:off x="1115616" y="3212976"/>
          <a:ext cx="7200800" cy="3230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7904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4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579572"/>
              </p:ext>
            </p:extLst>
          </p:nvPr>
        </p:nvGraphicFramePr>
        <p:xfrm>
          <a:off x="827584" y="692697"/>
          <a:ext cx="748883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5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8117963"/>
              </p:ext>
            </p:extLst>
          </p:nvPr>
        </p:nvGraphicFramePr>
        <p:xfrm>
          <a:off x="827585" y="3789040"/>
          <a:ext cx="7560840" cy="2535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574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776864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5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9889174"/>
              </p:ext>
            </p:extLst>
          </p:nvPr>
        </p:nvGraphicFramePr>
        <p:xfrm>
          <a:off x="863588" y="3717032"/>
          <a:ext cx="756084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6999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5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970748"/>
              </p:ext>
            </p:extLst>
          </p:nvPr>
        </p:nvGraphicFramePr>
        <p:xfrm>
          <a:off x="1259632" y="764704"/>
          <a:ext cx="684076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645024"/>
            <a:ext cx="6984776" cy="262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73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6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098474"/>
              </p:ext>
            </p:extLst>
          </p:nvPr>
        </p:nvGraphicFramePr>
        <p:xfrm>
          <a:off x="827584" y="764704"/>
          <a:ext cx="7407729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6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638059"/>
              </p:ext>
            </p:extLst>
          </p:nvPr>
        </p:nvGraphicFramePr>
        <p:xfrm>
          <a:off x="827583" y="3501009"/>
          <a:ext cx="7416825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2287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6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475992"/>
              </p:ext>
            </p:extLst>
          </p:nvPr>
        </p:nvGraphicFramePr>
        <p:xfrm>
          <a:off x="755576" y="764704"/>
          <a:ext cx="770485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6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557477"/>
              </p:ext>
            </p:extLst>
          </p:nvPr>
        </p:nvGraphicFramePr>
        <p:xfrm>
          <a:off x="683568" y="3212976"/>
          <a:ext cx="7704856" cy="324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5779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6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665752"/>
              </p:ext>
            </p:extLst>
          </p:nvPr>
        </p:nvGraphicFramePr>
        <p:xfrm>
          <a:off x="755576" y="692696"/>
          <a:ext cx="7704856" cy="302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7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147860"/>
              </p:ext>
            </p:extLst>
          </p:nvPr>
        </p:nvGraphicFramePr>
        <p:xfrm>
          <a:off x="755576" y="3861048"/>
          <a:ext cx="7704856" cy="2629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73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7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278930"/>
              </p:ext>
            </p:extLst>
          </p:nvPr>
        </p:nvGraphicFramePr>
        <p:xfrm>
          <a:off x="755576" y="764704"/>
          <a:ext cx="763284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7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5967635"/>
              </p:ext>
            </p:extLst>
          </p:nvPr>
        </p:nvGraphicFramePr>
        <p:xfrm>
          <a:off x="755576" y="3645024"/>
          <a:ext cx="7632848" cy="2528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3361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2646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08218"/>
            <a:ext cx="6408712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7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049093"/>
              </p:ext>
            </p:extLst>
          </p:nvPr>
        </p:nvGraphicFramePr>
        <p:xfrm>
          <a:off x="827584" y="980728"/>
          <a:ext cx="763284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7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106727"/>
              </p:ext>
            </p:extLst>
          </p:nvPr>
        </p:nvGraphicFramePr>
        <p:xfrm>
          <a:off x="755576" y="3717032"/>
          <a:ext cx="7704856" cy="2714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8611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8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0425"/>
              </p:ext>
            </p:extLst>
          </p:nvPr>
        </p:nvGraphicFramePr>
        <p:xfrm>
          <a:off x="1115616" y="836713"/>
          <a:ext cx="712879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8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856630"/>
              </p:ext>
            </p:extLst>
          </p:nvPr>
        </p:nvGraphicFramePr>
        <p:xfrm>
          <a:off x="1115616" y="3284984"/>
          <a:ext cx="7128792" cy="3267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045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8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505093"/>
              </p:ext>
            </p:extLst>
          </p:nvPr>
        </p:nvGraphicFramePr>
        <p:xfrm>
          <a:off x="611560" y="1052736"/>
          <a:ext cx="792088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8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1054806"/>
              </p:ext>
            </p:extLst>
          </p:nvPr>
        </p:nvGraphicFramePr>
        <p:xfrm>
          <a:off x="539552" y="3284984"/>
          <a:ext cx="8064896" cy="2840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6472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9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911865"/>
              </p:ext>
            </p:extLst>
          </p:nvPr>
        </p:nvGraphicFramePr>
        <p:xfrm>
          <a:off x="971600" y="692697"/>
          <a:ext cx="734481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9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910850"/>
              </p:ext>
            </p:extLst>
          </p:nvPr>
        </p:nvGraphicFramePr>
        <p:xfrm>
          <a:off x="611560" y="3068960"/>
          <a:ext cx="7848872" cy="3441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36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9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386856"/>
              </p:ext>
            </p:extLst>
          </p:nvPr>
        </p:nvGraphicFramePr>
        <p:xfrm>
          <a:off x="683568" y="836712"/>
          <a:ext cx="7776864" cy="216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9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310766"/>
              </p:ext>
            </p:extLst>
          </p:nvPr>
        </p:nvGraphicFramePr>
        <p:xfrm>
          <a:off x="683568" y="3140968"/>
          <a:ext cx="7848872" cy="331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9562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9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977851"/>
              </p:ext>
            </p:extLst>
          </p:nvPr>
        </p:nvGraphicFramePr>
        <p:xfrm>
          <a:off x="683568" y="836712"/>
          <a:ext cx="7848872" cy="2520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9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762784"/>
              </p:ext>
            </p:extLst>
          </p:nvPr>
        </p:nvGraphicFramePr>
        <p:xfrm>
          <a:off x="755577" y="3429000"/>
          <a:ext cx="7704856" cy="301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5502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9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951792"/>
              </p:ext>
            </p:extLst>
          </p:nvPr>
        </p:nvGraphicFramePr>
        <p:xfrm>
          <a:off x="683568" y="764704"/>
          <a:ext cx="7704857" cy="2540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9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2194747"/>
              </p:ext>
            </p:extLst>
          </p:nvPr>
        </p:nvGraphicFramePr>
        <p:xfrm>
          <a:off x="683568" y="3645024"/>
          <a:ext cx="7704856" cy="2771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024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9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541474"/>
              </p:ext>
            </p:extLst>
          </p:nvPr>
        </p:nvGraphicFramePr>
        <p:xfrm>
          <a:off x="971600" y="764705"/>
          <a:ext cx="741682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9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472884"/>
              </p:ext>
            </p:extLst>
          </p:nvPr>
        </p:nvGraphicFramePr>
        <p:xfrm>
          <a:off x="971600" y="3284984"/>
          <a:ext cx="7416824" cy="2864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4701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9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515529"/>
              </p:ext>
            </p:extLst>
          </p:nvPr>
        </p:nvGraphicFramePr>
        <p:xfrm>
          <a:off x="1115616" y="764704"/>
          <a:ext cx="6984777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9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05120"/>
              </p:ext>
            </p:extLst>
          </p:nvPr>
        </p:nvGraphicFramePr>
        <p:xfrm>
          <a:off x="1043608" y="3573016"/>
          <a:ext cx="7056785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365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9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490032"/>
              </p:ext>
            </p:extLst>
          </p:nvPr>
        </p:nvGraphicFramePr>
        <p:xfrm>
          <a:off x="755575" y="980728"/>
          <a:ext cx="7560841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8997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48071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43283"/>
            <a:ext cx="6336702" cy="26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4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82453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24" y="3789040"/>
            <a:ext cx="4686948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0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980728"/>
            <a:ext cx="6013450" cy="257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33056"/>
            <a:ext cx="642302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88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80" y="692696"/>
            <a:ext cx="720682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3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4551401"/>
              </p:ext>
            </p:extLst>
          </p:nvPr>
        </p:nvGraphicFramePr>
        <p:xfrm>
          <a:off x="1037580" y="3717032"/>
          <a:ext cx="7278835" cy="2699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69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84</TotalTime>
  <Words>606</Words>
  <Application>Microsoft Office PowerPoint</Application>
  <PresentationFormat>Presentación en pantalla (4:3)</PresentationFormat>
  <Paragraphs>246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Austin</vt:lpstr>
      <vt:lpstr>Resultados del Estudio longitudinal del Nivel Medio Superior, 2011.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7</cp:revision>
  <dcterms:created xsi:type="dcterms:W3CDTF">2012-03-05T20:34:44Z</dcterms:created>
  <dcterms:modified xsi:type="dcterms:W3CDTF">2012-03-05T21:58:53Z</dcterms:modified>
</cp:coreProperties>
</file>