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</p:sldIdLst>
  <p:sldSz cx="32404050" cy="43205400"/>
  <p:notesSz cx="31796038" cy="41589325"/>
  <p:defaultTextStyle>
    <a:defPPr>
      <a:defRPr lang="es-MX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" d="100"/>
          <a:sy n="20" d="100"/>
        </p:scale>
        <p:origin x="-2154" y="145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FF5DC-742E-4DBC-9332-2CE07E6C5069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4F8FB057-9E0E-498E-832C-C9F4313BDA2F}">
      <dgm:prSet phldrT="[Texto]" custT="1"/>
      <dgm:spPr/>
      <dgm:t>
        <a:bodyPr/>
        <a:lstStyle/>
        <a:p>
          <a:r>
            <a:rPr lang="es-MX" sz="1400" b="1" dirty="0" err="1" smtClean="0">
              <a:solidFill>
                <a:schemeClr val="tx1"/>
              </a:solidFill>
            </a:rPr>
            <a:t>Sample</a:t>
          </a:r>
          <a:r>
            <a:rPr lang="es-MX" sz="1400" b="1" dirty="0" smtClean="0">
              <a:solidFill>
                <a:schemeClr val="tx1"/>
              </a:solidFill>
            </a:rPr>
            <a:t> a </a:t>
          </a:r>
          <a:r>
            <a:rPr lang="es-MX" sz="1400" b="1" dirty="0" err="1" smtClean="0">
              <a:solidFill>
                <a:schemeClr val="tx1"/>
              </a:solidFill>
            </a:rPr>
            <a:t>deposited</a:t>
          </a:r>
          <a:r>
            <a:rPr lang="es-MX" sz="1400" b="1" dirty="0" smtClean="0">
              <a:solidFill>
                <a:schemeClr val="tx1"/>
              </a:solidFill>
            </a:rPr>
            <a:t> </a:t>
          </a:r>
          <a:r>
            <a:rPr lang="es-MX" sz="1400" b="1" dirty="0" err="1" smtClean="0">
              <a:solidFill>
                <a:schemeClr val="tx1"/>
              </a:solidFill>
            </a:rPr>
            <a:t>on</a:t>
          </a:r>
          <a:r>
            <a:rPr lang="es-MX" sz="1400" b="1" dirty="0" smtClean="0">
              <a:solidFill>
                <a:schemeClr val="tx1"/>
              </a:solidFill>
            </a:rPr>
            <a:t> SnO2:F</a:t>
          </a:r>
          <a:endParaRPr lang="es-MX" sz="1400" b="1" dirty="0">
            <a:solidFill>
              <a:schemeClr val="tx1"/>
            </a:solidFill>
          </a:endParaRPr>
        </a:p>
      </dgm:t>
    </dgm:pt>
    <dgm:pt modelId="{27990298-FFF6-4FB4-910B-CDE84CD25D2F}" type="parTrans" cxnId="{8F82CC38-28B8-402F-AF17-17E2B9544E62}">
      <dgm:prSet custT="1"/>
      <dgm:spPr/>
      <dgm:t>
        <a:bodyPr/>
        <a:lstStyle/>
        <a:p>
          <a:endParaRPr lang="es-MX" sz="1600"/>
        </a:p>
      </dgm:t>
    </dgm:pt>
    <dgm:pt modelId="{4A06A2D4-0A15-4EE9-A7B7-03687F1F36DD}" type="sibTrans" cxnId="{8F82CC38-28B8-402F-AF17-17E2B9544E62}">
      <dgm:prSet/>
      <dgm:spPr/>
      <dgm:t>
        <a:bodyPr/>
        <a:lstStyle/>
        <a:p>
          <a:endParaRPr lang="es-MX" sz="1600"/>
        </a:p>
      </dgm:t>
    </dgm:pt>
    <dgm:pt modelId="{18E1E249-4A55-4175-AED4-00D46D9F0454}">
      <dgm:prSet phldrT="[Texto]" custT="1"/>
      <dgm:spPr/>
      <dgm:t>
        <a:bodyPr/>
        <a:lstStyle/>
        <a:p>
          <a:r>
            <a:rPr lang="es-MX" sz="1400" b="1" dirty="0" err="1" smtClean="0">
              <a:solidFill>
                <a:schemeClr val="tx1"/>
              </a:solidFill>
            </a:rPr>
            <a:t>Sample</a:t>
          </a:r>
          <a:r>
            <a:rPr lang="es-MX" sz="1400" b="1" dirty="0" smtClean="0">
              <a:solidFill>
                <a:schemeClr val="tx1"/>
              </a:solidFill>
            </a:rPr>
            <a:t> c </a:t>
          </a:r>
          <a:r>
            <a:rPr lang="es-MX" sz="1400" b="1" dirty="0" err="1" smtClean="0">
              <a:solidFill>
                <a:schemeClr val="tx1"/>
              </a:solidFill>
            </a:rPr>
            <a:t>deposited</a:t>
          </a:r>
          <a:r>
            <a:rPr lang="es-MX" sz="1400" b="1" dirty="0" smtClean="0">
              <a:solidFill>
                <a:schemeClr val="tx1"/>
              </a:solidFill>
            </a:rPr>
            <a:t> </a:t>
          </a:r>
          <a:r>
            <a:rPr lang="es-MX" sz="1400" b="1" dirty="0" err="1" smtClean="0">
              <a:solidFill>
                <a:schemeClr val="tx1"/>
              </a:solidFill>
            </a:rPr>
            <a:t>on</a:t>
          </a:r>
          <a:r>
            <a:rPr lang="es-MX" sz="1400" b="1" dirty="0" smtClean="0">
              <a:solidFill>
                <a:schemeClr val="tx1"/>
              </a:solidFill>
            </a:rPr>
            <a:t> </a:t>
          </a:r>
          <a:r>
            <a:rPr lang="es-MX" sz="1400" b="1" dirty="0" err="1" smtClean="0">
              <a:solidFill>
                <a:schemeClr val="tx1"/>
              </a:solidFill>
            </a:rPr>
            <a:t>glass</a:t>
          </a:r>
          <a:endParaRPr lang="es-MX" sz="1400" b="1" dirty="0">
            <a:solidFill>
              <a:schemeClr val="tx1"/>
            </a:solidFill>
          </a:endParaRPr>
        </a:p>
      </dgm:t>
    </dgm:pt>
    <dgm:pt modelId="{DA47530E-F1A9-432E-863C-A3002ADD2CC8}" type="parTrans" cxnId="{DB8425AC-9971-4D4C-8BF5-CBABD14DEA59}">
      <dgm:prSet custT="1"/>
      <dgm:spPr/>
      <dgm:t>
        <a:bodyPr/>
        <a:lstStyle/>
        <a:p>
          <a:endParaRPr lang="es-MX" sz="1600"/>
        </a:p>
      </dgm:t>
    </dgm:pt>
    <dgm:pt modelId="{64C4F898-1E0E-4BF1-962C-8EA53042132C}" type="sibTrans" cxnId="{DB8425AC-9971-4D4C-8BF5-CBABD14DEA59}">
      <dgm:prSet/>
      <dgm:spPr/>
      <dgm:t>
        <a:bodyPr/>
        <a:lstStyle/>
        <a:p>
          <a:endParaRPr lang="es-MX" sz="1600"/>
        </a:p>
      </dgm:t>
    </dgm:pt>
    <dgm:pt modelId="{2296A30C-B4E2-4AA3-9E5D-CB51F2E0A063}">
      <dgm:prSet phldrT="[Texto]" custT="1"/>
      <dgm:spPr/>
      <dgm:t>
        <a:bodyPr/>
        <a:lstStyle/>
        <a:p>
          <a:r>
            <a:rPr lang="es-MX" sz="1400" b="1" dirty="0" err="1" smtClean="0">
              <a:solidFill>
                <a:schemeClr val="tx1"/>
              </a:solidFill>
            </a:rPr>
            <a:t>Sample</a:t>
          </a:r>
          <a:r>
            <a:rPr lang="es-MX" sz="1400" b="1" dirty="0" smtClean="0">
              <a:solidFill>
                <a:schemeClr val="tx1"/>
              </a:solidFill>
            </a:rPr>
            <a:t>  b </a:t>
          </a:r>
          <a:r>
            <a:rPr lang="es-MX" sz="1400" b="1" dirty="0" err="1" smtClean="0">
              <a:solidFill>
                <a:schemeClr val="tx1"/>
              </a:solidFill>
            </a:rPr>
            <a:t>deposited</a:t>
          </a:r>
          <a:r>
            <a:rPr lang="es-MX" sz="1400" b="1" dirty="0" smtClean="0">
              <a:solidFill>
                <a:schemeClr val="tx1"/>
              </a:solidFill>
            </a:rPr>
            <a:t> </a:t>
          </a:r>
          <a:r>
            <a:rPr lang="es-MX" sz="1400" b="1" dirty="0" err="1" smtClean="0">
              <a:solidFill>
                <a:schemeClr val="tx1"/>
              </a:solidFill>
            </a:rPr>
            <a:t>on</a:t>
          </a:r>
          <a:r>
            <a:rPr lang="es-MX" sz="1400" b="1" dirty="0" smtClean="0">
              <a:solidFill>
                <a:schemeClr val="tx1"/>
              </a:solidFill>
            </a:rPr>
            <a:t> SnO2:F</a:t>
          </a:r>
          <a:endParaRPr lang="es-MX" sz="1400" b="1" dirty="0">
            <a:solidFill>
              <a:schemeClr val="tx1"/>
            </a:solidFill>
          </a:endParaRPr>
        </a:p>
      </dgm:t>
    </dgm:pt>
    <dgm:pt modelId="{28FF1C41-24DD-41D6-B68E-0E16A579AFF1}" type="parTrans" cxnId="{7E5C3103-68ED-4277-88D9-73BB58689298}">
      <dgm:prSet custT="1"/>
      <dgm:spPr/>
      <dgm:t>
        <a:bodyPr/>
        <a:lstStyle/>
        <a:p>
          <a:endParaRPr lang="es-MX" sz="1600"/>
        </a:p>
      </dgm:t>
    </dgm:pt>
    <dgm:pt modelId="{05F98955-FC8A-4F3B-9F72-EAE899B5A7C1}" type="sibTrans" cxnId="{7E5C3103-68ED-4277-88D9-73BB58689298}">
      <dgm:prSet/>
      <dgm:spPr/>
      <dgm:t>
        <a:bodyPr/>
        <a:lstStyle/>
        <a:p>
          <a:endParaRPr lang="es-MX" sz="1600"/>
        </a:p>
      </dgm:t>
    </dgm:pt>
    <dgm:pt modelId="{53A4A716-FA59-4989-8D35-262EA8597DFB}">
      <dgm:prSet phldrT="[Texto]" custT="1"/>
      <dgm:spPr/>
      <dgm:t>
        <a:bodyPr/>
        <a:lstStyle/>
        <a:p>
          <a:r>
            <a:rPr lang="es-MX" sz="1400" b="1" dirty="0" err="1" smtClean="0">
              <a:solidFill>
                <a:schemeClr val="tx1"/>
              </a:solidFill>
            </a:rPr>
            <a:t>Sample</a:t>
          </a:r>
          <a:r>
            <a:rPr lang="es-MX" sz="1400" b="1" dirty="0" smtClean="0">
              <a:solidFill>
                <a:schemeClr val="tx1"/>
              </a:solidFill>
            </a:rPr>
            <a:t>  d </a:t>
          </a:r>
          <a:r>
            <a:rPr lang="es-MX" sz="1400" b="1" dirty="0" err="1" smtClean="0">
              <a:solidFill>
                <a:schemeClr val="tx1"/>
              </a:solidFill>
            </a:rPr>
            <a:t>deposited</a:t>
          </a:r>
          <a:r>
            <a:rPr lang="es-MX" sz="1400" b="1" dirty="0" smtClean="0">
              <a:solidFill>
                <a:schemeClr val="tx1"/>
              </a:solidFill>
            </a:rPr>
            <a:t> </a:t>
          </a:r>
          <a:r>
            <a:rPr lang="es-MX" sz="1400" b="1" dirty="0" err="1" smtClean="0">
              <a:solidFill>
                <a:schemeClr val="tx1"/>
              </a:solidFill>
            </a:rPr>
            <a:t>on</a:t>
          </a:r>
          <a:r>
            <a:rPr lang="es-MX" sz="1400" b="1" dirty="0" smtClean="0">
              <a:solidFill>
                <a:schemeClr val="tx1"/>
              </a:solidFill>
            </a:rPr>
            <a:t> </a:t>
          </a:r>
          <a:r>
            <a:rPr lang="es-MX" sz="1400" b="1" dirty="0" err="1" smtClean="0">
              <a:solidFill>
                <a:schemeClr val="tx1"/>
              </a:solidFill>
            </a:rPr>
            <a:t>glass</a:t>
          </a:r>
          <a:endParaRPr lang="es-MX" sz="1400" b="1" dirty="0">
            <a:solidFill>
              <a:schemeClr val="tx1"/>
            </a:solidFill>
          </a:endParaRPr>
        </a:p>
      </dgm:t>
    </dgm:pt>
    <dgm:pt modelId="{DB56ECAE-7C87-4A13-A72B-C8CACDCF1656}" type="parTrans" cxnId="{79271BBA-F767-4046-AA6A-8688F717C062}">
      <dgm:prSet custT="1"/>
      <dgm:spPr/>
      <dgm:t>
        <a:bodyPr/>
        <a:lstStyle/>
        <a:p>
          <a:endParaRPr lang="es-MX" sz="1600"/>
        </a:p>
      </dgm:t>
    </dgm:pt>
    <dgm:pt modelId="{1D5B0FA3-E9AB-4028-B758-5C32825C81A3}" type="sibTrans" cxnId="{79271BBA-F767-4046-AA6A-8688F717C062}">
      <dgm:prSet/>
      <dgm:spPr/>
      <dgm:t>
        <a:bodyPr/>
        <a:lstStyle/>
        <a:p>
          <a:endParaRPr lang="es-MX" sz="1600"/>
        </a:p>
      </dgm:t>
    </dgm:pt>
    <dgm:pt modelId="{FCDA9E50-5CCF-4EE2-BD3E-7968AD5D5D1C}">
      <dgm:prSet phldrT="[Texto]" custT="1"/>
      <dgm:spPr/>
      <dgm:t>
        <a:bodyPr/>
        <a:lstStyle/>
        <a:p>
          <a:r>
            <a:rPr lang="es-MX" sz="1400" b="1" dirty="0" err="1" smtClean="0">
              <a:solidFill>
                <a:schemeClr val="tx1"/>
              </a:solidFill>
            </a:rPr>
            <a:t>Sample</a:t>
          </a:r>
          <a:r>
            <a:rPr lang="es-MX" sz="1400" b="1" dirty="0" smtClean="0">
              <a:solidFill>
                <a:schemeClr val="tx1"/>
              </a:solidFill>
            </a:rPr>
            <a:t>  e </a:t>
          </a:r>
          <a:r>
            <a:rPr lang="es-MX" sz="1400" b="1" dirty="0" err="1" smtClean="0">
              <a:solidFill>
                <a:schemeClr val="tx1"/>
              </a:solidFill>
            </a:rPr>
            <a:t>deposited</a:t>
          </a:r>
          <a:r>
            <a:rPr lang="es-MX" sz="1400" b="1" dirty="0" smtClean="0">
              <a:solidFill>
                <a:schemeClr val="tx1"/>
              </a:solidFill>
            </a:rPr>
            <a:t> </a:t>
          </a:r>
          <a:r>
            <a:rPr lang="es-MX" sz="1400" b="1" dirty="0" err="1" smtClean="0">
              <a:solidFill>
                <a:schemeClr val="tx1"/>
              </a:solidFill>
            </a:rPr>
            <a:t>on</a:t>
          </a:r>
          <a:r>
            <a:rPr lang="es-MX" sz="1400" b="1" dirty="0" smtClean="0">
              <a:solidFill>
                <a:schemeClr val="tx1"/>
              </a:solidFill>
            </a:rPr>
            <a:t> CdS</a:t>
          </a:r>
          <a:endParaRPr lang="es-MX" sz="1400" b="1" dirty="0">
            <a:solidFill>
              <a:schemeClr val="tx1"/>
            </a:solidFill>
          </a:endParaRPr>
        </a:p>
      </dgm:t>
    </dgm:pt>
    <dgm:pt modelId="{14C4CF23-25F7-4C3E-BD92-E80A0379D2BD}" type="parTrans" cxnId="{263E78A3-CAE7-4223-99E4-57269E8E9E32}">
      <dgm:prSet custT="1"/>
      <dgm:spPr/>
      <dgm:t>
        <a:bodyPr/>
        <a:lstStyle/>
        <a:p>
          <a:endParaRPr lang="es-MX" sz="1600"/>
        </a:p>
      </dgm:t>
    </dgm:pt>
    <dgm:pt modelId="{C4602EC3-8CE3-42A2-ACAF-8BABD092FB75}" type="sibTrans" cxnId="{263E78A3-CAE7-4223-99E4-57269E8E9E32}">
      <dgm:prSet/>
      <dgm:spPr/>
      <dgm:t>
        <a:bodyPr/>
        <a:lstStyle/>
        <a:p>
          <a:endParaRPr lang="es-MX" sz="1600"/>
        </a:p>
      </dgm:t>
    </dgm:pt>
    <dgm:pt modelId="{FD975F88-E6E3-4D9C-AD09-D2DC75B55A7F}">
      <dgm:prSet phldrT="[Texto]" custT="1"/>
      <dgm:spPr/>
      <dgm:t>
        <a:bodyPr/>
        <a:lstStyle/>
        <a:p>
          <a:r>
            <a:rPr lang="es-MX" sz="1400" b="1" dirty="0" err="1" smtClean="0">
              <a:solidFill>
                <a:schemeClr val="tx1"/>
              </a:solidFill>
            </a:rPr>
            <a:t>Sample</a:t>
          </a:r>
          <a:r>
            <a:rPr lang="es-MX" sz="1400" b="1" dirty="0" smtClean="0">
              <a:solidFill>
                <a:schemeClr val="tx1"/>
              </a:solidFill>
            </a:rPr>
            <a:t> f </a:t>
          </a:r>
          <a:r>
            <a:rPr lang="es-MX" sz="1400" b="1" dirty="0" err="1" smtClean="0">
              <a:solidFill>
                <a:schemeClr val="tx1"/>
              </a:solidFill>
            </a:rPr>
            <a:t>deposited</a:t>
          </a:r>
          <a:r>
            <a:rPr lang="es-MX" sz="1400" b="1" dirty="0" smtClean="0">
              <a:solidFill>
                <a:schemeClr val="tx1"/>
              </a:solidFill>
            </a:rPr>
            <a:t> </a:t>
          </a:r>
          <a:r>
            <a:rPr lang="es-MX" sz="1400" b="1" dirty="0" err="1" smtClean="0">
              <a:solidFill>
                <a:schemeClr val="tx1"/>
              </a:solidFill>
            </a:rPr>
            <a:t>on</a:t>
          </a:r>
          <a:r>
            <a:rPr lang="es-MX" sz="1400" b="1" dirty="0" smtClean="0">
              <a:solidFill>
                <a:schemeClr val="tx1"/>
              </a:solidFill>
            </a:rPr>
            <a:t> </a:t>
          </a:r>
          <a:r>
            <a:rPr lang="es-MX" sz="1400" b="1" dirty="0" err="1" smtClean="0">
              <a:solidFill>
                <a:schemeClr val="tx1"/>
              </a:solidFill>
            </a:rPr>
            <a:t>glass</a:t>
          </a:r>
          <a:endParaRPr lang="es-MX" sz="1400" b="1" dirty="0">
            <a:solidFill>
              <a:schemeClr val="tx1"/>
            </a:solidFill>
          </a:endParaRPr>
        </a:p>
      </dgm:t>
    </dgm:pt>
    <dgm:pt modelId="{15E88A3A-19D3-45FF-892B-74167826702C}" type="parTrans" cxnId="{6DCD42DD-9CAA-4137-B27E-F1C88971C918}">
      <dgm:prSet custT="1"/>
      <dgm:spPr/>
      <dgm:t>
        <a:bodyPr/>
        <a:lstStyle/>
        <a:p>
          <a:endParaRPr lang="es-MX" sz="1600"/>
        </a:p>
      </dgm:t>
    </dgm:pt>
    <dgm:pt modelId="{69C26098-9392-4EB8-BFBA-3C8826D37C03}" type="sibTrans" cxnId="{6DCD42DD-9CAA-4137-B27E-F1C88971C918}">
      <dgm:prSet/>
      <dgm:spPr/>
      <dgm:t>
        <a:bodyPr/>
        <a:lstStyle/>
        <a:p>
          <a:endParaRPr lang="es-MX" sz="1600"/>
        </a:p>
      </dgm:t>
    </dgm:pt>
    <dgm:pt modelId="{3CCC489B-0C58-47B9-B71F-BAEC972BD562}">
      <dgm:prSet phldrT="[Texto]" custT="1"/>
      <dgm:spPr/>
      <dgm:t>
        <a:bodyPr/>
        <a:lstStyle/>
        <a:p>
          <a:r>
            <a:rPr lang="es-MX" sz="1400" b="1" dirty="0" err="1" smtClean="0">
              <a:solidFill>
                <a:schemeClr val="tx1"/>
              </a:solidFill>
            </a:rPr>
            <a:t>Pessure</a:t>
          </a:r>
          <a:r>
            <a:rPr lang="es-MX" sz="1400" b="1" dirty="0" smtClean="0">
              <a:solidFill>
                <a:schemeClr val="tx1"/>
              </a:solidFill>
            </a:rPr>
            <a:t>: 100 </a:t>
          </a:r>
          <a:r>
            <a:rPr lang="es-MX" sz="1400" b="1" dirty="0" err="1" smtClean="0">
              <a:solidFill>
                <a:schemeClr val="tx1"/>
              </a:solidFill>
            </a:rPr>
            <a:t>mTorr</a:t>
          </a:r>
          <a:r>
            <a:rPr lang="es-MX" sz="1400" b="1" dirty="0" smtClean="0">
              <a:solidFill>
                <a:schemeClr val="tx1"/>
              </a:solidFill>
            </a:rPr>
            <a:t> (100% O2)</a:t>
          </a:r>
          <a:endParaRPr lang="es-MX" sz="1400" b="1" dirty="0">
            <a:solidFill>
              <a:schemeClr val="tx1"/>
            </a:solidFill>
          </a:endParaRPr>
        </a:p>
      </dgm:t>
    </dgm:pt>
    <dgm:pt modelId="{4A2B1732-FDA0-4D23-A054-768D97933A4C}" type="parTrans" cxnId="{C8799082-42ED-4B99-9D81-C054A14DA624}">
      <dgm:prSet custT="1"/>
      <dgm:spPr/>
      <dgm:t>
        <a:bodyPr/>
        <a:lstStyle/>
        <a:p>
          <a:endParaRPr lang="es-MX" sz="1600"/>
        </a:p>
      </dgm:t>
    </dgm:pt>
    <dgm:pt modelId="{250B0472-2BD9-49C5-98BB-F236E51D62F1}" type="sibTrans" cxnId="{C8799082-42ED-4B99-9D81-C054A14DA624}">
      <dgm:prSet/>
      <dgm:spPr/>
      <dgm:t>
        <a:bodyPr/>
        <a:lstStyle/>
        <a:p>
          <a:endParaRPr lang="es-MX" sz="1600"/>
        </a:p>
      </dgm:t>
    </dgm:pt>
    <dgm:pt modelId="{D3D8E49C-E65D-4EF8-9DAD-56149E59C1C2}">
      <dgm:prSet phldrT="[Texto]" custT="1"/>
      <dgm:spPr/>
      <dgm:t>
        <a:bodyPr/>
        <a:lstStyle/>
        <a:p>
          <a:r>
            <a:rPr lang="es-MX" sz="1400" b="1" dirty="0" err="1" smtClean="0">
              <a:solidFill>
                <a:schemeClr val="tx1"/>
              </a:solidFill>
            </a:rPr>
            <a:t>Pessure</a:t>
          </a:r>
          <a:r>
            <a:rPr lang="es-MX" sz="1400" b="1" dirty="0" smtClean="0">
              <a:solidFill>
                <a:schemeClr val="tx1"/>
              </a:solidFill>
            </a:rPr>
            <a:t>: 100 </a:t>
          </a:r>
          <a:r>
            <a:rPr lang="es-MX" sz="1400" b="1" dirty="0" err="1" smtClean="0">
              <a:solidFill>
                <a:schemeClr val="tx1"/>
              </a:solidFill>
            </a:rPr>
            <a:t>mTorr</a:t>
          </a:r>
          <a:r>
            <a:rPr lang="es-MX" sz="1400" b="1" dirty="0" smtClean="0">
              <a:solidFill>
                <a:schemeClr val="tx1"/>
              </a:solidFill>
            </a:rPr>
            <a:t> (100% Ar)</a:t>
          </a:r>
          <a:endParaRPr lang="es-MX" sz="1400" b="1" dirty="0">
            <a:solidFill>
              <a:schemeClr val="tx1"/>
            </a:solidFill>
          </a:endParaRPr>
        </a:p>
      </dgm:t>
    </dgm:pt>
    <dgm:pt modelId="{35218579-596B-4F43-86DF-5590C22A5625}" type="parTrans" cxnId="{0AE4B17F-2611-4973-95F2-60EB58F6B833}">
      <dgm:prSet custT="1"/>
      <dgm:spPr/>
      <dgm:t>
        <a:bodyPr/>
        <a:lstStyle/>
        <a:p>
          <a:endParaRPr lang="es-MX" sz="1600"/>
        </a:p>
      </dgm:t>
    </dgm:pt>
    <dgm:pt modelId="{9634F784-F010-4CC9-979E-E6BB07135FB9}" type="sibTrans" cxnId="{0AE4B17F-2611-4973-95F2-60EB58F6B833}">
      <dgm:prSet/>
      <dgm:spPr/>
      <dgm:t>
        <a:bodyPr/>
        <a:lstStyle/>
        <a:p>
          <a:endParaRPr lang="es-MX" sz="1600"/>
        </a:p>
      </dgm:t>
    </dgm:pt>
    <dgm:pt modelId="{A79CB661-1196-4B0D-BC26-CC6FD481723C}">
      <dgm:prSet phldrT="[Texto]" custT="1"/>
      <dgm:spPr/>
      <dgm:t>
        <a:bodyPr/>
        <a:lstStyle/>
        <a:p>
          <a:r>
            <a:rPr lang="es-MX" sz="1400" b="1" dirty="0" err="1" smtClean="0">
              <a:solidFill>
                <a:schemeClr val="tx1"/>
              </a:solidFill>
            </a:rPr>
            <a:t>Pessure</a:t>
          </a:r>
          <a:r>
            <a:rPr lang="es-MX" sz="1400" b="1" dirty="0" smtClean="0">
              <a:solidFill>
                <a:schemeClr val="tx1"/>
              </a:solidFill>
            </a:rPr>
            <a:t>: 100 </a:t>
          </a:r>
          <a:r>
            <a:rPr lang="es-MX" sz="1400" b="1" dirty="0" err="1" smtClean="0">
              <a:solidFill>
                <a:schemeClr val="tx1"/>
              </a:solidFill>
            </a:rPr>
            <a:t>mTorr</a:t>
          </a:r>
          <a:r>
            <a:rPr lang="es-MX" sz="1400" b="1" dirty="0" smtClean="0">
              <a:solidFill>
                <a:schemeClr val="tx1"/>
              </a:solidFill>
            </a:rPr>
            <a:t> (100% O2)</a:t>
          </a:r>
          <a:endParaRPr lang="es-MX" sz="1400" b="1" dirty="0">
            <a:solidFill>
              <a:schemeClr val="tx1"/>
            </a:solidFill>
          </a:endParaRPr>
        </a:p>
      </dgm:t>
    </dgm:pt>
    <dgm:pt modelId="{2257C66D-40A7-41A9-95CF-483241D95054}" type="parTrans" cxnId="{3B726156-65A7-4FA0-B9C2-18B3EF10F604}">
      <dgm:prSet custT="1"/>
      <dgm:spPr/>
      <dgm:t>
        <a:bodyPr/>
        <a:lstStyle/>
        <a:p>
          <a:endParaRPr lang="es-MX" sz="1600"/>
        </a:p>
      </dgm:t>
    </dgm:pt>
    <dgm:pt modelId="{F9BB4BA0-83AA-43BC-9475-554384C5205B}" type="sibTrans" cxnId="{3B726156-65A7-4FA0-B9C2-18B3EF10F604}">
      <dgm:prSet/>
      <dgm:spPr/>
      <dgm:t>
        <a:bodyPr/>
        <a:lstStyle/>
        <a:p>
          <a:endParaRPr lang="es-MX" sz="1600"/>
        </a:p>
      </dgm:t>
    </dgm:pt>
    <dgm:pt modelId="{CE0AA756-F54F-4C1C-9445-3C9C4140416C}">
      <dgm:prSet phldrT="[Texto]" custT="1"/>
      <dgm:spPr/>
      <dgm:t>
        <a:bodyPr/>
        <a:lstStyle/>
        <a:p>
          <a:r>
            <a:rPr lang="es-MX" sz="1400" b="1" dirty="0" err="1" smtClean="0">
              <a:solidFill>
                <a:schemeClr val="tx1"/>
              </a:solidFill>
            </a:rPr>
            <a:t>CdTe</a:t>
          </a:r>
          <a:r>
            <a:rPr lang="es-MX" sz="1400" b="1" dirty="0" smtClean="0">
              <a:solidFill>
                <a:schemeClr val="tx1"/>
              </a:solidFill>
            </a:rPr>
            <a:t> </a:t>
          </a:r>
          <a:r>
            <a:rPr lang="es-MX" sz="1400" b="1" dirty="0" err="1" smtClean="0">
              <a:solidFill>
                <a:schemeClr val="tx1"/>
              </a:solidFill>
            </a:rPr>
            <a:t>Deposit</a:t>
          </a:r>
          <a:endParaRPr lang="es-MX" sz="1400" b="1" dirty="0">
            <a:solidFill>
              <a:schemeClr val="tx1"/>
            </a:solidFill>
          </a:endParaRPr>
        </a:p>
      </dgm:t>
    </dgm:pt>
    <dgm:pt modelId="{29131315-C68D-4D96-8EEE-4687D1844BCC}" type="parTrans" cxnId="{387CAE9C-DC9E-4721-A728-E4B0935B3F78}">
      <dgm:prSet/>
      <dgm:spPr/>
      <dgm:t>
        <a:bodyPr/>
        <a:lstStyle/>
        <a:p>
          <a:endParaRPr lang="es-MX" sz="1600"/>
        </a:p>
      </dgm:t>
    </dgm:pt>
    <dgm:pt modelId="{CB05C226-FBB9-4FA1-8412-5335CFEBC7A1}" type="sibTrans" cxnId="{387CAE9C-DC9E-4721-A728-E4B0935B3F78}">
      <dgm:prSet/>
      <dgm:spPr/>
      <dgm:t>
        <a:bodyPr/>
        <a:lstStyle/>
        <a:p>
          <a:endParaRPr lang="es-MX" sz="1600"/>
        </a:p>
      </dgm:t>
    </dgm:pt>
    <dgm:pt modelId="{4177D813-553B-40AF-AB17-98C956C9FF92}">
      <dgm:prSet phldrT="[Texto]" custT="1"/>
      <dgm:spPr/>
      <dgm:t>
        <a:bodyPr/>
        <a:lstStyle/>
        <a:p>
          <a:r>
            <a:rPr lang="es-MX" sz="1400" b="1" dirty="0" err="1" smtClean="0">
              <a:solidFill>
                <a:schemeClr val="tx1"/>
              </a:solidFill>
            </a:rPr>
            <a:t>Tf</a:t>
          </a:r>
          <a:r>
            <a:rPr lang="es-MX" sz="1400" b="1" dirty="0" smtClean="0">
              <a:solidFill>
                <a:schemeClr val="tx1"/>
              </a:solidFill>
            </a:rPr>
            <a:t>=630°C</a:t>
          </a:r>
        </a:p>
        <a:p>
          <a:r>
            <a:rPr lang="es-MX" sz="1400" b="1" dirty="0" err="1" smtClean="0">
              <a:solidFill>
                <a:schemeClr val="tx1"/>
              </a:solidFill>
            </a:rPr>
            <a:t>Ts</a:t>
          </a:r>
          <a:r>
            <a:rPr lang="es-MX" sz="1400" b="1" dirty="0" smtClean="0">
              <a:solidFill>
                <a:schemeClr val="tx1"/>
              </a:solidFill>
            </a:rPr>
            <a:t>=530°C</a:t>
          </a:r>
        </a:p>
        <a:p>
          <a:r>
            <a:rPr lang="es-MX" sz="1400" b="1" dirty="0" err="1" smtClean="0">
              <a:solidFill>
                <a:schemeClr val="tx1"/>
              </a:solidFill>
            </a:rPr>
            <a:t>Deposition</a:t>
          </a:r>
          <a:r>
            <a:rPr lang="es-MX" sz="1400" b="1" dirty="0" smtClean="0">
              <a:solidFill>
                <a:schemeClr val="tx1"/>
              </a:solidFill>
            </a:rPr>
            <a:t> time= 3 min</a:t>
          </a:r>
        </a:p>
        <a:p>
          <a:r>
            <a:rPr lang="en-US" sz="1400" b="1" noProof="0" dirty="0" smtClean="0">
              <a:solidFill>
                <a:schemeClr val="tx1"/>
              </a:solidFill>
            </a:rPr>
            <a:t>Pressure</a:t>
          </a:r>
          <a:r>
            <a:rPr lang="es-MX" sz="1400" b="1" dirty="0" smtClean="0">
              <a:solidFill>
                <a:schemeClr val="tx1"/>
              </a:solidFill>
            </a:rPr>
            <a:t>: 100 </a:t>
          </a:r>
          <a:r>
            <a:rPr lang="es-MX" sz="1400" b="1" dirty="0" err="1" smtClean="0">
              <a:solidFill>
                <a:schemeClr val="tx1"/>
              </a:solidFill>
            </a:rPr>
            <a:t>mTorr</a:t>
          </a:r>
          <a:r>
            <a:rPr lang="es-MX" sz="1400" b="1" dirty="0" smtClean="0">
              <a:solidFill>
                <a:schemeClr val="tx1"/>
              </a:solidFill>
            </a:rPr>
            <a:t>; (50º% O2 and 50% Ar)</a:t>
          </a:r>
          <a:endParaRPr lang="es-MX" sz="1400" b="1" dirty="0">
            <a:solidFill>
              <a:schemeClr val="tx1"/>
            </a:solidFill>
          </a:endParaRPr>
        </a:p>
      </dgm:t>
    </dgm:pt>
    <dgm:pt modelId="{E9A72998-E2DF-4822-867D-1E33A150FB65}" type="parTrans" cxnId="{B58A29CA-AC82-46FE-993E-A9437130FDE6}">
      <dgm:prSet custT="1"/>
      <dgm:spPr/>
      <dgm:t>
        <a:bodyPr/>
        <a:lstStyle/>
        <a:p>
          <a:endParaRPr lang="es-MX" sz="1600"/>
        </a:p>
      </dgm:t>
    </dgm:pt>
    <dgm:pt modelId="{8BA59438-BF5E-4872-9521-F7AE40DAFDCB}" type="sibTrans" cxnId="{B58A29CA-AC82-46FE-993E-A9437130FDE6}">
      <dgm:prSet/>
      <dgm:spPr/>
      <dgm:t>
        <a:bodyPr/>
        <a:lstStyle/>
        <a:p>
          <a:endParaRPr lang="es-MX" sz="1600"/>
        </a:p>
      </dgm:t>
    </dgm:pt>
    <dgm:pt modelId="{6F75C384-E4A6-41CD-8699-78ABB177198F}" type="pres">
      <dgm:prSet presAssocID="{0B7FF5DC-742E-4DBC-9332-2CE07E6C506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CD75320-E8AC-443E-A113-AC0DDAC34CFF}" type="pres">
      <dgm:prSet presAssocID="{CE0AA756-F54F-4C1C-9445-3C9C4140416C}" presName="root1" presStyleCnt="0"/>
      <dgm:spPr/>
      <dgm:t>
        <a:bodyPr/>
        <a:lstStyle/>
        <a:p>
          <a:endParaRPr lang="es-ES"/>
        </a:p>
      </dgm:t>
    </dgm:pt>
    <dgm:pt modelId="{0472A12A-3967-408D-89D1-65379EDD4F89}" type="pres">
      <dgm:prSet presAssocID="{CE0AA756-F54F-4C1C-9445-3C9C4140416C}" presName="LevelOneTextNode" presStyleLbl="node0" presStyleIdx="0" presStyleCnt="1" custLinFactNeighborX="-58686" custLinFactNeighborY="-3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85FF78C-2164-4A0B-802B-5CC7DF991931}" type="pres">
      <dgm:prSet presAssocID="{CE0AA756-F54F-4C1C-9445-3C9C4140416C}" presName="level2hierChild" presStyleCnt="0"/>
      <dgm:spPr/>
      <dgm:t>
        <a:bodyPr/>
        <a:lstStyle/>
        <a:p>
          <a:endParaRPr lang="es-ES"/>
        </a:p>
      </dgm:t>
    </dgm:pt>
    <dgm:pt modelId="{7DF4EF69-7E94-4984-85CF-44FCFF15A836}" type="pres">
      <dgm:prSet presAssocID="{E9A72998-E2DF-4822-867D-1E33A150FB65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8A5C870C-89E5-4ED9-91D7-922D9D7F41ED}" type="pres">
      <dgm:prSet presAssocID="{E9A72998-E2DF-4822-867D-1E33A150FB65}" presName="connTx" presStyleLbl="parChTrans1D2" presStyleIdx="0" presStyleCnt="1"/>
      <dgm:spPr/>
      <dgm:t>
        <a:bodyPr/>
        <a:lstStyle/>
        <a:p>
          <a:endParaRPr lang="es-ES"/>
        </a:p>
      </dgm:t>
    </dgm:pt>
    <dgm:pt modelId="{202F89FE-63FC-4371-B442-46B849766856}" type="pres">
      <dgm:prSet presAssocID="{4177D813-553B-40AF-AB17-98C956C9FF92}" presName="root2" presStyleCnt="0"/>
      <dgm:spPr/>
      <dgm:t>
        <a:bodyPr/>
        <a:lstStyle/>
        <a:p>
          <a:endParaRPr lang="es-ES"/>
        </a:p>
      </dgm:t>
    </dgm:pt>
    <dgm:pt modelId="{06615B95-1485-46ED-A596-D49D684E05CE}" type="pres">
      <dgm:prSet presAssocID="{4177D813-553B-40AF-AB17-98C956C9FF92}" presName="LevelTwoTextNode" presStyleLbl="node2" presStyleIdx="0" presStyleCnt="1" custScaleX="248281" custScaleY="206576" custLinFactNeighborX="-80973" custLinFactNeighborY="64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803D06D-28B2-4ED5-9892-506873ED2231}" type="pres">
      <dgm:prSet presAssocID="{4177D813-553B-40AF-AB17-98C956C9FF92}" presName="level3hierChild" presStyleCnt="0"/>
      <dgm:spPr/>
      <dgm:t>
        <a:bodyPr/>
        <a:lstStyle/>
        <a:p>
          <a:endParaRPr lang="es-ES"/>
        </a:p>
      </dgm:t>
    </dgm:pt>
    <dgm:pt modelId="{65006F96-1E55-48DE-80C1-47F5E607EA08}" type="pres">
      <dgm:prSet presAssocID="{27990298-FFF6-4FB4-910B-CDE84CD25D2F}" presName="conn2-1" presStyleLbl="parChTrans1D3" presStyleIdx="0" presStyleCnt="6"/>
      <dgm:spPr/>
      <dgm:t>
        <a:bodyPr/>
        <a:lstStyle/>
        <a:p>
          <a:endParaRPr lang="es-ES"/>
        </a:p>
      </dgm:t>
    </dgm:pt>
    <dgm:pt modelId="{B3F15AD7-AB99-4525-B96A-F1799E35B70A}" type="pres">
      <dgm:prSet presAssocID="{27990298-FFF6-4FB4-910B-CDE84CD25D2F}" presName="connTx" presStyleLbl="parChTrans1D3" presStyleIdx="0" presStyleCnt="6"/>
      <dgm:spPr/>
      <dgm:t>
        <a:bodyPr/>
        <a:lstStyle/>
        <a:p>
          <a:endParaRPr lang="es-ES"/>
        </a:p>
      </dgm:t>
    </dgm:pt>
    <dgm:pt modelId="{96F548CB-7C4A-4891-9E13-14B25282E951}" type="pres">
      <dgm:prSet presAssocID="{4F8FB057-9E0E-498E-832C-C9F4313BDA2F}" presName="root2" presStyleCnt="0"/>
      <dgm:spPr/>
      <dgm:t>
        <a:bodyPr/>
        <a:lstStyle/>
        <a:p>
          <a:endParaRPr lang="es-ES"/>
        </a:p>
      </dgm:t>
    </dgm:pt>
    <dgm:pt modelId="{DC048FFD-EF1B-4A1D-9DF0-BE5AB9E408F1}" type="pres">
      <dgm:prSet presAssocID="{4F8FB057-9E0E-498E-832C-C9F4313BDA2F}" presName="LevelTwoTextNode" presStyleLbl="node3" presStyleIdx="0" presStyleCnt="6" custLinFactNeighborX="-877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8545FE-F9BC-4F5B-ACCD-F29FBD650764}" type="pres">
      <dgm:prSet presAssocID="{4F8FB057-9E0E-498E-832C-C9F4313BDA2F}" presName="level3hierChild" presStyleCnt="0"/>
      <dgm:spPr/>
      <dgm:t>
        <a:bodyPr/>
        <a:lstStyle/>
        <a:p>
          <a:endParaRPr lang="es-ES"/>
        </a:p>
      </dgm:t>
    </dgm:pt>
    <dgm:pt modelId="{6267B823-B06C-4CEE-BFB6-2FCF536E8A01}" type="pres">
      <dgm:prSet presAssocID="{28FF1C41-24DD-41D6-B68E-0E16A579AFF1}" presName="conn2-1" presStyleLbl="parChTrans1D3" presStyleIdx="1" presStyleCnt="6"/>
      <dgm:spPr/>
      <dgm:t>
        <a:bodyPr/>
        <a:lstStyle/>
        <a:p>
          <a:endParaRPr lang="es-ES"/>
        </a:p>
      </dgm:t>
    </dgm:pt>
    <dgm:pt modelId="{C935DB29-5476-4E73-8650-43F0A19ECC26}" type="pres">
      <dgm:prSet presAssocID="{28FF1C41-24DD-41D6-B68E-0E16A579AFF1}" presName="connTx" presStyleLbl="parChTrans1D3" presStyleIdx="1" presStyleCnt="6"/>
      <dgm:spPr/>
      <dgm:t>
        <a:bodyPr/>
        <a:lstStyle/>
        <a:p>
          <a:endParaRPr lang="es-ES"/>
        </a:p>
      </dgm:t>
    </dgm:pt>
    <dgm:pt modelId="{86B1B4FF-98FC-48EE-B309-7AD974F28C72}" type="pres">
      <dgm:prSet presAssocID="{2296A30C-B4E2-4AA3-9E5D-CB51F2E0A063}" presName="root2" presStyleCnt="0"/>
      <dgm:spPr/>
      <dgm:t>
        <a:bodyPr/>
        <a:lstStyle/>
        <a:p>
          <a:endParaRPr lang="es-ES"/>
        </a:p>
      </dgm:t>
    </dgm:pt>
    <dgm:pt modelId="{FD9E128E-2CF0-460A-9F47-2482718631A8}" type="pres">
      <dgm:prSet presAssocID="{2296A30C-B4E2-4AA3-9E5D-CB51F2E0A063}" presName="LevelTwoTextNode" presStyleLbl="node3" presStyleIdx="1" presStyleCnt="6" custLinFactNeighborX="-8775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DC9F967-DD79-466A-87C2-E532A16309EE}" type="pres">
      <dgm:prSet presAssocID="{2296A30C-B4E2-4AA3-9E5D-CB51F2E0A063}" presName="level3hierChild" presStyleCnt="0"/>
      <dgm:spPr/>
      <dgm:t>
        <a:bodyPr/>
        <a:lstStyle/>
        <a:p>
          <a:endParaRPr lang="es-ES"/>
        </a:p>
      </dgm:t>
    </dgm:pt>
    <dgm:pt modelId="{EB3CC76D-F1C2-46FC-A179-FDFA80052E7F}" type="pres">
      <dgm:prSet presAssocID="{4A2B1732-FDA0-4D23-A054-768D97933A4C}" presName="conn2-1" presStyleLbl="parChTrans1D4" presStyleIdx="0" presStyleCnt="3"/>
      <dgm:spPr/>
      <dgm:t>
        <a:bodyPr/>
        <a:lstStyle/>
        <a:p>
          <a:endParaRPr lang="es-ES"/>
        </a:p>
      </dgm:t>
    </dgm:pt>
    <dgm:pt modelId="{BC7776FD-FE55-4B0A-BA71-C7D0318311A8}" type="pres">
      <dgm:prSet presAssocID="{4A2B1732-FDA0-4D23-A054-768D97933A4C}" presName="connTx" presStyleLbl="parChTrans1D4" presStyleIdx="0" presStyleCnt="3"/>
      <dgm:spPr/>
      <dgm:t>
        <a:bodyPr/>
        <a:lstStyle/>
        <a:p>
          <a:endParaRPr lang="es-ES"/>
        </a:p>
      </dgm:t>
    </dgm:pt>
    <dgm:pt modelId="{4F3B9BE2-8D04-42D3-912B-7B09EAF78240}" type="pres">
      <dgm:prSet presAssocID="{3CCC489B-0C58-47B9-B71F-BAEC972BD562}" presName="root2" presStyleCnt="0"/>
      <dgm:spPr/>
      <dgm:t>
        <a:bodyPr/>
        <a:lstStyle/>
        <a:p>
          <a:endParaRPr lang="es-ES"/>
        </a:p>
      </dgm:t>
    </dgm:pt>
    <dgm:pt modelId="{4BB15796-0BAD-4E2E-B510-59B85098AA19}" type="pres">
      <dgm:prSet presAssocID="{3CCC489B-0C58-47B9-B71F-BAEC972BD562}" presName="LevelTwoTextNode" presStyleLbl="node4" presStyleIdx="0" presStyleCnt="3" custLinFactNeighborX="3794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AF71528-25ED-49B4-A4E4-06ED55E1F1AB}" type="pres">
      <dgm:prSet presAssocID="{3CCC489B-0C58-47B9-B71F-BAEC972BD562}" presName="level3hierChild" presStyleCnt="0"/>
      <dgm:spPr/>
      <dgm:t>
        <a:bodyPr/>
        <a:lstStyle/>
        <a:p>
          <a:endParaRPr lang="es-ES"/>
        </a:p>
      </dgm:t>
    </dgm:pt>
    <dgm:pt modelId="{1E62211C-4E84-4F55-BADA-C93E04B55125}" type="pres">
      <dgm:prSet presAssocID="{DA47530E-F1A9-432E-863C-A3002ADD2CC8}" presName="conn2-1" presStyleLbl="parChTrans1D3" presStyleIdx="2" presStyleCnt="6"/>
      <dgm:spPr/>
      <dgm:t>
        <a:bodyPr/>
        <a:lstStyle/>
        <a:p>
          <a:endParaRPr lang="es-ES"/>
        </a:p>
      </dgm:t>
    </dgm:pt>
    <dgm:pt modelId="{4F9614FA-64E9-4BB2-8D12-F521FFE8BEB1}" type="pres">
      <dgm:prSet presAssocID="{DA47530E-F1A9-432E-863C-A3002ADD2CC8}" presName="connTx" presStyleLbl="parChTrans1D3" presStyleIdx="2" presStyleCnt="6"/>
      <dgm:spPr/>
      <dgm:t>
        <a:bodyPr/>
        <a:lstStyle/>
        <a:p>
          <a:endParaRPr lang="es-ES"/>
        </a:p>
      </dgm:t>
    </dgm:pt>
    <dgm:pt modelId="{6AFA5689-D42C-46F6-9B17-A3B91C08033C}" type="pres">
      <dgm:prSet presAssocID="{18E1E249-4A55-4175-AED4-00D46D9F0454}" presName="root2" presStyleCnt="0"/>
      <dgm:spPr/>
      <dgm:t>
        <a:bodyPr/>
        <a:lstStyle/>
        <a:p>
          <a:endParaRPr lang="es-ES"/>
        </a:p>
      </dgm:t>
    </dgm:pt>
    <dgm:pt modelId="{70C03289-A1AE-40C9-A66C-DA95F830F5A9}" type="pres">
      <dgm:prSet presAssocID="{18E1E249-4A55-4175-AED4-00D46D9F0454}" presName="LevelTwoTextNode" presStyleLbl="node3" presStyleIdx="2" presStyleCnt="6" custLinFactNeighborX="-8775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92C21C4-41D5-43AB-AE21-6CE385B1FA7D}" type="pres">
      <dgm:prSet presAssocID="{18E1E249-4A55-4175-AED4-00D46D9F0454}" presName="level3hierChild" presStyleCnt="0"/>
      <dgm:spPr/>
      <dgm:t>
        <a:bodyPr/>
        <a:lstStyle/>
        <a:p>
          <a:endParaRPr lang="es-ES"/>
        </a:p>
      </dgm:t>
    </dgm:pt>
    <dgm:pt modelId="{FCACC157-C307-424B-8F18-F2D343EACCED}" type="pres">
      <dgm:prSet presAssocID="{DB56ECAE-7C87-4A13-A72B-C8CACDCF1656}" presName="conn2-1" presStyleLbl="parChTrans1D3" presStyleIdx="3" presStyleCnt="6"/>
      <dgm:spPr/>
      <dgm:t>
        <a:bodyPr/>
        <a:lstStyle/>
        <a:p>
          <a:endParaRPr lang="es-ES"/>
        </a:p>
      </dgm:t>
    </dgm:pt>
    <dgm:pt modelId="{E4CAB71D-168A-46DB-9745-862EC079C991}" type="pres">
      <dgm:prSet presAssocID="{DB56ECAE-7C87-4A13-A72B-C8CACDCF1656}" presName="connTx" presStyleLbl="parChTrans1D3" presStyleIdx="3" presStyleCnt="6"/>
      <dgm:spPr/>
      <dgm:t>
        <a:bodyPr/>
        <a:lstStyle/>
        <a:p>
          <a:endParaRPr lang="es-ES"/>
        </a:p>
      </dgm:t>
    </dgm:pt>
    <dgm:pt modelId="{5610FA53-5E50-4A0F-A9AE-5156C6BA99ED}" type="pres">
      <dgm:prSet presAssocID="{53A4A716-FA59-4989-8D35-262EA8597DFB}" presName="root2" presStyleCnt="0"/>
      <dgm:spPr/>
      <dgm:t>
        <a:bodyPr/>
        <a:lstStyle/>
        <a:p>
          <a:endParaRPr lang="es-ES"/>
        </a:p>
      </dgm:t>
    </dgm:pt>
    <dgm:pt modelId="{F7830330-0FD3-41A1-BCA6-94D08BB18381}" type="pres">
      <dgm:prSet presAssocID="{53A4A716-FA59-4989-8D35-262EA8597DFB}" presName="LevelTwoTextNode" presStyleLbl="node3" presStyleIdx="3" presStyleCnt="6" custLinFactNeighborX="-8775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2CAFE4C-8985-4264-8AF4-556593368EA6}" type="pres">
      <dgm:prSet presAssocID="{53A4A716-FA59-4989-8D35-262EA8597DFB}" presName="level3hierChild" presStyleCnt="0"/>
      <dgm:spPr/>
      <dgm:t>
        <a:bodyPr/>
        <a:lstStyle/>
        <a:p>
          <a:endParaRPr lang="es-ES"/>
        </a:p>
      </dgm:t>
    </dgm:pt>
    <dgm:pt modelId="{DCAE8BC8-3ABD-41E7-8AB2-DC2F2EA622B8}" type="pres">
      <dgm:prSet presAssocID="{2257C66D-40A7-41A9-95CF-483241D95054}" presName="conn2-1" presStyleLbl="parChTrans1D4" presStyleIdx="1" presStyleCnt="3"/>
      <dgm:spPr/>
      <dgm:t>
        <a:bodyPr/>
        <a:lstStyle/>
        <a:p>
          <a:endParaRPr lang="es-ES"/>
        </a:p>
      </dgm:t>
    </dgm:pt>
    <dgm:pt modelId="{E549FB41-075A-4307-A44D-7EAEA9929D31}" type="pres">
      <dgm:prSet presAssocID="{2257C66D-40A7-41A9-95CF-483241D95054}" presName="connTx" presStyleLbl="parChTrans1D4" presStyleIdx="1" presStyleCnt="3"/>
      <dgm:spPr/>
      <dgm:t>
        <a:bodyPr/>
        <a:lstStyle/>
        <a:p>
          <a:endParaRPr lang="es-ES"/>
        </a:p>
      </dgm:t>
    </dgm:pt>
    <dgm:pt modelId="{9F30EC5A-E206-4CDB-B5E2-4EF4F25946A6}" type="pres">
      <dgm:prSet presAssocID="{A79CB661-1196-4B0D-BC26-CC6FD481723C}" presName="root2" presStyleCnt="0"/>
      <dgm:spPr/>
      <dgm:t>
        <a:bodyPr/>
        <a:lstStyle/>
        <a:p>
          <a:endParaRPr lang="es-ES"/>
        </a:p>
      </dgm:t>
    </dgm:pt>
    <dgm:pt modelId="{7A6AF74B-5393-4571-B406-BCE457D12A07}" type="pres">
      <dgm:prSet presAssocID="{A79CB661-1196-4B0D-BC26-CC6FD481723C}" presName="LevelTwoTextNode" presStyleLbl="node4" presStyleIdx="1" presStyleCnt="3" custLinFactNeighborX="3794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382B517-4A4A-4075-8617-A693100AD48A}" type="pres">
      <dgm:prSet presAssocID="{A79CB661-1196-4B0D-BC26-CC6FD481723C}" presName="level3hierChild" presStyleCnt="0"/>
      <dgm:spPr/>
      <dgm:t>
        <a:bodyPr/>
        <a:lstStyle/>
        <a:p>
          <a:endParaRPr lang="es-ES"/>
        </a:p>
      </dgm:t>
    </dgm:pt>
    <dgm:pt modelId="{FA60CC20-B39F-43E3-9F2C-97F7A7002680}" type="pres">
      <dgm:prSet presAssocID="{14C4CF23-25F7-4C3E-BD92-E80A0379D2BD}" presName="conn2-1" presStyleLbl="parChTrans1D3" presStyleIdx="4" presStyleCnt="6"/>
      <dgm:spPr/>
      <dgm:t>
        <a:bodyPr/>
        <a:lstStyle/>
        <a:p>
          <a:endParaRPr lang="es-ES"/>
        </a:p>
      </dgm:t>
    </dgm:pt>
    <dgm:pt modelId="{BB3D093E-A0E8-40C1-A2FD-8D2DC836B37B}" type="pres">
      <dgm:prSet presAssocID="{14C4CF23-25F7-4C3E-BD92-E80A0379D2BD}" presName="connTx" presStyleLbl="parChTrans1D3" presStyleIdx="4" presStyleCnt="6"/>
      <dgm:spPr/>
      <dgm:t>
        <a:bodyPr/>
        <a:lstStyle/>
        <a:p>
          <a:endParaRPr lang="es-ES"/>
        </a:p>
      </dgm:t>
    </dgm:pt>
    <dgm:pt modelId="{FD6A4F9A-DFC3-497A-A6EF-D0E6C20435A7}" type="pres">
      <dgm:prSet presAssocID="{FCDA9E50-5CCF-4EE2-BD3E-7968AD5D5D1C}" presName="root2" presStyleCnt="0"/>
      <dgm:spPr/>
      <dgm:t>
        <a:bodyPr/>
        <a:lstStyle/>
        <a:p>
          <a:endParaRPr lang="es-ES"/>
        </a:p>
      </dgm:t>
    </dgm:pt>
    <dgm:pt modelId="{DD1AA5DF-4F19-4547-B2DF-ABCC65A711C8}" type="pres">
      <dgm:prSet presAssocID="{FCDA9E50-5CCF-4EE2-BD3E-7968AD5D5D1C}" presName="LevelTwoTextNode" presStyleLbl="node3" presStyleIdx="4" presStyleCnt="6" custLinFactNeighborX="-8775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F40941D-54FC-4B55-BD1A-C04F820CDEFC}" type="pres">
      <dgm:prSet presAssocID="{FCDA9E50-5CCF-4EE2-BD3E-7968AD5D5D1C}" presName="level3hierChild" presStyleCnt="0"/>
      <dgm:spPr/>
      <dgm:t>
        <a:bodyPr/>
        <a:lstStyle/>
        <a:p>
          <a:endParaRPr lang="es-ES"/>
        </a:p>
      </dgm:t>
    </dgm:pt>
    <dgm:pt modelId="{5E1A15B5-05FA-4229-84B4-8209A9FDD77E}" type="pres">
      <dgm:prSet presAssocID="{15E88A3A-19D3-45FF-892B-74167826702C}" presName="conn2-1" presStyleLbl="parChTrans1D3" presStyleIdx="5" presStyleCnt="6"/>
      <dgm:spPr/>
      <dgm:t>
        <a:bodyPr/>
        <a:lstStyle/>
        <a:p>
          <a:endParaRPr lang="es-ES"/>
        </a:p>
      </dgm:t>
    </dgm:pt>
    <dgm:pt modelId="{1052ADE4-50F3-4992-9262-0F4A6D3FFF8D}" type="pres">
      <dgm:prSet presAssocID="{15E88A3A-19D3-45FF-892B-74167826702C}" presName="connTx" presStyleLbl="parChTrans1D3" presStyleIdx="5" presStyleCnt="6"/>
      <dgm:spPr/>
      <dgm:t>
        <a:bodyPr/>
        <a:lstStyle/>
        <a:p>
          <a:endParaRPr lang="es-ES"/>
        </a:p>
      </dgm:t>
    </dgm:pt>
    <dgm:pt modelId="{0E4EF564-99E0-4B54-8831-8012519DB23A}" type="pres">
      <dgm:prSet presAssocID="{FD975F88-E6E3-4D9C-AD09-D2DC75B55A7F}" presName="root2" presStyleCnt="0"/>
      <dgm:spPr/>
      <dgm:t>
        <a:bodyPr/>
        <a:lstStyle/>
        <a:p>
          <a:endParaRPr lang="es-ES"/>
        </a:p>
      </dgm:t>
    </dgm:pt>
    <dgm:pt modelId="{211EB749-3C64-4943-B276-07795D7EF138}" type="pres">
      <dgm:prSet presAssocID="{FD975F88-E6E3-4D9C-AD09-D2DC75B55A7F}" presName="LevelTwoTextNode" presStyleLbl="node3" presStyleIdx="5" presStyleCnt="6" custLinFactNeighborX="-8775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AF393C6-A7B0-4B0D-B7D7-9EF9E3011734}" type="pres">
      <dgm:prSet presAssocID="{FD975F88-E6E3-4D9C-AD09-D2DC75B55A7F}" presName="level3hierChild" presStyleCnt="0"/>
      <dgm:spPr/>
      <dgm:t>
        <a:bodyPr/>
        <a:lstStyle/>
        <a:p>
          <a:endParaRPr lang="es-ES"/>
        </a:p>
      </dgm:t>
    </dgm:pt>
    <dgm:pt modelId="{12CCF9B1-16EB-498F-A595-1F86555D82CF}" type="pres">
      <dgm:prSet presAssocID="{35218579-596B-4F43-86DF-5590C22A5625}" presName="conn2-1" presStyleLbl="parChTrans1D4" presStyleIdx="2" presStyleCnt="3"/>
      <dgm:spPr/>
      <dgm:t>
        <a:bodyPr/>
        <a:lstStyle/>
        <a:p>
          <a:endParaRPr lang="es-ES"/>
        </a:p>
      </dgm:t>
    </dgm:pt>
    <dgm:pt modelId="{6F1B3476-AED0-4A45-8D30-BEF88E00331C}" type="pres">
      <dgm:prSet presAssocID="{35218579-596B-4F43-86DF-5590C22A5625}" presName="connTx" presStyleLbl="parChTrans1D4" presStyleIdx="2" presStyleCnt="3"/>
      <dgm:spPr/>
      <dgm:t>
        <a:bodyPr/>
        <a:lstStyle/>
        <a:p>
          <a:endParaRPr lang="es-ES"/>
        </a:p>
      </dgm:t>
    </dgm:pt>
    <dgm:pt modelId="{B90D862B-1DFA-4700-9C3E-28DBE7891EF9}" type="pres">
      <dgm:prSet presAssocID="{D3D8E49C-E65D-4EF8-9DAD-56149E59C1C2}" presName="root2" presStyleCnt="0"/>
      <dgm:spPr/>
      <dgm:t>
        <a:bodyPr/>
        <a:lstStyle/>
        <a:p>
          <a:endParaRPr lang="es-ES"/>
        </a:p>
      </dgm:t>
    </dgm:pt>
    <dgm:pt modelId="{936E00C2-406D-470D-A74C-766ECA02A956}" type="pres">
      <dgm:prSet presAssocID="{D3D8E49C-E65D-4EF8-9DAD-56149E59C1C2}" presName="LevelTwoTextNode" presStyleLbl="node4" presStyleIdx="2" presStyleCnt="3" custLinFactNeighborX="3794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5789EC5-270E-4CDF-9F79-1DF035373B7F}" type="pres">
      <dgm:prSet presAssocID="{D3D8E49C-E65D-4EF8-9DAD-56149E59C1C2}" presName="level3hierChild" presStyleCnt="0"/>
      <dgm:spPr/>
      <dgm:t>
        <a:bodyPr/>
        <a:lstStyle/>
        <a:p>
          <a:endParaRPr lang="es-ES"/>
        </a:p>
      </dgm:t>
    </dgm:pt>
  </dgm:ptLst>
  <dgm:cxnLst>
    <dgm:cxn modelId="{26379227-61F5-48FE-BA9D-C5CA62BC958A}" type="presOf" srcId="{4F8FB057-9E0E-498E-832C-C9F4313BDA2F}" destId="{DC048FFD-EF1B-4A1D-9DF0-BE5AB9E408F1}" srcOrd="0" destOrd="0" presId="urn:microsoft.com/office/officeart/2005/8/layout/hierarchy2"/>
    <dgm:cxn modelId="{0933180E-DB82-4071-BFDF-3BE4F1A4C499}" type="presOf" srcId="{27990298-FFF6-4FB4-910B-CDE84CD25D2F}" destId="{65006F96-1E55-48DE-80C1-47F5E607EA08}" srcOrd="0" destOrd="0" presId="urn:microsoft.com/office/officeart/2005/8/layout/hierarchy2"/>
    <dgm:cxn modelId="{79271BBA-F767-4046-AA6A-8688F717C062}" srcId="{4177D813-553B-40AF-AB17-98C956C9FF92}" destId="{53A4A716-FA59-4989-8D35-262EA8597DFB}" srcOrd="3" destOrd="0" parTransId="{DB56ECAE-7C87-4A13-A72B-C8CACDCF1656}" sibTransId="{1D5B0FA3-E9AB-4028-B758-5C32825C81A3}"/>
    <dgm:cxn modelId="{387CAE9C-DC9E-4721-A728-E4B0935B3F78}" srcId="{0B7FF5DC-742E-4DBC-9332-2CE07E6C5069}" destId="{CE0AA756-F54F-4C1C-9445-3C9C4140416C}" srcOrd="0" destOrd="0" parTransId="{29131315-C68D-4D96-8EEE-4687D1844BCC}" sibTransId="{CB05C226-FBB9-4FA1-8412-5335CFEBC7A1}"/>
    <dgm:cxn modelId="{01096E11-5F5C-4735-AA7B-5D77501329CF}" type="presOf" srcId="{DA47530E-F1A9-432E-863C-A3002ADD2CC8}" destId="{1E62211C-4E84-4F55-BADA-C93E04B55125}" srcOrd="0" destOrd="0" presId="urn:microsoft.com/office/officeart/2005/8/layout/hierarchy2"/>
    <dgm:cxn modelId="{09DB4DBD-5A09-4562-8792-C33B2407B8A6}" type="presOf" srcId="{CE0AA756-F54F-4C1C-9445-3C9C4140416C}" destId="{0472A12A-3967-408D-89D1-65379EDD4F89}" srcOrd="0" destOrd="0" presId="urn:microsoft.com/office/officeart/2005/8/layout/hierarchy2"/>
    <dgm:cxn modelId="{36579C9C-EC0E-4535-AA70-3FD6C28D0B3F}" type="presOf" srcId="{15E88A3A-19D3-45FF-892B-74167826702C}" destId="{1052ADE4-50F3-4992-9262-0F4A6D3FFF8D}" srcOrd="1" destOrd="0" presId="urn:microsoft.com/office/officeart/2005/8/layout/hierarchy2"/>
    <dgm:cxn modelId="{75CE742E-4B27-4126-A2C2-25AD180848A3}" type="presOf" srcId="{4A2B1732-FDA0-4D23-A054-768D97933A4C}" destId="{EB3CC76D-F1C2-46FC-A179-FDFA80052E7F}" srcOrd="0" destOrd="0" presId="urn:microsoft.com/office/officeart/2005/8/layout/hierarchy2"/>
    <dgm:cxn modelId="{4E81E2BA-B33A-4B5B-83F7-1DB8712CA1D7}" type="presOf" srcId="{3CCC489B-0C58-47B9-B71F-BAEC972BD562}" destId="{4BB15796-0BAD-4E2E-B510-59B85098AA19}" srcOrd="0" destOrd="0" presId="urn:microsoft.com/office/officeart/2005/8/layout/hierarchy2"/>
    <dgm:cxn modelId="{2E8A0A21-CB8B-46FD-B6FB-DED541AD4C84}" type="presOf" srcId="{27990298-FFF6-4FB4-910B-CDE84CD25D2F}" destId="{B3F15AD7-AB99-4525-B96A-F1799E35B70A}" srcOrd="1" destOrd="0" presId="urn:microsoft.com/office/officeart/2005/8/layout/hierarchy2"/>
    <dgm:cxn modelId="{1F64426B-9B43-4BD3-94D3-8C4C62360B28}" type="presOf" srcId="{DB56ECAE-7C87-4A13-A72B-C8CACDCF1656}" destId="{FCACC157-C307-424B-8F18-F2D343EACCED}" srcOrd="0" destOrd="0" presId="urn:microsoft.com/office/officeart/2005/8/layout/hierarchy2"/>
    <dgm:cxn modelId="{B0714349-A66F-46D1-B3C9-85E1C713F43A}" type="presOf" srcId="{53A4A716-FA59-4989-8D35-262EA8597DFB}" destId="{F7830330-0FD3-41A1-BCA6-94D08BB18381}" srcOrd="0" destOrd="0" presId="urn:microsoft.com/office/officeart/2005/8/layout/hierarchy2"/>
    <dgm:cxn modelId="{508A7A2D-B236-4BBE-9A39-4BB5295F5A24}" type="presOf" srcId="{2296A30C-B4E2-4AA3-9E5D-CB51F2E0A063}" destId="{FD9E128E-2CF0-460A-9F47-2482718631A8}" srcOrd="0" destOrd="0" presId="urn:microsoft.com/office/officeart/2005/8/layout/hierarchy2"/>
    <dgm:cxn modelId="{E2C1C298-46C7-463C-B873-3ACD7AF29F20}" type="presOf" srcId="{35218579-596B-4F43-86DF-5590C22A5625}" destId="{12CCF9B1-16EB-498F-A595-1F86555D82CF}" srcOrd="0" destOrd="0" presId="urn:microsoft.com/office/officeart/2005/8/layout/hierarchy2"/>
    <dgm:cxn modelId="{C9AB9C8F-18E2-4075-BBE6-4FB3DAFB5E54}" type="presOf" srcId="{DA47530E-F1A9-432E-863C-A3002ADD2CC8}" destId="{4F9614FA-64E9-4BB2-8D12-F521FFE8BEB1}" srcOrd="1" destOrd="0" presId="urn:microsoft.com/office/officeart/2005/8/layout/hierarchy2"/>
    <dgm:cxn modelId="{5CB5285A-94F3-4E4F-B947-381A3BD8787C}" type="presOf" srcId="{0B7FF5DC-742E-4DBC-9332-2CE07E6C5069}" destId="{6F75C384-E4A6-41CD-8699-78ABB177198F}" srcOrd="0" destOrd="0" presId="urn:microsoft.com/office/officeart/2005/8/layout/hierarchy2"/>
    <dgm:cxn modelId="{DB8425AC-9971-4D4C-8BF5-CBABD14DEA59}" srcId="{4177D813-553B-40AF-AB17-98C956C9FF92}" destId="{18E1E249-4A55-4175-AED4-00D46D9F0454}" srcOrd="2" destOrd="0" parTransId="{DA47530E-F1A9-432E-863C-A3002ADD2CC8}" sibTransId="{64C4F898-1E0E-4BF1-962C-8EA53042132C}"/>
    <dgm:cxn modelId="{A560F4DF-B13C-42CB-8B18-1F9C7F861255}" type="presOf" srcId="{FD975F88-E6E3-4D9C-AD09-D2DC75B55A7F}" destId="{211EB749-3C64-4943-B276-07795D7EF138}" srcOrd="0" destOrd="0" presId="urn:microsoft.com/office/officeart/2005/8/layout/hierarchy2"/>
    <dgm:cxn modelId="{263E78A3-CAE7-4223-99E4-57269E8E9E32}" srcId="{4177D813-553B-40AF-AB17-98C956C9FF92}" destId="{FCDA9E50-5CCF-4EE2-BD3E-7968AD5D5D1C}" srcOrd="4" destOrd="0" parTransId="{14C4CF23-25F7-4C3E-BD92-E80A0379D2BD}" sibTransId="{C4602EC3-8CE3-42A2-ACAF-8BABD092FB75}"/>
    <dgm:cxn modelId="{B8A64FDB-ADE0-4035-88AF-D6BBCCD02A0A}" type="presOf" srcId="{E9A72998-E2DF-4822-867D-1E33A150FB65}" destId="{7DF4EF69-7E94-4984-85CF-44FCFF15A836}" srcOrd="0" destOrd="0" presId="urn:microsoft.com/office/officeart/2005/8/layout/hierarchy2"/>
    <dgm:cxn modelId="{6DCD42DD-9CAA-4137-B27E-F1C88971C918}" srcId="{4177D813-553B-40AF-AB17-98C956C9FF92}" destId="{FD975F88-E6E3-4D9C-AD09-D2DC75B55A7F}" srcOrd="5" destOrd="0" parTransId="{15E88A3A-19D3-45FF-892B-74167826702C}" sibTransId="{69C26098-9392-4EB8-BFBA-3C8826D37C03}"/>
    <dgm:cxn modelId="{0E92929C-63DC-4071-BAC8-04173EC3A84B}" type="presOf" srcId="{A79CB661-1196-4B0D-BC26-CC6FD481723C}" destId="{7A6AF74B-5393-4571-B406-BCE457D12A07}" srcOrd="0" destOrd="0" presId="urn:microsoft.com/office/officeart/2005/8/layout/hierarchy2"/>
    <dgm:cxn modelId="{B58A29CA-AC82-46FE-993E-A9437130FDE6}" srcId="{CE0AA756-F54F-4C1C-9445-3C9C4140416C}" destId="{4177D813-553B-40AF-AB17-98C956C9FF92}" srcOrd="0" destOrd="0" parTransId="{E9A72998-E2DF-4822-867D-1E33A150FB65}" sibTransId="{8BA59438-BF5E-4872-9521-F7AE40DAFDCB}"/>
    <dgm:cxn modelId="{44D366D1-E5CF-442B-B0FA-1C069B60C18F}" type="presOf" srcId="{14C4CF23-25F7-4C3E-BD92-E80A0379D2BD}" destId="{BB3D093E-A0E8-40C1-A2FD-8D2DC836B37B}" srcOrd="1" destOrd="0" presId="urn:microsoft.com/office/officeart/2005/8/layout/hierarchy2"/>
    <dgm:cxn modelId="{3B726156-65A7-4FA0-B9C2-18B3EF10F604}" srcId="{53A4A716-FA59-4989-8D35-262EA8597DFB}" destId="{A79CB661-1196-4B0D-BC26-CC6FD481723C}" srcOrd="0" destOrd="0" parTransId="{2257C66D-40A7-41A9-95CF-483241D95054}" sibTransId="{F9BB4BA0-83AA-43BC-9475-554384C5205B}"/>
    <dgm:cxn modelId="{8C5D69A9-EA3F-4B26-AA7D-97E766569739}" type="presOf" srcId="{FCDA9E50-5CCF-4EE2-BD3E-7968AD5D5D1C}" destId="{DD1AA5DF-4F19-4547-B2DF-ABCC65A711C8}" srcOrd="0" destOrd="0" presId="urn:microsoft.com/office/officeart/2005/8/layout/hierarchy2"/>
    <dgm:cxn modelId="{05307158-F74A-454E-8AE4-38C6267DD057}" type="presOf" srcId="{28FF1C41-24DD-41D6-B68E-0E16A579AFF1}" destId="{6267B823-B06C-4CEE-BFB6-2FCF536E8A01}" srcOrd="0" destOrd="0" presId="urn:microsoft.com/office/officeart/2005/8/layout/hierarchy2"/>
    <dgm:cxn modelId="{8F82CC38-28B8-402F-AF17-17E2B9544E62}" srcId="{4177D813-553B-40AF-AB17-98C956C9FF92}" destId="{4F8FB057-9E0E-498E-832C-C9F4313BDA2F}" srcOrd="0" destOrd="0" parTransId="{27990298-FFF6-4FB4-910B-CDE84CD25D2F}" sibTransId="{4A06A2D4-0A15-4EE9-A7B7-03687F1F36DD}"/>
    <dgm:cxn modelId="{0AE4B17F-2611-4973-95F2-60EB58F6B833}" srcId="{FD975F88-E6E3-4D9C-AD09-D2DC75B55A7F}" destId="{D3D8E49C-E65D-4EF8-9DAD-56149E59C1C2}" srcOrd="0" destOrd="0" parTransId="{35218579-596B-4F43-86DF-5590C22A5625}" sibTransId="{9634F784-F010-4CC9-979E-E6BB07135FB9}"/>
    <dgm:cxn modelId="{CFE32908-F049-4E8B-BAC0-9A2B52357E41}" type="presOf" srcId="{4A2B1732-FDA0-4D23-A054-768D97933A4C}" destId="{BC7776FD-FE55-4B0A-BA71-C7D0318311A8}" srcOrd="1" destOrd="0" presId="urn:microsoft.com/office/officeart/2005/8/layout/hierarchy2"/>
    <dgm:cxn modelId="{61B41BB4-6F5A-4814-8774-1F891908E15D}" type="presOf" srcId="{2257C66D-40A7-41A9-95CF-483241D95054}" destId="{E549FB41-075A-4307-A44D-7EAEA9929D31}" srcOrd="1" destOrd="0" presId="urn:microsoft.com/office/officeart/2005/8/layout/hierarchy2"/>
    <dgm:cxn modelId="{9542324A-736B-40A0-8E27-43A53F4D43F3}" type="presOf" srcId="{14C4CF23-25F7-4C3E-BD92-E80A0379D2BD}" destId="{FA60CC20-B39F-43E3-9F2C-97F7A7002680}" srcOrd="0" destOrd="0" presId="urn:microsoft.com/office/officeart/2005/8/layout/hierarchy2"/>
    <dgm:cxn modelId="{1305A186-A828-4C89-BCEC-CBB71810E43B}" type="presOf" srcId="{4177D813-553B-40AF-AB17-98C956C9FF92}" destId="{06615B95-1485-46ED-A596-D49D684E05CE}" srcOrd="0" destOrd="0" presId="urn:microsoft.com/office/officeart/2005/8/layout/hierarchy2"/>
    <dgm:cxn modelId="{16CEB1DD-3792-4E58-8D6A-73BA3CD715EF}" type="presOf" srcId="{18E1E249-4A55-4175-AED4-00D46D9F0454}" destId="{70C03289-A1AE-40C9-A66C-DA95F830F5A9}" srcOrd="0" destOrd="0" presId="urn:microsoft.com/office/officeart/2005/8/layout/hierarchy2"/>
    <dgm:cxn modelId="{D91E3364-D7B4-4EE4-80D3-5B57A303C2D0}" type="presOf" srcId="{35218579-596B-4F43-86DF-5590C22A5625}" destId="{6F1B3476-AED0-4A45-8D30-BEF88E00331C}" srcOrd="1" destOrd="0" presId="urn:microsoft.com/office/officeart/2005/8/layout/hierarchy2"/>
    <dgm:cxn modelId="{BEFD82B2-887B-4A32-A1A1-4F57EFB65783}" type="presOf" srcId="{D3D8E49C-E65D-4EF8-9DAD-56149E59C1C2}" destId="{936E00C2-406D-470D-A74C-766ECA02A956}" srcOrd="0" destOrd="0" presId="urn:microsoft.com/office/officeart/2005/8/layout/hierarchy2"/>
    <dgm:cxn modelId="{7E5C3103-68ED-4277-88D9-73BB58689298}" srcId="{4177D813-553B-40AF-AB17-98C956C9FF92}" destId="{2296A30C-B4E2-4AA3-9E5D-CB51F2E0A063}" srcOrd="1" destOrd="0" parTransId="{28FF1C41-24DD-41D6-B68E-0E16A579AFF1}" sibTransId="{05F98955-FC8A-4F3B-9F72-EAE899B5A7C1}"/>
    <dgm:cxn modelId="{C8799082-42ED-4B99-9D81-C054A14DA624}" srcId="{2296A30C-B4E2-4AA3-9E5D-CB51F2E0A063}" destId="{3CCC489B-0C58-47B9-B71F-BAEC972BD562}" srcOrd="0" destOrd="0" parTransId="{4A2B1732-FDA0-4D23-A054-768D97933A4C}" sibTransId="{250B0472-2BD9-49C5-98BB-F236E51D62F1}"/>
    <dgm:cxn modelId="{F6975AD4-97D7-4DB8-A07F-3D16AD068A4A}" type="presOf" srcId="{15E88A3A-19D3-45FF-892B-74167826702C}" destId="{5E1A15B5-05FA-4229-84B4-8209A9FDD77E}" srcOrd="0" destOrd="0" presId="urn:microsoft.com/office/officeart/2005/8/layout/hierarchy2"/>
    <dgm:cxn modelId="{BA759B49-C720-4A01-B0C2-EBFB1EC913AE}" type="presOf" srcId="{E9A72998-E2DF-4822-867D-1E33A150FB65}" destId="{8A5C870C-89E5-4ED9-91D7-922D9D7F41ED}" srcOrd="1" destOrd="0" presId="urn:microsoft.com/office/officeart/2005/8/layout/hierarchy2"/>
    <dgm:cxn modelId="{5F5AD386-7FC6-43DE-8DD6-4CDA786FB120}" type="presOf" srcId="{DB56ECAE-7C87-4A13-A72B-C8CACDCF1656}" destId="{E4CAB71D-168A-46DB-9745-862EC079C991}" srcOrd="1" destOrd="0" presId="urn:microsoft.com/office/officeart/2005/8/layout/hierarchy2"/>
    <dgm:cxn modelId="{F1545394-797F-4986-AC43-EFC2AC1A40A3}" type="presOf" srcId="{2257C66D-40A7-41A9-95CF-483241D95054}" destId="{DCAE8BC8-3ABD-41E7-8AB2-DC2F2EA622B8}" srcOrd="0" destOrd="0" presId="urn:microsoft.com/office/officeart/2005/8/layout/hierarchy2"/>
    <dgm:cxn modelId="{2C81CDB3-1C7A-4E2C-90C8-BE8A1F542BE5}" type="presOf" srcId="{28FF1C41-24DD-41D6-B68E-0E16A579AFF1}" destId="{C935DB29-5476-4E73-8650-43F0A19ECC26}" srcOrd="1" destOrd="0" presId="urn:microsoft.com/office/officeart/2005/8/layout/hierarchy2"/>
    <dgm:cxn modelId="{14BD0AD2-6764-45FA-9F30-A474993B17A6}" type="presParOf" srcId="{6F75C384-E4A6-41CD-8699-78ABB177198F}" destId="{4CD75320-E8AC-443E-A113-AC0DDAC34CFF}" srcOrd="0" destOrd="0" presId="urn:microsoft.com/office/officeart/2005/8/layout/hierarchy2"/>
    <dgm:cxn modelId="{B911AB08-F18A-492C-A422-A0E612AC85DA}" type="presParOf" srcId="{4CD75320-E8AC-443E-A113-AC0DDAC34CFF}" destId="{0472A12A-3967-408D-89D1-65379EDD4F89}" srcOrd="0" destOrd="0" presId="urn:microsoft.com/office/officeart/2005/8/layout/hierarchy2"/>
    <dgm:cxn modelId="{6F15F62D-52EE-4ED3-B6DE-4BDF43FA6D83}" type="presParOf" srcId="{4CD75320-E8AC-443E-A113-AC0DDAC34CFF}" destId="{185FF78C-2164-4A0B-802B-5CC7DF991931}" srcOrd="1" destOrd="0" presId="urn:microsoft.com/office/officeart/2005/8/layout/hierarchy2"/>
    <dgm:cxn modelId="{FDC11E2B-3B42-4A44-AB13-BA98A6CF830B}" type="presParOf" srcId="{185FF78C-2164-4A0B-802B-5CC7DF991931}" destId="{7DF4EF69-7E94-4984-85CF-44FCFF15A836}" srcOrd="0" destOrd="0" presId="urn:microsoft.com/office/officeart/2005/8/layout/hierarchy2"/>
    <dgm:cxn modelId="{279FEEE1-CD1F-4F6D-83E9-7BE829408106}" type="presParOf" srcId="{7DF4EF69-7E94-4984-85CF-44FCFF15A836}" destId="{8A5C870C-89E5-4ED9-91D7-922D9D7F41ED}" srcOrd="0" destOrd="0" presId="urn:microsoft.com/office/officeart/2005/8/layout/hierarchy2"/>
    <dgm:cxn modelId="{12789458-D825-4201-83D9-045C68E4F5D9}" type="presParOf" srcId="{185FF78C-2164-4A0B-802B-5CC7DF991931}" destId="{202F89FE-63FC-4371-B442-46B849766856}" srcOrd="1" destOrd="0" presId="urn:microsoft.com/office/officeart/2005/8/layout/hierarchy2"/>
    <dgm:cxn modelId="{F8C18C8C-10FC-4100-9099-8C61B04B6444}" type="presParOf" srcId="{202F89FE-63FC-4371-B442-46B849766856}" destId="{06615B95-1485-46ED-A596-D49D684E05CE}" srcOrd="0" destOrd="0" presId="urn:microsoft.com/office/officeart/2005/8/layout/hierarchy2"/>
    <dgm:cxn modelId="{B111B170-43C3-4BD5-9BC0-7C1E5EA2CDF7}" type="presParOf" srcId="{202F89FE-63FC-4371-B442-46B849766856}" destId="{A803D06D-28B2-4ED5-9892-506873ED2231}" srcOrd="1" destOrd="0" presId="urn:microsoft.com/office/officeart/2005/8/layout/hierarchy2"/>
    <dgm:cxn modelId="{C000CB27-E7DC-4760-B4AE-98C747DA4DF7}" type="presParOf" srcId="{A803D06D-28B2-4ED5-9892-506873ED2231}" destId="{65006F96-1E55-48DE-80C1-47F5E607EA08}" srcOrd="0" destOrd="0" presId="urn:microsoft.com/office/officeart/2005/8/layout/hierarchy2"/>
    <dgm:cxn modelId="{E7143087-9AAF-40E4-8E90-A35599EE8F76}" type="presParOf" srcId="{65006F96-1E55-48DE-80C1-47F5E607EA08}" destId="{B3F15AD7-AB99-4525-B96A-F1799E35B70A}" srcOrd="0" destOrd="0" presId="urn:microsoft.com/office/officeart/2005/8/layout/hierarchy2"/>
    <dgm:cxn modelId="{E3621957-4789-41CE-9747-13FBCAEEEE10}" type="presParOf" srcId="{A803D06D-28B2-4ED5-9892-506873ED2231}" destId="{96F548CB-7C4A-4891-9E13-14B25282E951}" srcOrd="1" destOrd="0" presId="urn:microsoft.com/office/officeart/2005/8/layout/hierarchy2"/>
    <dgm:cxn modelId="{BF10C00B-CE23-4BC3-BAE6-8F2F6F3C9B73}" type="presParOf" srcId="{96F548CB-7C4A-4891-9E13-14B25282E951}" destId="{DC048FFD-EF1B-4A1D-9DF0-BE5AB9E408F1}" srcOrd="0" destOrd="0" presId="urn:microsoft.com/office/officeart/2005/8/layout/hierarchy2"/>
    <dgm:cxn modelId="{246A8A37-8A70-433C-97BF-455D9B0D1D77}" type="presParOf" srcId="{96F548CB-7C4A-4891-9E13-14B25282E951}" destId="{F68545FE-F9BC-4F5B-ACCD-F29FBD650764}" srcOrd="1" destOrd="0" presId="urn:microsoft.com/office/officeart/2005/8/layout/hierarchy2"/>
    <dgm:cxn modelId="{A1479BBC-129C-428B-AB27-61DBE4EFCE04}" type="presParOf" srcId="{A803D06D-28B2-4ED5-9892-506873ED2231}" destId="{6267B823-B06C-4CEE-BFB6-2FCF536E8A01}" srcOrd="2" destOrd="0" presId="urn:microsoft.com/office/officeart/2005/8/layout/hierarchy2"/>
    <dgm:cxn modelId="{5E034461-2ABF-4801-96A7-3D680A0D7319}" type="presParOf" srcId="{6267B823-B06C-4CEE-BFB6-2FCF536E8A01}" destId="{C935DB29-5476-4E73-8650-43F0A19ECC26}" srcOrd="0" destOrd="0" presId="urn:microsoft.com/office/officeart/2005/8/layout/hierarchy2"/>
    <dgm:cxn modelId="{A72393E4-B25F-479D-9668-CC35686AE10A}" type="presParOf" srcId="{A803D06D-28B2-4ED5-9892-506873ED2231}" destId="{86B1B4FF-98FC-48EE-B309-7AD974F28C72}" srcOrd="3" destOrd="0" presId="urn:microsoft.com/office/officeart/2005/8/layout/hierarchy2"/>
    <dgm:cxn modelId="{D94100C8-616E-4CEE-9F5C-E410107CC392}" type="presParOf" srcId="{86B1B4FF-98FC-48EE-B309-7AD974F28C72}" destId="{FD9E128E-2CF0-460A-9F47-2482718631A8}" srcOrd="0" destOrd="0" presId="urn:microsoft.com/office/officeart/2005/8/layout/hierarchy2"/>
    <dgm:cxn modelId="{A3E32D60-D95E-4A96-8C7C-AD7558B21D26}" type="presParOf" srcId="{86B1B4FF-98FC-48EE-B309-7AD974F28C72}" destId="{2DC9F967-DD79-466A-87C2-E532A16309EE}" srcOrd="1" destOrd="0" presId="urn:microsoft.com/office/officeart/2005/8/layout/hierarchy2"/>
    <dgm:cxn modelId="{F498D82C-B2A8-4ACB-8AF0-4E24100403D4}" type="presParOf" srcId="{2DC9F967-DD79-466A-87C2-E532A16309EE}" destId="{EB3CC76D-F1C2-46FC-A179-FDFA80052E7F}" srcOrd="0" destOrd="0" presId="urn:microsoft.com/office/officeart/2005/8/layout/hierarchy2"/>
    <dgm:cxn modelId="{8BF9E28E-5875-4E2C-8891-73816205BD14}" type="presParOf" srcId="{EB3CC76D-F1C2-46FC-A179-FDFA80052E7F}" destId="{BC7776FD-FE55-4B0A-BA71-C7D0318311A8}" srcOrd="0" destOrd="0" presId="urn:microsoft.com/office/officeart/2005/8/layout/hierarchy2"/>
    <dgm:cxn modelId="{33F7EC33-9F0E-4B9B-901B-551C0B2A87CA}" type="presParOf" srcId="{2DC9F967-DD79-466A-87C2-E532A16309EE}" destId="{4F3B9BE2-8D04-42D3-912B-7B09EAF78240}" srcOrd="1" destOrd="0" presId="urn:microsoft.com/office/officeart/2005/8/layout/hierarchy2"/>
    <dgm:cxn modelId="{1493C5EC-85D0-414E-85E4-14F067EC0F08}" type="presParOf" srcId="{4F3B9BE2-8D04-42D3-912B-7B09EAF78240}" destId="{4BB15796-0BAD-4E2E-B510-59B85098AA19}" srcOrd="0" destOrd="0" presId="urn:microsoft.com/office/officeart/2005/8/layout/hierarchy2"/>
    <dgm:cxn modelId="{2FCEF508-B42B-4687-9C1E-422A4DC31BB0}" type="presParOf" srcId="{4F3B9BE2-8D04-42D3-912B-7B09EAF78240}" destId="{0AF71528-25ED-49B4-A4E4-06ED55E1F1AB}" srcOrd="1" destOrd="0" presId="urn:microsoft.com/office/officeart/2005/8/layout/hierarchy2"/>
    <dgm:cxn modelId="{AA064621-5C18-42B9-A355-11F41737CBA6}" type="presParOf" srcId="{A803D06D-28B2-4ED5-9892-506873ED2231}" destId="{1E62211C-4E84-4F55-BADA-C93E04B55125}" srcOrd="4" destOrd="0" presId="urn:microsoft.com/office/officeart/2005/8/layout/hierarchy2"/>
    <dgm:cxn modelId="{328FC86F-7AC0-4587-B4A0-7C646067EBA3}" type="presParOf" srcId="{1E62211C-4E84-4F55-BADA-C93E04B55125}" destId="{4F9614FA-64E9-4BB2-8D12-F521FFE8BEB1}" srcOrd="0" destOrd="0" presId="urn:microsoft.com/office/officeart/2005/8/layout/hierarchy2"/>
    <dgm:cxn modelId="{92E21CD2-8DEB-4719-A4C4-6242641F0220}" type="presParOf" srcId="{A803D06D-28B2-4ED5-9892-506873ED2231}" destId="{6AFA5689-D42C-46F6-9B17-A3B91C08033C}" srcOrd="5" destOrd="0" presId="urn:microsoft.com/office/officeart/2005/8/layout/hierarchy2"/>
    <dgm:cxn modelId="{87A28C20-2C7C-4D1F-A3E1-5FEBD47E99BC}" type="presParOf" srcId="{6AFA5689-D42C-46F6-9B17-A3B91C08033C}" destId="{70C03289-A1AE-40C9-A66C-DA95F830F5A9}" srcOrd="0" destOrd="0" presId="urn:microsoft.com/office/officeart/2005/8/layout/hierarchy2"/>
    <dgm:cxn modelId="{4CE0ADBA-36BB-40B4-9372-FCA4ABC763D8}" type="presParOf" srcId="{6AFA5689-D42C-46F6-9B17-A3B91C08033C}" destId="{B92C21C4-41D5-43AB-AE21-6CE385B1FA7D}" srcOrd="1" destOrd="0" presId="urn:microsoft.com/office/officeart/2005/8/layout/hierarchy2"/>
    <dgm:cxn modelId="{4F7730E3-1A0B-4C6E-9802-4F562808B678}" type="presParOf" srcId="{A803D06D-28B2-4ED5-9892-506873ED2231}" destId="{FCACC157-C307-424B-8F18-F2D343EACCED}" srcOrd="6" destOrd="0" presId="urn:microsoft.com/office/officeart/2005/8/layout/hierarchy2"/>
    <dgm:cxn modelId="{BA532C13-B237-45BD-97B9-593C2355E3D6}" type="presParOf" srcId="{FCACC157-C307-424B-8F18-F2D343EACCED}" destId="{E4CAB71D-168A-46DB-9745-862EC079C991}" srcOrd="0" destOrd="0" presId="urn:microsoft.com/office/officeart/2005/8/layout/hierarchy2"/>
    <dgm:cxn modelId="{4564C183-9609-4F6A-8DAB-8B35A6D8322A}" type="presParOf" srcId="{A803D06D-28B2-4ED5-9892-506873ED2231}" destId="{5610FA53-5E50-4A0F-A9AE-5156C6BA99ED}" srcOrd="7" destOrd="0" presId="urn:microsoft.com/office/officeart/2005/8/layout/hierarchy2"/>
    <dgm:cxn modelId="{414DBBB6-56DA-454A-8F25-6740022FC0A1}" type="presParOf" srcId="{5610FA53-5E50-4A0F-A9AE-5156C6BA99ED}" destId="{F7830330-0FD3-41A1-BCA6-94D08BB18381}" srcOrd="0" destOrd="0" presId="urn:microsoft.com/office/officeart/2005/8/layout/hierarchy2"/>
    <dgm:cxn modelId="{67180A4E-EA10-4C5A-A633-1946721894E0}" type="presParOf" srcId="{5610FA53-5E50-4A0F-A9AE-5156C6BA99ED}" destId="{F2CAFE4C-8985-4264-8AF4-556593368EA6}" srcOrd="1" destOrd="0" presId="urn:microsoft.com/office/officeart/2005/8/layout/hierarchy2"/>
    <dgm:cxn modelId="{AB908A1D-3FD3-4AF5-BFD4-FE6EFB596937}" type="presParOf" srcId="{F2CAFE4C-8985-4264-8AF4-556593368EA6}" destId="{DCAE8BC8-3ABD-41E7-8AB2-DC2F2EA622B8}" srcOrd="0" destOrd="0" presId="urn:microsoft.com/office/officeart/2005/8/layout/hierarchy2"/>
    <dgm:cxn modelId="{7E1E774E-21FB-43DE-974F-9EB0806C532E}" type="presParOf" srcId="{DCAE8BC8-3ABD-41E7-8AB2-DC2F2EA622B8}" destId="{E549FB41-075A-4307-A44D-7EAEA9929D31}" srcOrd="0" destOrd="0" presId="urn:microsoft.com/office/officeart/2005/8/layout/hierarchy2"/>
    <dgm:cxn modelId="{653A814D-7998-4100-B3EE-6BAEEA9A3709}" type="presParOf" srcId="{F2CAFE4C-8985-4264-8AF4-556593368EA6}" destId="{9F30EC5A-E206-4CDB-B5E2-4EF4F25946A6}" srcOrd="1" destOrd="0" presId="urn:microsoft.com/office/officeart/2005/8/layout/hierarchy2"/>
    <dgm:cxn modelId="{3BD5D4E7-D693-4DD4-AD07-B7D3D6F21A09}" type="presParOf" srcId="{9F30EC5A-E206-4CDB-B5E2-4EF4F25946A6}" destId="{7A6AF74B-5393-4571-B406-BCE457D12A07}" srcOrd="0" destOrd="0" presId="urn:microsoft.com/office/officeart/2005/8/layout/hierarchy2"/>
    <dgm:cxn modelId="{24063089-4975-4806-B253-84E8B10A376B}" type="presParOf" srcId="{9F30EC5A-E206-4CDB-B5E2-4EF4F25946A6}" destId="{A382B517-4A4A-4075-8617-A693100AD48A}" srcOrd="1" destOrd="0" presId="urn:microsoft.com/office/officeart/2005/8/layout/hierarchy2"/>
    <dgm:cxn modelId="{39376033-7EE2-4B07-8844-446E92EC42AB}" type="presParOf" srcId="{A803D06D-28B2-4ED5-9892-506873ED2231}" destId="{FA60CC20-B39F-43E3-9F2C-97F7A7002680}" srcOrd="8" destOrd="0" presId="urn:microsoft.com/office/officeart/2005/8/layout/hierarchy2"/>
    <dgm:cxn modelId="{A0567939-9EEF-4AF0-BA13-B0D8776343A5}" type="presParOf" srcId="{FA60CC20-B39F-43E3-9F2C-97F7A7002680}" destId="{BB3D093E-A0E8-40C1-A2FD-8D2DC836B37B}" srcOrd="0" destOrd="0" presId="urn:microsoft.com/office/officeart/2005/8/layout/hierarchy2"/>
    <dgm:cxn modelId="{15FEC8E3-8BB7-4B6C-B3E5-C13C51505564}" type="presParOf" srcId="{A803D06D-28B2-4ED5-9892-506873ED2231}" destId="{FD6A4F9A-DFC3-497A-A6EF-D0E6C20435A7}" srcOrd="9" destOrd="0" presId="urn:microsoft.com/office/officeart/2005/8/layout/hierarchy2"/>
    <dgm:cxn modelId="{A2782CF4-E256-461C-8C4E-0EAE3135C380}" type="presParOf" srcId="{FD6A4F9A-DFC3-497A-A6EF-D0E6C20435A7}" destId="{DD1AA5DF-4F19-4547-B2DF-ABCC65A711C8}" srcOrd="0" destOrd="0" presId="urn:microsoft.com/office/officeart/2005/8/layout/hierarchy2"/>
    <dgm:cxn modelId="{30355731-293E-4BE5-B93C-BE31BEA1D3B2}" type="presParOf" srcId="{FD6A4F9A-DFC3-497A-A6EF-D0E6C20435A7}" destId="{9F40941D-54FC-4B55-BD1A-C04F820CDEFC}" srcOrd="1" destOrd="0" presId="urn:microsoft.com/office/officeart/2005/8/layout/hierarchy2"/>
    <dgm:cxn modelId="{8DDFF51C-654C-48A8-ABBF-918F188C27F4}" type="presParOf" srcId="{A803D06D-28B2-4ED5-9892-506873ED2231}" destId="{5E1A15B5-05FA-4229-84B4-8209A9FDD77E}" srcOrd="10" destOrd="0" presId="urn:microsoft.com/office/officeart/2005/8/layout/hierarchy2"/>
    <dgm:cxn modelId="{6FEA47DC-0E0C-40D2-BD98-82C79AD53EB0}" type="presParOf" srcId="{5E1A15B5-05FA-4229-84B4-8209A9FDD77E}" destId="{1052ADE4-50F3-4992-9262-0F4A6D3FFF8D}" srcOrd="0" destOrd="0" presId="urn:microsoft.com/office/officeart/2005/8/layout/hierarchy2"/>
    <dgm:cxn modelId="{32A1F9CC-2877-41DD-9850-F7D51ACC0305}" type="presParOf" srcId="{A803D06D-28B2-4ED5-9892-506873ED2231}" destId="{0E4EF564-99E0-4B54-8831-8012519DB23A}" srcOrd="11" destOrd="0" presId="urn:microsoft.com/office/officeart/2005/8/layout/hierarchy2"/>
    <dgm:cxn modelId="{23DE1F55-5B9D-4632-976F-5B88352CE3E4}" type="presParOf" srcId="{0E4EF564-99E0-4B54-8831-8012519DB23A}" destId="{211EB749-3C64-4943-B276-07795D7EF138}" srcOrd="0" destOrd="0" presId="urn:microsoft.com/office/officeart/2005/8/layout/hierarchy2"/>
    <dgm:cxn modelId="{4289DA4A-8CFF-44E6-A179-B09FF38896CD}" type="presParOf" srcId="{0E4EF564-99E0-4B54-8831-8012519DB23A}" destId="{FAF393C6-A7B0-4B0D-B7D7-9EF9E3011734}" srcOrd="1" destOrd="0" presId="urn:microsoft.com/office/officeart/2005/8/layout/hierarchy2"/>
    <dgm:cxn modelId="{B5C5DE8C-6D8E-4630-B333-A7271C9E2294}" type="presParOf" srcId="{FAF393C6-A7B0-4B0D-B7D7-9EF9E3011734}" destId="{12CCF9B1-16EB-498F-A595-1F86555D82CF}" srcOrd="0" destOrd="0" presId="urn:microsoft.com/office/officeart/2005/8/layout/hierarchy2"/>
    <dgm:cxn modelId="{F3C85476-AFC9-4C32-9301-0D75138723E9}" type="presParOf" srcId="{12CCF9B1-16EB-498F-A595-1F86555D82CF}" destId="{6F1B3476-AED0-4A45-8D30-BEF88E00331C}" srcOrd="0" destOrd="0" presId="urn:microsoft.com/office/officeart/2005/8/layout/hierarchy2"/>
    <dgm:cxn modelId="{15B54246-D071-4134-AC42-98B2D5F6864E}" type="presParOf" srcId="{FAF393C6-A7B0-4B0D-B7D7-9EF9E3011734}" destId="{B90D862B-1DFA-4700-9C3E-28DBE7891EF9}" srcOrd="1" destOrd="0" presId="urn:microsoft.com/office/officeart/2005/8/layout/hierarchy2"/>
    <dgm:cxn modelId="{C1012806-A4A4-44A3-8A51-FD10C21B7470}" type="presParOf" srcId="{B90D862B-1DFA-4700-9C3E-28DBE7891EF9}" destId="{936E00C2-406D-470D-A74C-766ECA02A956}" srcOrd="0" destOrd="0" presId="urn:microsoft.com/office/officeart/2005/8/layout/hierarchy2"/>
    <dgm:cxn modelId="{D1061997-4E19-4C2A-8FD7-51BFAA2F5533}" type="presParOf" srcId="{B90D862B-1DFA-4700-9C3E-28DBE7891EF9}" destId="{15789EC5-270E-4CDF-9F79-1DF035373B7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2A12A-3967-408D-89D1-65379EDD4F89}">
      <dsp:nvSpPr>
        <dsp:cNvPr id="0" name=""/>
        <dsp:cNvSpPr/>
      </dsp:nvSpPr>
      <dsp:spPr>
        <a:xfrm>
          <a:off x="1921479" y="1623042"/>
          <a:ext cx="1127543" cy="5637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solidFill>
                <a:schemeClr val="tx1"/>
              </a:solidFill>
            </a:rPr>
            <a:t>CdTe</a:t>
          </a:r>
          <a:r>
            <a:rPr lang="es-MX" sz="1400" b="1" kern="1200" dirty="0" smtClean="0">
              <a:solidFill>
                <a:schemeClr val="tx1"/>
              </a:solidFill>
            </a:rPr>
            <a:t> </a:t>
          </a:r>
          <a:r>
            <a:rPr lang="es-MX" sz="1400" b="1" kern="1200" dirty="0" err="1" smtClean="0">
              <a:solidFill>
                <a:schemeClr val="tx1"/>
              </a:solidFill>
            </a:rPr>
            <a:t>Deposit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1937991" y="1639554"/>
        <a:ext cx="1094519" cy="530747"/>
      </dsp:txXfrm>
    </dsp:sp>
    <dsp:sp modelId="{7DF4EF69-7E94-4984-85CF-44FCFF15A836}">
      <dsp:nvSpPr>
        <dsp:cNvPr id="0" name=""/>
        <dsp:cNvSpPr/>
      </dsp:nvSpPr>
      <dsp:spPr>
        <a:xfrm rot="100311">
          <a:off x="3048980" y="1894541"/>
          <a:ext cx="19980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99806" y="13302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3143888" y="1902848"/>
        <a:ext cx="9990" cy="9990"/>
      </dsp:txXfrm>
    </dsp:sp>
    <dsp:sp modelId="{06615B95-1485-46ED-A596-D49D684E05CE}">
      <dsp:nvSpPr>
        <dsp:cNvPr id="0" name=""/>
        <dsp:cNvSpPr/>
      </dsp:nvSpPr>
      <dsp:spPr>
        <a:xfrm>
          <a:off x="3248744" y="1328449"/>
          <a:ext cx="2799475" cy="11646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solidFill>
                <a:schemeClr val="tx1"/>
              </a:solidFill>
            </a:rPr>
            <a:t>Tf</a:t>
          </a:r>
          <a:r>
            <a:rPr lang="es-MX" sz="1400" b="1" kern="1200" dirty="0" smtClean="0">
              <a:solidFill>
                <a:schemeClr val="tx1"/>
              </a:solidFill>
            </a:rPr>
            <a:t>=630°C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solidFill>
                <a:schemeClr val="tx1"/>
              </a:solidFill>
            </a:rPr>
            <a:t>Ts</a:t>
          </a:r>
          <a:r>
            <a:rPr lang="es-MX" sz="1400" b="1" kern="1200" dirty="0" smtClean="0">
              <a:solidFill>
                <a:schemeClr val="tx1"/>
              </a:solidFill>
            </a:rPr>
            <a:t>=530°C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solidFill>
                <a:schemeClr val="tx1"/>
              </a:solidFill>
            </a:rPr>
            <a:t>Deposition</a:t>
          </a:r>
          <a:r>
            <a:rPr lang="es-MX" sz="1400" b="1" kern="1200" dirty="0" smtClean="0">
              <a:solidFill>
                <a:schemeClr val="tx1"/>
              </a:solidFill>
            </a:rPr>
            <a:t> time= 3 min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solidFill>
                <a:schemeClr val="tx1"/>
              </a:solidFill>
            </a:rPr>
            <a:t>Pressure</a:t>
          </a:r>
          <a:r>
            <a:rPr lang="es-MX" sz="1400" b="1" kern="1200" dirty="0" smtClean="0">
              <a:solidFill>
                <a:schemeClr val="tx1"/>
              </a:solidFill>
            </a:rPr>
            <a:t>: 100 </a:t>
          </a:r>
          <a:r>
            <a:rPr lang="es-MX" sz="1400" b="1" kern="1200" dirty="0" err="1" smtClean="0">
              <a:solidFill>
                <a:schemeClr val="tx1"/>
              </a:solidFill>
            </a:rPr>
            <a:t>mTorr</a:t>
          </a:r>
          <a:r>
            <a:rPr lang="es-MX" sz="1400" b="1" kern="1200" dirty="0" smtClean="0">
              <a:solidFill>
                <a:schemeClr val="tx1"/>
              </a:solidFill>
            </a:rPr>
            <a:t>; (50º% O2 and 50% Ar)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3282854" y="1362559"/>
        <a:ext cx="2731255" cy="1096396"/>
      </dsp:txXfrm>
    </dsp:sp>
    <dsp:sp modelId="{65006F96-1E55-48DE-80C1-47F5E607EA08}">
      <dsp:nvSpPr>
        <dsp:cNvPr id="0" name=""/>
        <dsp:cNvSpPr/>
      </dsp:nvSpPr>
      <dsp:spPr>
        <a:xfrm rot="16978976">
          <a:off x="5401949" y="1085229"/>
          <a:ext cx="166706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667066" y="13302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6193806" y="1056855"/>
        <a:ext cx="83353" cy="83353"/>
      </dsp:txXfrm>
    </dsp:sp>
    <dsp:sp modelId="{DC048FFD-EF1B-4A1D-9DF0-BE5AB9E408F1}">
      <dsp:nvSpPr>
        <dsp:cNvPr id="0" name=""/>
        <dsp:cNvSpPr/>
      </dsp:nvSpPr>
      <dsp:spPr>
        <a:xfrm>
          <a:off x="6422745" y="4420"/>
          <a:ext cx="1127543" cy="5637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solidFill>
                <a:schemeClr val="tx1"/>
              </a:solidFill>
            </a:rPr>
            <a:t>Sample</a:t>
          </a:r>
          <a:r>
            <a:rPr lang="es-MX" sz="1400" b="1" kern="1200" dirty="0" smtClean="0">
              <a:solidFill>
                <a:schemeClr val="tx1"/>
              </a:solidFill>
            </a:rPr>
            <a:t> a </a:t>
          </a:r>
          <a:r>
            <a:rPr lang="es-MX" sz="1400" b="1" kern="1200" dirty="0" err="1" smtClean="0">
              <a:solidFill>
                <a:schemeClr val="tx1"/>
              </a:solidFill>
            </a:rPr>
            <a:t>deposited</a:t>
          </a:r>
          <a:r>
            <a:rPr lang="es-MX" sz="1400" b="1" kern="1200" dirty="0" smtClean="0">
              <a:solidFill>
                <a:schemeClr val="tx1"/>
              </a:solidFill>
            </a:rPr>
            <a:t> </a:t>
          </a:r>
          <a:r>
            <a:rPr lang="es-MX" sz="1400" b="1" kern="1200" dirty="0" err="1" smtClean="0">
              <a:solidFill>
                <a:schemeClr val="tx1"/>
              </a:solidFill>
            </a:rPr>
            <a:t>on</a:t>
          </a:r>
          <a:r>
            <a:rPr lang="es-MX" sz="1400" b="1" kern="1200" dirty="0" smtClean="0">
              <a:solidFill>
                <a:schemeClr val="tx1"/>
              </a:solidFill>
            </a:rPr>
            <a:t> SnO2:F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6439257" y="20932"/>
        <a:ext cx="1094519" cy="530747"/>
      </dsp:txXfrm>
    </dsp:sp>
    <dsp:sp modelId="{6267B823-B06C-4CEE-BFB6-2FCF536E8A01}">
      <dsp:nvSpPr>
        <dsp:cNvPr id="0" name=""/>
        <dsp:cNvSpPr/>
      </dsp:nvSpPr>
      <dsp:spPr>
        <a:xfrm rot="17459477">
          <a:off x="5712733" y="1409398"/>
          <a:ext cx="104549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45498" y="13302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6209345" y="1396563"/>
        <a:ext cx="52274" cy="52274"/>
      </dsp:txXfrm>
    </dsp:sp>
    <dsp:sp modelId="{FD9E128E-2CF0-460A-9F47-2482718631A8}">
      <dsp:nvSpPr>
        <dsp:cNvPr id="0" name=""/>
        <dsp:cNvSpPr/>
      </dsp:nvSpPr>
      <dsp:spPr>
        <a:xfrm>
          <a:off x="6422745" y="652758"/>
          <a:ext cx="1127543" cy="5637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solidFill>
                <a:schemeClr val="tx1"/>
              </a:solidFill>
            </a:rPr>
            <a:t>Sample</a:t>
          </a:r>
          <a:r>
            <a:rPr lang="es-MX" sz="1400" b="1" kern="1200" dirty="0" smtClean="0">
              <a:solidFill>
                <a:schemeClr val="tx1"/>
              </a:solidFill>
            </a:rPr>
            <a:t>  b </a:t>
          </a:r>
          <a:r>
            <a:rPr lang="es-MX" sz="1400" b="1" kern="1200" dirty="0" err="1" smtClean="0">
              <a:solidFill>
                <a:schemeClr val="tx1"/>
              </a:solidFill>
            </a:rPr>
            <a:t>deposited</a:t>
          </a:r>
          <a:r>
            <a:rPr lang="es-MX" sz="1400" b="1" kern="1200" dirty="0" smtClean="0">
              <a:solidFill>
                <a:schemeClr val="tx1"/>
              </a:solidFill>
            </a:rPr>
            <a:t> </a:t>
          </a:r>
          <a:r>
            <a:rPr lang="es-MX" sz="1400" b="1" kern="1200" dirty="0" err="1" smtClean="0">
              <a:solidFill>
                <a:schemeClr val="tx1"/>
              </a:solidFill>
            </a:rPr>
            <a:t>on</a:t>
          </a:r>
          <a:r>
            <a:rPr lang="es-MX" sz="1400" b="1" kern="1200" dirty="0" smtClean="0">
              <a:solidFill>
                <a:schemeClr val="tx1"/>
              </a:solidFill>
            </a:rPr>
            <a:t> SnO2:F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6439257" y="669270"/>
        <a:ext cx="1094519" cy="530747"/>
      </dsp:txXfrm>
    </dsp:sp>
    <dsp:sp modelId="{EB3CC76D-F1C2-46FC-A179-FDFA80052E7F}">
      <dsp:nvSpPr>
        <dsp:cNvPr id="0" name=""/>
        <dsp:cNvSpPr/>
      </dsp:nvSpPr>
      <dsp:spPr>
        <a:xfrm>
          <a:off x="7550288" y="921341"/>
          <a:ext cx="18683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68339" y="13302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8437749" y="887935"/>
        <a:ext cx="93416" cy="93416"/>
      </dsp:txXfrm>
    </dsp:sp>
    <dsp:sp modelId="{4BB15796-0BAD-4E2E-B510-59B85098AA19}">
      <dsp:nvSpPr>
        <dsp:cNvPr id="0" name=""/>
        <dsp:cNvSpPr/>
      </dsp:nvSpPr>
      <dsp:spPr>
        <a:xfrm>
          <a:off x="9418627" y="652758"/>
          <a:ext cx="1127543" cy="5637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solidFill>
                <a:schemeClr val="tx1"/>
              </a:solidFill>
            </a:rPr>
            <a:t>Pessure</a:t>
          </a:r>
          <a:r>
            <a:rPr lang="es-MX" sz="1400" b="1" kern="1200" dirty="0" smtClean="0">
              <a:solidFill>
                <a:schemeClr val="tx1"/>
              </a:solidFill>
            </a:rPr>
            <a:t>: 100 </a:t>
          </a:r>
          <a:r>
            <a:rPr lang="es-MX" sz="1400" b="1" kern="1200" dirty="0" err="1" smtClean="0">
              <a:solidFill>
                <a:schemeClr val="tx1"/>
              </a:solidFill>
            </a:rPr>
            <a:t>mTorr</a:t>
          </a:r>
          <a:r>
            <a:rPr lang="es-MX" sz="1400" b="1" kern="1200" dirty="0" smtClean="0">
              <a:solidFill>
                <a:schemeClr val="tx1"/>
              </a:solidFill>
            </a:rPr>
            <a:t> (100% O2)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9435139" y="669270"/>
        <a:ext cx="1094519" cy="530747"/>
      </dsp:txXfrm>
    </dsp:sp>
    <dsp:sp modelId="{1E62211C-4E84-4F55-BADA-C93E04B55125}">
      <dsp:nvSpPr>
        <dsp:cNvPr id="0" name=""/>
        <dsp:cNvSpPr/>
      </dsp:nvSpPr>
      <dsp:spPr>
        <a:xfrm rot="19128493">
          <a:off x="5986632" y="1733567"/>
          <a:ext cx="49770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97701" y="13302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6223040" y="1734427"/>
        <a:ext cx="24885" cy="24885"/>
      </dsp:txXfrm>
    </dsp:sp>
    <dsp:sp modelId="{70C03289-A1AE-40C9-A66C-DA95F830F5A9}">
      <dsp:nvSpPr>
        <dsp:cNvPr id="0" name=""/>
        <dsp:cNvSpPr/>
      </dsp:nvSpPr>
      <dsp:spPr>
        <a:xfrm>
          <a:off x="6422745" y="1301095"/>
          <a:ext cx="1127543" cy="5637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solidFill>
                <a:schemeClr val="tx1"/>
              </a:solidFill>
            </a:rPr>
            <a:t>Sample</a:t>
          </a:r>
          <a:r>
            <a:rPr lang="es-MX" sz="1400" b="1" kern="1200" dirty="0" smtClean="0">
              <a:solidFill>
                <a:schemeClr val="tx1"/>
              </a:solidFill>
            </a:rPr>
            <a:t> c </a:t>
          </a:r>
          <a:r>
            <a:rPr lang="es-MX" sz="1400" b="1" kern="1200" dirty="0" err="1" smtClean="0">
              <a:solidFill>
                <a:schemeClr val="tx1"/>
              </a:solidFill>
            </a:rPr>
            <a:t>deposited</a:t>
          </a:r>
          <a:r>
            <a:rPr lang="es-MX" sz="1400" b="1" kern="1200" dirty="0" smtClean="0">
              <a:solidFill>
                <a:schemeClr val="tx1"/>
              </a:solidFill>
            </a:rPr>
            <a:t> </a:t>
          </a:r>
          <a:r>
            <a:rPr lang="es-MX" sz="1400" b="1" kern="1200" dirty="0" err="1" smtClean="0">
              <a:solidFill>
                <a:schemeClr val="tx1"/>
              </a:solidFill>
            </a:rPr>
            <a:t>on</a:t>
          </a:r>
          <a:r>
            <a:rPr lang="es-MX" sz="1400" b="1" kern="1200" dirty="0" smtClean="0">
              <a:solidFill>
                <a:schemeClr val="tx1"/>
              </a:solidFill>
            </a:rPr>
            <a:t> </a:t>
          </a:r>
          <a:r>
            <a:rPr lang="es-MX" sz="1400" b="1" kern="1200" dirty="0" err="1" smtClean="0">
              <a:solidFill>
                <a:schemeClr val="tx1"/>
              </a:solidFill>
            </a:rPr>
            <a:t>glass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6439257" y="1317607"/>
        <a:ext cx="1094519" cy="530747"/>
      </dsp:txXfrm>
    </dsp:sp>
    <dsp:sp modelId="{FCACC157-C307-424B-8F18-F2D343EACCED}">
      <dsp:nvSpPr>
        <dsp:cNvPr id="0" name=""/>
        <dsp:cNvSpPr/>
      </dsp:nvSpPr>
      <dsp:spPr>
        <a:xfrm rot="2433639">
          <a:off x="5988993" y="2057735"/>
          <a:ext cx="49297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492978" y="13302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6223158" y="2058713"/>
        <a:ext cx="24648" cy="24648"/>
      </dsp:txXfrm>
    </dsp:sp>
    <dsp:sp modelId="{F7830330-0FD3-41A1-BCA6-94D08BB18381}">
      <dsp:nvSpPr>
        <dsp:cNvPr id="0" name=""/>
        <dsp:cNvSpPr/>
      </dsp:nvSpPr>
      <dsp:spPr>
        <a:xfrm>
          <a:off x="6422745" y="1949432"/>
          <a:ext cx="1127543" cy="5637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solidFill>
                <a:schemeClr val="tx1"/>
              </a:solidFill>
            </a:rPr>
            <a:t>Sample</a:t>
          </a:r>
          <a:r>
            <a:rPr lang="es-MX" sz="1400" b="1" kern="1200" dirty="0" smtClean="0">
              <a:solidFill>
                <a:schemeClr val="tx1"/>
              </a:solidFill>
            </a:rPr>
            <a:t>  d </a:t>
          </a:r>
          <a:r>
            <a:rPr lang="es-MX" sz="1400" b="1" kern="1200" dirty="0" err="1" smtClean="0">
              <a:solidFill>
                <a:schemeClr val="tx1"/>
              </a:solidFill>
            </a:rPr>
            <a:t>deposited</a:t>
          </a:r>
          <a:r>
            <a:rPr lang="es-MX" sz="1400" b="1" kern="1200" dirty="0" smtClean="0">
              <a:solidFill>
                <a:schemeClr val="tx1"/>
              </a:solidFill>
            </a:rPr>
            <a:t> </a:t>
          </a:r>
          <a:r>
            <a:rPr lang="es-MX" sz="1400" b="1" kern="1200" dirty="0" err="1" smtClean="0">
              <a:solidFill>
                <a:schemeClr val="tx1"/>
              </a:solidFill>
            </a:rPr>
            <a:t>on</a:t>
          </a:r>
          <a:r>
            <a:rPr lang="es-MX" sz="1400" b="1" kern="1200" dirty="0" smtClean="0">
              <a:solidFill>
                <a:schemeClr val="tx1"/>
              </a:solidFill>
            </a:rPr>
            <a:t> </a:t>
          </a:r>
          <a:r>
            <a:rPr lang="es-MX" sz="1400" b="1" kern="1200" dirty="0" err="1" smtClean="0">
              <a:solidFill>
                <a:schemeClr val="tx1"/>
              </a:solidFill>
            </a:rPr>
            <a:t>glass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6439257" y="1965944"/>
        <a:ext cx="1094519" cy="530747"/>
      </dsp:txXfrm>
    </dsp:sp>
    <dsp:sp modelId="{DCAE8BC8-3ABD-41E7-8AB2-DC2F2EA622B8}">
      <dsp:nvSpPr>
        <dsp:cNvPr id="0" name=""/>
        <dsp:cNvSpPr/>
      </dsp:nvSpPr>
      <dsp:spPr>
        <a:xfrm>
          <a:off x="7550288" y="2218016"/>
          <a:ext cx="18683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68339" y="13302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8437749" y="2184610"/>
        <a:ext cx="93416" cy="93416"/>
      </dsp:txXfrm>
    </dsp:sp>
    <dsp:sp modelId="{7A6AF74B-5393-4571-B406-BCE457D12A07}">
      <dsp:nvSpPr>
        <dsp:cNvPr id="0" name=""/>
        <dsp:cNvSpPr/>
      </dsp:nvSpPr>
      <dsp:spPr>
        <a:xfrm>
          <a:off x="9418627" y="1949432"/>
          <a:ext cx="1127543" cy="5637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solidFill>
                <a:schemeClr val="tx1"/>
              </a:solidFill>
            </a:rPr>
            <a:t>Pessure</a:t>
          </a:r>
          <a:r>
            <a:rPr lang="es-MX" sz="1400" b="1" kern="1200" dirty="0" smtClean="0">
              <a:solidFill>
                <a:schemeClr val="tx1"/>
              </a:solidFill>
            </a:rPr>
            <a:t>: 100 </a:t>
          </a:r>
          <a:r>
            <a:rPr lang="es-MX" sz="1400" b="1" kern="1200" dirty="0" err="1" smtClean="0">
              <a:solidFill>
                <a:schemeClr val="tx1"/>
              </a:solidFill>
            </a:rPr>
            <a:t>mTorr</a:t>
          </a:r>
          <a:r>
            <a:rPr lang="es-MX" sz="1400" b="1" kern="1200" dirty="0" smtClean="0">
              <a:solidFill>
                <a:schemeClr val="tx1"/>
              </a:solidFill>
            </a:rPr>
            <a:t> (100% O2)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9435139" y="1965944"/>
        <a:ext cx="1094519" cy="530747"/>
      </dsp:txXfrm>
    </dsp:sp>
    <dsp:sp modelId="{FA60CC20-B39F-43E3-9F2C-97F7A7002680}">
      <dsp:nvSpPr>
        <dsp:cNvPr id="0" name=""/>
        <dsp:cNvSpPr/>
      </dsp:nvSpPr>
      <dsp:spPr>
        <a:xfrm rot="4131968">
          <a:off x="5716100" y="2381904"/>
          <a:ext cx="103876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38764" y="13302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6209513" y="2369237"/>
        <a:ext cx="51938" cy="51938"/>
      </dsp:txXfrm>
    </dsp:sp>
    <dsp:sp modelId="{DD1AA5DF-4F19-4547-B2DF-ABCC65A711C8}">
      <dsp:nvSpPr>
        <dsp:cNvPr id="0" name=""/>
        <dsp:cNvSpPr/>
      </dsp:nvSpPr>
      <dsp:spPr>
        <a:xfrm>
          <a:off x="6422745" y="2597770"/>
          <a:ext cx="1127543" cy="5637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solidFill>
                <a:schemeClr val="tx1"/>
              </a:solidFill>
            </a:rPr>
            <a:t>Sample</a:t>
          </a:r>
          <a:r>
            <a:rPr lang="es-MX" sz="1400" b="1" kern="1200" dirty="0" smtClean="0">
              <a:solidFill>
                <a:schemeClr val="tx1"/>
              </a:solidFill>
            </a:rPr>
            <a:t>  e </a:t>
          </a:r>
          <a:r>
            <a:rPr lang="es-MX" sz="1400" b="1" kern="1200" dirty="0" err="1" smtClean="0">
              <a:solidFill>
                <a:schemeClr val="tx1"/>
              </a:solidFill>
            </a:rPr>
            <a:t>deposited</a:t>
          </a:r>
          <a:r>
            <a:rPr lang="es-MX" sz="1400" b="1" kern="1200" dirty="0" smtClean="0">
              <a:solidFill>
                <a:schemeClr val="tx1"/>
              </a:solidFill>
            </a:rPr>
            <a:t> </a:t>
          </a:r>
          <a:r>
            <a:rPr lang="es-MX" sz="1400" b="1" kern="1200" dirty="0" err="1" smtClean="0">
              <a:solidFill>
                <a:schemeClr val="tx1"/>
              </a:solidFill>
            </a:rPr>
            <a:t>on</a:t>
          </a:r>
          <a:r>
            <a:rPr lang="es-MX" sz="1400" b="1" kern="1200" dirty="0" smtClean="0">
              <a:solidFill>
                <a:schemeClr val="tx1"/>
              </a:solidFill>
            </a:rPr>
            <a:t> CdS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6439257" y="2614282"/>
        <a:ext cx="1094519" cy="530747"/>
      </dsp:txXfrm>
    </dsp:sp>
    <dsp:sp modelId="{5E1A15B5-05FA-4229-84B4-8209A9FDD77E}">
      <dsp:nvSpPr>
        <dsp:cNvPr id="0" name=""/>
        <dsp:cNvSpPr/>
      </dsp:nvSpPr>
      <dsp:spPr>
        <a:xfrm rot="4617666">
          <a:off x="5405464" y="2706073"/>
          <a:ext cx="166003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660035" y="13302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6193981" y="2677874"/>
        <a:ext cx="83001" cy="83001"/>
      </dsp:txXfrm>
    </dsp:sp>
    <dsp:sp modelId="{211EB749-3C64-4943-B276-07795D7EF138}">
      <dsp:nvSpPr>
        <dsp:cNvPr id="0" name=""/>
        <dsp:cNvSpPr/>
      </dsp:nvSpPr>
      <dsp:spPr>
        <a:xfrm>
          <a:off x="6422745" y="3246107"/>
          <a:ext cx="1127543" cy="5637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solidFill>
                <a:schemeClr val="tx1"/>
              </a:solidFill>
            </a:rPr>
            <a:t>Sample</a:t>
          </a:r>
          <a:r>
            <a:rPr lang="es-MX" sz="1400" b="1" kern="1200" dirty="0" smtClean="0">
              <a:solidFill>
                <a:schemeClr val="tx1"/>
              </a:solidFill>
            </a:rPr>
            <a:t> f </a:t>
          </a:r>
          <a:r>
            <a:rPr lang="es-MX" sz="1400" b="1" kern="1200" dirty="0" err="1" smtClean="0">
              <a:solidFill>
                <a:schemeClr val="tx1"/>
              </a:solidFill>
            </a:rPr>
            <a:t>deposited</a:t>
          </a:r>
          <a:r>
            <a:rPr lang="es-MX" sz="1400" b="1" kern="1200" dirty="0" smtClean="0">
              <a:solidFill>
                <a:schemeClr val="tx1"/>
              </a:solidFill>
            </a:rPr>
            <a:t> </a:t>
          </a:r>
          <a:r>
            <a:rPr lang="es-MX" sz="1400" b="1" kern="1200" dirty="0" err="1" smtClean="0">
              <a:solidFill>
                <a:schemeClr val="tx1"/>
              </a:solidFill>
            </a:rPr>
            <a:t>on</a:t>
          </a:r>
          <a:r>
            <a:rPr lang="es-MX" sz="1400" b="1" kern="1200" dirty="0" smtClean="0">
              <a:solidFill>
                <a:schemeClr val="tx1"/>
              </a:solidFill>
            </a:rPr>
            <a:t> </a:t>
          </a:r>
          <a:r>
            <a:rPr lang="es-MX" sz="1400" b="1" kern="1200" dirty="0" err="1" smtClean="0">
              <a:solidFill>
                <a:schemeClr val="tx1"/>
              </a:solidFill>
            </a:rPr>
            <a:t>glass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6439257" y="3262619"/>
        <a:ext cx="1094519" cy="530747"/>
      </dsp:txXfrm>
    </dsp:sp>
    <dsp:sp modelId="{12CCF9B1-16EB-498F-A595-1F86555D82CF}">
      <dsp:nvSpPr>
        <dsp:cNvPr id="0" name=""/>
        <dsp:cNvSpPr/>
      </dsp:nvSpPr>
      <dsp:spPr>
        <a:xfrm>
          <a:off x="7550288" y="3514690"/>
          <a:ext cx="18683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68339" y="13302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8437749" y="3481284"/>
        <a:ext cx="93416" cy="93416"/>
      </dsp:txXfrm>
    </dsp:sp>
    <dsp:sp modelId="{936E00C2-406D-470D-A74C-766ECA02A956}">
      <dsp:nvSpPr>
        <dsp:cNvPr id="0" name=""/>
        <dsp:cNvSpPr/>
      </dsp:nvSpPr>
      <dsp:spPr>
        <a:xfrm>
          <a:off x="9418627" y="3246107"/>
          <a:ext cx="1127543" cy="5637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err="1" smtClean="0">
              <a:solidFill>
                <a:schemeClr val="tx1"/>
              </a:solidFill>
            </a:rPr>
            <a:t>Pessure</a:t>
          </a:r>
          <a:r>
            <a:rPr lang="es-MX" sz="1400" b="1" kern="1200" dirty="0" smtClean="0">
              <a:solidFill>
                <a:schemeClr val="tx1"/>
              </a:solidFill>
            </a:rPr>
            <a:t>: 100 </a:t>
          </a:r>
          <a:r>
            <a:rPr lang="es-MX" sz="1400" b="1" kern="1200" dirty="0" err="1" smtClean="0">
              <a:solidFill>
                <a:schemeClr val="tx1"/>
              </a:solidFill>
            </a:rPr>
            <a:t>mTorr</a:t>
          </a:r>
          <a:r>
            <a:rPr lang="es-MX" sz="1400" b="1" kern="1200" dirty="0" smtClean="0">
              <a:solidFill>
                <a:schemeClr val="tx1"/>
              </a:solidFill>
            </a:rPr>
            <a:t> (100% Ar)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9435139" y="3262619"/>
        <a:ext cx="1094519" cy="530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19172334" y="24003003"/>
            <a:ext cx="13231721" cy="57384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19172398" y="24551163"/>
            <a:ext cx="13231657" cy="120975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19172398" y="25925552"/>
            <a:ext cx="13231657" cy="57607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19172396" y="26235739"/>
            <a:ext cx="6966871" cy="115214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19172396" y="26457304"/>
            <a:ext cx="6966871" cy="57607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19172396" y="24963120"/>
            <a:ext cx="10855357" cy="17282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26140497" y="25584193"/>
            <a:ext cx="5670709" cy="23042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4" y="22992871"/>
            <a:ext cx="32404050" cy="153827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" y="23155823"/>
            <a:ext cx="32404054" cy="88626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22729793" y="22951467"/>
            <a:ext cx="9674260" cy="156512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32404050" cy="2332071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620203" y="15131891"/>
            <a:ext cx="29973746" cy="9261158"/>
          </a:xfrm>
        </p:spPr>
        <p:txBody>
          <a:bodyPr anchor="b"/>
          <a:lstStyle>
            <a:lvl1pPr>
              <a:defRPr sz="208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620202" y="24569609"/>
            <a:ext cx="17552194" cy="11041380"/>
          </a:xfrm>
        </p:spPr>
        <p:txBody>
          <a:bodyPr/>
          <a:lstStyle>
            <a:lvl1pPr marL="302438" indent="0" algn="l">
              <a:buNone/>
              <a:defRPr sz="11300">
                <a:solidFill>
                  <a:schemeClr val="tx2"/>
                </a:solidFill>
              </a:defRPr>
            </a:lvl1pPr>
            <a:lvl2pPr marL="2160270" indent="0" algn="ctr">
              <a:buNone/>
            </a:lvl2pPr>
            <a:lvl3pPr marL="4320540" indent="0" algn="ctr">
              <a:buNone/>
            </a:lvl3pPr>
            <a:lvl4pPr marL="6480810" indent="0" algn="ctr">
              <a:buNone/>
            </a:lvl4pPr>
            <a:lvl5pPr marL="8641080" indent="0" algn="ctr">
              <a:buNone/>
            </a:lvl5pPr>
            <a:lvl6pPr marL="10801350" indent="0" algn="ctr">
              <a:buNone/>
            </a:lvl6pPr>
            <a:lvl7pPr marL="12961620" indent="0" algn="ctr">
              <a:buNone/>
            </a:lvl7pPr>
            <a:lvl8pPr marL="15121890" indent="0" algn="ctr">
              <a:buNone/>
            </a:lvl8pPr>
            <a:lvl9pPr marL="1728216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23762970" y="26499312"/>
            <a:ext cx="3402425" cy="2880360"/>
          </a:xfrm>
        </p:spPr>
        <p:txBody>
          <a:bodyPr/>
          <a:lstStyle/>
          <a:p>
            <a:fld id="{8A266027-E4CD-462A-B062-50B7B8601865}" type="datetimeFigureOut">
              <a:rPr lang="es-MX" smtClean="0"/>
              <a:pPr/>
              <a:t>25/10/2012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172396" y="26493314"/>
            <a:ext cx="4590574" cy="288036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9484312" y="7157"/>
            <a:ext cx="2649704" cy="2304288"/>
          </a:xfrm>
        </p:spPr>
        <p:txBody>
          <a:bodyPr/>
          <a:lstStyle>
            <a:lvl1pPr algn="r">
              <a:defRPr sz="8500">
                <a:solidFill>
                  <a:schemeClr val="bg1"/>
                </a:solidFill>
              </a:defRPr>
            </a:lvl1pPr>
          </a:lstStyle>
          <a:p>
            <a:fld id="{16BB8FA4-EDC0-4762-9DA3-6FFC760AFA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6027-E4CD-462A-B062-50B7B8601865}" type="datetimeFigureOut">
              <a:rPr lang="es-MX" smtClean="0"/>
              <a:pPr/>
              <a:t>25/10/2012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8FA4-EDC0-4762-9DA3-6FFC760AFA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4033004" y="7200900"/>
            <a:ext cx="6750844" cy="3456432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20202" y="7200900"/>
            <a:ext cx="22142768" cy="3456432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6027-E4CD-462A-B062-50B7B8601865}" type="datetimeFigureOut">
              <a:rPr lang="es-MX" smtClean="0"/>
              <a:pPr/>
              <a:t>25/10/2012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8FA4-EDC0-4762-9DA3-6FFC760AFA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6027-E4CD-462A-B062-50B7B8601865}" type="datetimeFigureOut">
              <a:rPr lang="es-MX" smtClean="0"/>
              <a:pPr/>
              <a:t>25/10/2012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8FA4-EDC0-4762-9DA3-6FFC760AFA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696" y="12481563"/>
            <a:ext cx="27543443" cy="8581073"/>
          </a:xfrm>
        </p:spPr>
        <p:txBody>
          <a:bodyPr anchor="b">
            <a:noAutofit/>
          </a:bodyPr>
          <a:lstStyle>
            <a:lvl1pPr algn="l">
              <a:buNone/>
              <a:defRPr sz="20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9696" y="21212654"/>
            <a:ext cx="27543443" cy="9511186"/>
          </a:xfrm>
        </p:spPr>
        <p:txBody>
          <a:bodyPr anchor="t"/>
          <a:lstStyle>
            <a:lvl1pPr marL="216027" indent="0">
              <a:buNone/>
              <a:defRPr sz="9900" b="0">
                <a:solidFill>
                  <a:schemeClr val="tx2"/>
                </a:solidFill>
              </a:defRPr>
            </a:lvl1pPr>
            <a:lvl2pPr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6027-E4CD-462A-B062-50B7B8601865}" type="datetimeFigureOut">
              <a:rPr lang="es-MX" smtClean="0"/>
              <a:pPr/>
              <a:t>25/10/2012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8FA4-EDC0-4762-9DA3-6FFC760AFA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20202" y="14171374"/>
            <a:ext cx="14311789" cy="28513567"/>
          </a:xfrm>
        </p:spPr>
        <p:txBody>
          <a:bodyPr/>
          <a:lstStyle>
            <a:lvl1pPr>
              <a:defRPr sz="9500"/>
            </a:lvl1pPr>
            <a:lvl2pPr>
              <a:defRPr sz="9000"/>
            </a:lvl2pPr>
            <a:lvl3pPr>
              <a:defRPr sz="8500"/>
            </a:lvl3pPr>
            <a:lvl4pPr>
              <a:defRPr sz="8500"/>
            </a:lvl4pPr>
            <a:lvl5pPr>
              <a:defRPr sz="85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472059" y="14171374"/>
            <a:ext cx="14311789" cy="28513567"/>
          </a:xfrm>
        </p:spPr>
        <p:txBody>
          <a:bodyPr/>
          <a:lstStyle>
            <a:lvl1pPr>
              <a:defRPr sz="9500"/>
            </a:lvl1pPr>
            <a:lvl2pPr>
              <a:defRPr sz="9000"/>
            </a:lvl2pPr>
            <a:lvl3pPr>
              <a:defRPr sz="8500"/>
            </a:lvl3pPr>
            <a:lvl4pPr>
              <a:defRPr sz="8500"/>
            </a:lvl4pPr>
            <a:lvl5pPr>
              <a:defRPr sz="85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6027-E4CD-462A-B062-50B7B8601865}" type="datetimeFigureOut">
              <a:rPr lang="es-MX" smtClean="0"/>
              <a:pPr/>
              <a:t>25/10/2012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8FA4-EDC0-4762-9DA3-6FFC760AFA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0169" y="7200900"/>
            <a:ext cx="29703713" cy="6740042"/>
          </a:xfrm>
        </p:spPr>
        <p:txBody>
          <a:bodyPr anchor="ctr"/>
          <a:lstStyle>
            <a:lvl1pPr>
              <a:defRPr sz="189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50169" y="14143311"/>
            <a:ext cx="14322590" cy="288036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216027" indent="0">
              <a:buNone/>
              <a:defRPr sz="9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9500" b="1"/>
            </a:lvl2pPr>
            <a:lvl3pPr>
              <a:buNone/>
              <a:defRPr sz="8500" b="1"/>
            </a:lvl3pPr>
            <a:lvl4pPr>
              <a:buNone/>
              <a:defRPr sz="7600" b="1"/>
            </a:lvl4pPr>
            <a:lvl5pPr>
              <a:buNone/>
              <a:defRPr sz="7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6730843" y="14143311"/>
            <a:ext cx="14323040" cy="288036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216027" indent="0">
              <a:buNone/>
              <a:defRPr sz="9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9500" b="1"/>
            </a:lvl2pPr>
            <a:lvl3pPr>
              <a:buNone/>
              <a:defRPr sz="8500" b="1"/>
            </a:lvl3pPr>
            <a:lvl4pPr>
              <a:buNone/>
              <a:defRPr sz="7600" b="1"/>
            </a:lvl4pPr>
            <a:lvl5pPr>
              <a:buNone/>
              <a:defRPr sz="7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1350169" y="17063670"/>
            <a:ext cx="14322590" cy="24483060"/>
          </a:xfrm>
        </p:spPr>
        <p:txBody>
          <a:bodyPr/>
          <a:lstStyle>
            <a:lvl1pPr>
              <a:defRPr sz="95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720492" y="17063670"/>
            <a:ext cx="14323040" cy="24483060"/>
          </a:xfrm>
        </p:spPr>
        <p:txBody>
          <a:bodyPr/>
          <a:lstStyle>
            <a:lvl1pPr>
              <a:defRPr sz="95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266027-E4CD-462A-B062-50B7B8601865}" type="datetimeFigureOut">
              <a:rPr lang="es-MX" smtClean="0"/>
              <a:pPr/>
              <a:t>25/10/2012</a:t>
            </a:fld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BB8FA4-EDC0-4762-9DA3-6FFC760AFA7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203" y="7200900"/>
            <a:ext cx="29163645" cy="6740042"/>
          </a:xfrm>
        </p:spPr>
        <p:txBody>
          <a:bodyPr anchor="ctr"/>
          <a:lstStyle>
            <a:lvl1pPr>
              <a:defRPr sz="189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23330916" y="3859682"/>
            <a:ext cx="3392304" cy="2880360"/>
          </a:xfrm>
        </p:spPr>
        <p:txBody>
          <a:bodyPr/>
          <a:lstStyle/>
          <a:p>
            <a:fld id="{8A266027-E4CD-462A-B062-50B7B8601865}" type="datetimeFigureOut">
              <a:rPr lang="es-MX" smtClean="0"/>
              <a:pPr/>
              <a:t>25/10/2012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632329" y="3859682"/>
            <a:ext cx="4698587" cy="288036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28969220" y="14314"/>
            <a:ext cx="2700338" cy="2304288"/>
          </a:xfrm>
        </p:spPr>
        <p:txBody>
          <a:bodyPr/>
          <a:lstStyle/>
          <a:p>
            <a:fld id="{16BB8FA4-EDC0-4762-9DA3-6FFC760AFA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6027-E4CD-462A-B062-50B7B8601865}" type="datetimeFigureOut">
              <a:rPr lang="es-MX" smtClean="0"/>
              <a:pPr/>
              <a:t>25/10/2012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8FA4-EDC0-4762-9DA3-6FFC760AFA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971451" y="6942411"/>
            <a:ext cx="11989499" cy="5530291"/>
          </a:xfrm>
        </p:spPr>
        <p:txBody>
          <a:bodyPr anchor="b"/>
          <a:lstStyle>
            <a:lvl1pPr algn="l">
              <a:buNone/>
              <a:defRPr sz="8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8971451" y="12667580"/>
            <a:ext cx="11989499" cy="29091636"/>
          </a:xfrm>
        </p:spPr>
        <p:txBody>
          <a:bodyPr/>
          <a:lstStyle>
            <a:lvl1pPr marL="43205" indent="0">
              <a:buNone/>
              <a:defRPr sz="6600"/>
            </a:lvl1pPr>
            <a:lvl2pPr>
              <a:buNone/>
              <a:defRPr sz="5700"/>
            </a:lvl2pPr>
            <a:lvl3pPr>
              <a:buNone/>
              <a:defRPr sz="4700"/>
            </a:lvl3pPr>
            <a:lvl4pPr>
              <a:buNone/>
              <a:defRPr sz="4300"/>
            </a:lvl4pPr>
            <a:lvl5pPr>
              <a:buNone/>
              <a:defRPr sz="43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540067" y="4890608"/>
            <a:ext cx="18081460" cy="36868608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6027-E4CD-462A-B062-50B7B8601865}" type="datetimeFigureOut">
              <a:rPr lang="es-MX" smtClean="0"/>
              <a:pPr/>
              <a:t>25/10/2012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8FA4-EDC0-4762-9DA3-6FFC760AFA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79540" y="6987711"/>
            <a:ext cx="2079483" cy="29494313"/>
          </a:xfrm>
        </p:spPr>
        <p:txBody>
          <a:bodyPr vert="vert270" lIns="216027" tIns="0" rIns="216027" anchor="t"/>
          <a:lstStyle>
            <a:lvl1pPr algn="ctr">
              <a:buNone/>
              <a:defRPr sz="9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30509" y="7200900"/>
            <a:ext cx="16202025" cy="288036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151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575920" y="20628143"/>
            <a:ext cx="9181148" cy="15853881"/>
          </a:xfrm>
        </p:spPr>
        <p:txBody>
          <a:bodyPr lIns="0" tIns="0" rIns="216027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100"/>
            </a:lvl1pPr>
            <a:lvl2pPr>
              <a:buFontTx/>
              <a:buNone/>
              <a:defRPr sz="5700"/>
            </a:lvl2pPr>
            <a:lvl3pPr>
              <a:buFontTx/>
              <a:buNone/>
              <a:defRPr sz="4700"/>
            </a:lvl3pPr>
            <a:lvl4pPr>
              <a:buFontTx/>
              <a:buNone/>
              <a:defRPr sz="4300"/>
            </a:lvl4pPr>
            <a:lvl5pPr>
              <a:buFontTx/>
              <a:buNone/>
              <a:defRPr sz="43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6027-E4CD-462A-B062-50B7B8601865}" type="datetimeFigureOut">
              <a:rPr lang="es-MX" smtClean="0"/>
              <a:pPr/>
              <a:t>25/10/2012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8FA4-EDC0-4762-9DA3-6FFC760AFA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4" y="2310957"/>
            <a:ext cx="32404050" cy="53176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3"/>
            <a:ext cx="32404050" cy="195717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2" y="1942142"/>
            <a:ext cx="32404054" cy="57607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19172334" y="2269553"/>
            <a:ext cx="13231721" cy="57384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19172398" y="2772709"/>
            <a:ext cx="13231657" cy="113422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19162257" y="3134275"/>
            <a:ext cx="10855357" cy="17282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26130358" y="3710341"/>
            <a:ext cx="5670709" cy="23042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32194848" y="-12607"/>
            <a:ext cx="204212" cy="391729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32051380" y="-12607"/>
            <a:ext cx="97212" cy="391729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31983861" y="-12607"/>
            <a:ext cx="32404" cy="391729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31806655" y="-12607"/>
            <a:ext cx="97212" cy="391729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31594931" y="2394"/>
            <a:ext cx="194424" cy="3686861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31445377" y="2394"/>
            <a:ext cx="32404" cy="3686861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1620203" y="7200900"/>
            <a:ext cx="29163645" cy="6720840"/>
          </a:xfrm>
          <a:prstGeom prst="rect">
            <a:avLst/>
          </a:prstGeom>
        </p:spPr>
        <p:txBody>
          <a:bodyPr vert="horz" lIns="432054" tIns="216027" rIns="432054" bIns="216027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1620203" y="14171371"/>
            <a:ext cx="29163645" cy="27248206"/>
          </a:xfrm>
          <a:prstGeom prst="rect">
            <a:avLst/>
          </a:prstGeom>
        </p:spPr>
        <p:txBody>
          <a:bodyPr vert="horz" lIns="432054" tIns="216027" rIns="432054" bIns="216027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23341037" y="3859682"/>
            <a:ext cx="3392304" cy="2880360"/>
          </a:xfrm>
          <a:prstGeom prst="rect">
            <a:avLst/>
          </a:prstGeom>
        </p:spPr>
        <p:txBody>
          <a:bodyPr vert="horz" lIns="432054" tIns="216027" rIns="432054" bIns="216027"/>
          <a:lstStyle>
            <a:lvl1pPr algn="l" eaLnBrk="1" latinLnBrk="0" hangingPunct="1">
              <a:defRPr kumimoji="0" sz="3800">
                <a:solidFill>
                  <a:schemeClr val="accent2"/>
                </a:solidFill>
              </a:defRPr>
            </a:lvl1pPr>
          </a:lstStyle>
          <a:p>
            <a:fld id="{8A266027-E4CD-462A-B062-50B7B8601865}" type="datetimeFigureOut">
              <a:rPr lang="es-MX" smtClean="0"/>
              <a:pPr/>
              <a:t>25/10/2012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8632329" y="3859682"/>
            <a:ext cx="4698587" cy="2880360"/>
          </a:xfrm>
          <a:prstGeom prst="rect">
            <a:avLst/>
          </a:prstGeom>
        </p:spPr>
        <p:txBody>
          <a:bodyPr vert="horz" lIns="432054" tIns="216027" rIns="432054" bIns="216027"/>
          <a:lstStyle>
            <a:lvl1pPr algn="r" eaLnBrk="1" latinLnBrk="0" hangingPunct="1">
              <a:defRPr kumimoji="0" sz="3800">
                <a:solidFill>
                  <a:schemeClr val="accent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8969220" y="14314"/>
            <a:ext cx="2700338" cy="2304288"/>
          </a:xfrm>
          <a:prstGeom prst="rect">
            <a:avLst/>
          </a:prstGeom>
        </p:spPr>
        <p:txBody>
          <a:bodyPr vert="horz" lIns="432054" tIns="216027" rIns="432054" bIns="216027" anchor="b"/>
          <a:lstStyle>
            <a:lvl1pPr algn="r" eaLnBrk="1" latinLnBrk="0" hangingPunct="1">
              <a:defRPr kumimoji="0" sz="8500">
                <a:solidFill>
                  <a:srgbClr val="FFFFFF"/>
                </a:solidFill>
              </a:defRPr>
            </a:lvl1pPr>
          </a:lstStyle>
          <a:p>
            <a:fld id="{16BB8FA4-EDC0-4762-9DA3-6FFC760AFA7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18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28216" indent="-1209751" algn="l" rtl="0" eaLnBrk="1" latinLnBrk="0" hangingPunct="1">
        <a:spcBef>
          <a:spcPts val="1418"/>
        </a:spcBef>
        <a:buClr>
          <a:schemeClr val="accent3"/>
        </a:buClr>
        <a:buFont typeface="Georgia"/>
        <a:buChar char="•"/>
        <a:defRPr kumimoji="0"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110789" indent="-1166546" algn="l" rtl="0" eaLnBrk="1" latinLnBrk="0" hangingPunct="1">
        <a:spcBef>
          <a:spcPts val="1418"/>
        </a:spcBef>
        <a:buClr>
          <a:schemeClr val="accent2"/>
        </a:buClr>
        <a:buFont typeface="Georgia"/>
        <a:buChar char="▫"/>
        <a:defRPr kumimoji="0" sz="123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363745" indent="-1036930" algn="l" rtl="0" eaLnBrk="1" latinLnBrk="0" hangingPunct="1">
        <a:spcBef>
          <a:spcPts val="1418"/>
        </a:spcBef>
        <a:buClr>
          <a:schemeClr val="accent1"/>
        </a:buClr>
        <a:buFont typeface="Wingdings 2"/>
        <a:buChar char=""/>
        <a:defRPr kumimoji="0" sz="1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573497" indent="-950519" algn="l" rtl="0" eaLnBrk="1" latinLnBrk="0" hangingPunct="1">
        <a:spcBef>
          <a:spcPts val="1418"/>
        </a:spcBef>
        <a:buClr>
          <a:schemeClr val="accent1"/>
        </a:buClr>
        <a:buFont typeface="Wingdings 2"/>
        <a:buChar char=""/>
        <a:defRPr kumimoji="0" sz="10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6567221" indent="-864108" algn="l" rtl="0" eaLnBrk="1" latinLnBrk="0" hangingPunct="1">
        <a:spcBef>
          <a:spcPts val="1418"/>
        </a:spcBef>
        <a:buClr>
          <a:schemeClr val="accent3"/>
        </a:buClr>
        <a:buFont typeface="Georgia"/>
        <a:buChar char="▫"/>
        <a:defRPr kumimoji="0" sz="95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7604150" indent="-864108" algn="l" rtl="0" eaLnBrk="1" latinLnBrk="0" hangingPunct="1">
        <a:spcBef>
          <a:spcPts val="1418"/>
        </a:spcBef>
        <a:buClr>
          <a:schemeClr val="accent3"/>
        </a:buClr>
        <a:buFont typeface="Georgia"/>
        <a:buChar char="▫"/>
        <a:defRPr kumimoji="0" sz="85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8641080" indent="-864108" algn="l" rtl="0" eaLnBrk="1" latinLnBrk="0" hangingPunct="1">
        <a:spcBef>
          <a:spcPts val="1418"/>
        </a:spcBef>
        <a:buClr>
          <a:schemeClr val="accent3"/>
        </a:buClr>
        <a:buFont typeface="Georgia"/>
        <a:buChar char="▫"/>
        <a:defRPr kumimoji="0" sz="7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9591599" indent="-864108" algn="l" rtl="0" eaLnBrk="1" latinLnBrk="0" hangingPunct="1">
        <a:spcBef>
          <a:spcPts val="1418"/>
        </a:spcBef>
        <a:buClr>
          <a:schemeClr val="accent3"/>
        </a:buClr>
        <a:buFont typeface="Georgia"/>
        <a:buChar char="◦"/>
        <a:defRPr kumimoji="0" sz="71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10585323" indent="-864108" algn="l" rtl="0" eaLnBrk="1" latinLnBrk="0" hangingPunct="1">
        <a:spcBef>
          <a:spcPts val="1418"/>
        </a:spcBef>
        <a:buClr>
          <a:schemeClr val="accent3"/>
        </a:buClr>
        <a:buFont typeface="Georgia"/>
        <a:buChar char="◦"/>
        <a:defRPr kumimoji="0" sz="66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14.tiff"/><Relationship Id="rId3" Type="http://schemas.openxmlformats.org/officeDocument/2006/relationships/image" Target="../media/image4.jpeg"/><Relationship Id="rId21" Type="http://schemas.openxmlformats.org/officeDocument/2006/relationships/image" Target="../media/image17.tiff"/><Relationship Id="rId7" Type="http://schemas.openxmlformats.org/officeDocument/2006/relationships/image" Target="../media/image8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13.tiff"/><Relationship Id="rId25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tiff"/><Relationship Id="rId20" Type="http://schemas.openxmlformats.org/officeDocument/2006/relationships/image" Target="../media/image16.tif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diagramData" Target="../diagrams/data1.xml"/><Relationship Id="rId24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15" Type="http://schemas.microsoft.com/office/2007/relationships/diagramDrawing" Target="../diagrams/drawing1.xml"/><Relationship Id="rId23" Type="http://schemas.openxmlformats.org/officeDocument/2006/relationships/image" Target="../media/image2.wmf"/><Relationship Id="rId10" Type="http://schemas.openxmlformats.org/officeDocument/2006/relationships/image" Target="../media/image11.png"/><Relationship Id="rId19" Type="http://schemas.openxmlformats.org/officeDocument/2006/relationships/image" Target="../media/image15.tiff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diagramColors" Target="../diagrams/colors1.xml"/><Relationship Id="rId22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78 Conector recto"/>
          <p:cNvCxnSpPr/>
          <p:nvPr/>
        </p:nvCxnSpPr>
        <p:spPr>
          <a:xfrm>
            <a:off x="1333397" y="31175392"/>
            <a:ext cx="30227798" cy="22383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>
            <a:off x="3128871" y="29746632"/>
            <a:ext cx="27660907" cy="7143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1342921" y="28317872"/>
            <a:ext cx="3036115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o 27"/>
          <p:cNvGrpSpPr>
            <a:grpSpLocks/>
          </p:cNvGrpSpPr>
          <p:nvPr/>
        </p:nvGrpSpPr>
        <p:grpSpPr bwMode="auto">
          <a:xfrm>
            <a:off x="10006557" y="11611451"/>
            <a:ext cx="5596053" cy="3887787"/>
            <a:chOff x="-265" y="0"/>
            <a:chExt cx="28886" cy="20106"/>
          </a:xfrm>
        </p:grpSpPr>
        <p:grpSp>
          <p:nvGrpSpPr>
            <p:cNvPr id="33" name="45 Grupo"/>
            <p:cNvGrpSpPr>
              <a:grpSpLocks/>
            </p:cNvGrpSpPr>
            <p:nvPr/>
          </p:nvGrpSpPr>
          <p:grpSpPr bwMode="auto">
            <a:xfrm>
              <a:off x="-265" y="0"/>
              <a:ext cx="28885" cy="20106"/>
              <a:chOff x="-266" y="0"/>
              <a:chExt cx="28894" cy="20112"/>
            </a:xfrm>
          </p:grpSpPr>
          <p:sp>
            <p:nvSpPr>
              <p:cNvPr id="37" name="44 Rectángulo"/>
              <p:cNvSpPr>
                <a:spLocks noChangeArrowheads="1"/>
              </p:cNvSpPr>
              <p:nvPr/>
            </p:nvSpPr>
            <p:spPr bwMode="auto">
              <a:xfrm>
                <a:off x="-266" y="0"/>
                <a:ext cx="28894" cy="20040"/>
              </a:xfrm>
              <a:prstGeom prst="rect">
                <a:avLst/>
              </a:prstGeom>
              <a:solidFill>
                <a:srgbClr val="F2F2F2">
                  <a:alpha val="79999"/>
                </a:srgbClr>
              </a:solidFill>
              <a:ln w="31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pic>
            <p:nvPicPr>
              <p:cNvPr id="43" name="Imagen 41" descr="DSC_01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0" t="28423" r="8257" b="17044"/>
              <a:stretch>
                <a:fillRect/>
              </a:stretch>
            </p:blipFill>
            <p:spPr bwMode="auto">
              <a:xfrm>
                <a:off x="277" y="12292"/>
                <a:ext cx="10948" cy="7820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Imagen 42" descr="DSC_01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0" t="14059" r="7893" b="8615"/>
              <a:stretch>
                <a:fillRect/>
              </a:stretch>
            </p:blipFill>
            <p:spPr bwMode="auto">
              <a:xfrm>
                <a:off x="8626" y="486"/>
                <a:ext cx="19487" cy="1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46 Conector recto"/>
            <p:cNvSpPr>
              <a:spLocks noChangeShapeType="1"/>
            </p:cNvSpPr>
            <p:nvPr/>
          </p:nvSpPr>
          <p:spPr bwMode="auto">
            <a:xfrm>
              <a:off x="24477" y="11671"/>
              <a:ext cx="0" cy="2402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35" name="47 Conector recto"/>
            <p:cNvSpPr>
              <a:spLocks noChangeShapeType="1"/>
            </p:cNvSpPr>
            <p:nvPr/>
          </p:nvSpPr>
          <p:spPr bwMode="auto">
            <a:xfrm>
              <a:off x="17523" y="11671"/>
              <a:ext cx="0" cy="4998"/>
            </a:xfrm>
            <a:prstGeom prst="line">
              <a:avLst/>
            </a:prstGeom>
            <a:noFill/>
            <a:ln w="9525">
              <a:solidFill>
                <a:srgbClr val="94B6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36" name="48 Conector recto"/>
            <p:cNvSpPr>
              <a:spLocks noChangeShapeType="1"/>
            </p:cNvSpPr>
            <p:nvPr/>
          </p:nvSpPr>
          <p:spPr bwMode="auto">
            <a:xfrm>
              <a:off x="11899" y="11461"/>
              <a:ext cx="0" cy="6784"/>
            </a:xfrm>
            <a:prstGeom prst="line">
              <a:avLst/>
            </a:prstGeom>
            <a:noFill/>
            <a:ln w="9525">
              <a:solidFill>
                <a:srgbClr val="BC45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cxnSp>
          <p:nvCxnSpPr>
            <p:cNvPr id="60" name="49 Conector recto de flecha"/>
            <p:cNvCxnSpPr>
              <a:cxnSpLocks noChangeShapeType="1"/>
            </p:cNvCxnSpPr>
            <p:nvPr/>
          </p:nvCxnSpPr>
          <p:spPr bwMode="auto">
            <a:xfrm flipH="1">
              <a:off x="10312" y="18244"/>
              <a:ext cx="1587" cy="0"/>
            </a:xfrm>
            <a:prstGeom prst="straightConnector1">
              <a:avLst/>
            </a:prstGeom>
            <a:noFill/>
            <a:ln w="9525">
              <a:solidFill>
                <a:srgbClr val="BC454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50 Conector recto de flecha"/>
            <p:cNvCxnSpPr>
              <a:cxnSpLocks noChangeShapeType="1"/>
            </p:cNvCxnSpPr>
            <p:nvPr/>
          </p:nvCxnSpPr>
          <p:spPr bwMode="auto">
            <a:xfrm flipH="1">
              <a:off x="10345" y="16660"/>
              <a:ext cx="7178" cy="0"/>
            </a:xfrm>
            <a:prstGeom prst="straightConnector1">
              <a:avLst/>
            </a:prstGeom>
            <a:noFill/>
            <a:ln w="9525">
              <a:solidFill>
                <a:srgbClr val="94B64E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51 Conector recto de flecha"/>
            <p:cNvCxnSpPr>
              <a:cxnSpLocks noChangeShapeType="1"/>
            </p:cNvCxnSpPr>
            <p:nvPr/>
          </p:nvCxnSpPr>
          <p:spPr bwMode="auto">
            <a:xfrm flipH="1">
              <a:off x="10345" y="14073"/>
              <a:ext cx="14132" cy="0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4 Rectángulo"/>
          <p:cNvSpPr/>
          <p:nvPr/>
        </p:nvSpPr>
        <p:spPr>
          <a:xfrm>
            <a:off x="2601493" y="21427926"/>
            <a:ext cx="11296276" cy="13896487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Picture 10" descr="http://4.bp.blogspot.com/-uP_hXyaqILI/ToD3k8H-2kI/AAAAAAAAAzM/1eLxyzPmXJM/s1600/ipn%2Blog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647700"/>
            <a:ext cx="295275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5 CuadroTexto"/>
          <p:cNvSpPr txBox="1">
            <a:spLocks noChangeArrowheads="1"/>
          </p:cNvSpPr>
          <p:nvPr/>
        </p:nvSpPr>
        <p:spPr bwMode="auto">
          <a:xfrm>
            <a:off x="4380060" y="507028"/>
            <a:ext cx="25215453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OPTICAL AND ELECTRICAL PROPERTIES OF ZnTe AND </a:t>
            </a:r>
            <a:r>
              <a:rPr lang="en-US" sz="72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ZnTe:O</a:t>
            </a:r>
            <a:r>
              <a:rPr lang="en-US" sz="72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THIN FILMS DEPOSITED BY CSVT TECHNIQUE</a:t>
            </a:r>
            <a:endParaRPr lang="es-MX" sz="72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800" b="1" dirty="0"/>
              <a:t> </a:t>
            </a:r>
            <a:endParaRPr lang="es-MX" sz="4800" b="1" dirty="0"/>
          </a:p>
          <a:p>
            <a:pPr algn="ctr"/>
            <a:r>
              <a:rPr lang="es-ES" sz="3600" b="1" dirty="0"/>
              <a:t>M. A. González Trujillo</a:t>
            </a:r>
            <a:r>
              <a:rPr lang="es-ES" sz="3600" b="1" baseline="30000" dirty="0"/>
              <a:t>1</a:t>
            </a:r>
            <a:r>
              <a:rPr lang="es-ES" sz="3600" b="1" dirty="0"/>
              <a:t>, M.L. Albor </a:t>
            </a:r>
            <a:r>
              <a:rPr lang="es-ES" sz="3600" b="1" dirty="0" smtClean="0"/>
              <a:t>Aguilera</a:t>
            </a:r>
            <a:r>
              <a:rPr lang="es-ES" sz="3600" b="1" baseline="30000" dirty="0" smtClean="0"/>
              <a:t>2</a:t>
            </a:r>
            <a:r>
              <a:rPr lang="es-ES" sz="3600" dirty="0" smtClean="0"/>
              <a:t>, </a:t>
            </a:r>
            <a:r>
              <a:rPr lang="es-ES" sz="3600" b="1" u="sng" dirty="0" smtClean="0"/>
              <a:t>D.A</a:t>
            </a:r>
            <a:r>
              <a:rPr lang="es-ES" sz="3600" b="1" u="sng" dirty="0"/>
              <a:t>. Rodríguez Morán</a:t>
            </a:r>
            <a:r>
              <a:rPr lang="es-ES" sz="3600" b="1" u="sng" baseline="30000" dirty="0"/>
              <a:t>3</a:t>
            </a:r>
            <a:r>
              <a:rPr lang="es-ES" sz="3600" b="1" baseline="30000" dirty="0"/>
              <a:t> </a:t>
            </a:r>
            <a:r>
              <a:rPr lang="es-ES" sz="3600" b="1" dirty="0" smtClean="0"/>
              <a:t>,Y. </a:t>
            </a:r>
            <a:r>
              <a:rPr lang="es-ES" sz="3600" b="1" dirty="0" err="1" smtClean="0"/>
              <a:t>Matsumoto</a:t>
            </a:r>
            <a:r>
              <a:rPr lang="es-ES" sz="3600" b="1" dirty="0" smtClean="0"/>
              <a:t> Kuwabara</a:t>
            </a:r>
            <a:r>
              <a:rPr lang="es-ES" sz="3600" b="1" baseline="30000" dirty="0"/>
              <a:t>4</a:t>
            </a:r>
            <a:r>
              <a:rPr lang="es-ES" sz="3600" b="1" dirty="0" smtClean="0"/>
              <a:t> , M. </a:t>
            </a:r>
            <a:r>
              <a:rPr lang="es-ES" sz="3600" b="1" dirty="0"/>
              <a:t>Galván Arellano</a:t>
            </a:r>
            <a:r>
              <a:rPr lang="es-ES" sz="3600" b="1" baseline="30000" dirty="0"/>
              <a:t>4</a:t>
            </a:r>
            <a:r>
              <a:rPr lang="es-ES" sz="3600" b="1" dirty="0"/>
              <a:t>, A. Morales Acevedo</a:t>
            </a:r>
            <a:r>
              <a:rPr lang="es-ES" sz="3600" b="1" baseline="30000" dirty="0"/>
              <a:t>4</a:t>
            </a:r>
            <a:r>
              <a:rPr lang="es-ES" sz="3600" b="1" dirty="0"/>
              <a:t>, G. Casados </a:t>
            </a:r>
            <a:r>
              <a:rPr lang="es-ES" sz="3600" b="1" dirty="0" smtClean="0"/>
              <a:t>Cruz</a:t>
            </a:r>
            <a:r>
              <a:rPr lang="es-ES" sz="3600" b="1" baseline="30000" dirty="0" smtClean="0"/>
              <a:t>4 </a:t>
            </a:r>
            <a:endParaRPr lang="es-MX" sz="3600" dirty="0" smtClean="0"/>
          </a:p>
          <a:p>
            <a:pPr algn="ctr"/>
            <a:r>
              <a:rPr lang="es-ES" sz="3600" baseline="30000" dirty="0" smtClean="0"/>
              <a:t> </a:t>
            </a:r>
            <a:endParaRPr lang="es-MX" sz="3600" dirty="0" smtClean="0"/>
          </a:p>
          <a:p>
            <a:pPr algn="ctr"/>
            <a:r>
              <a:rPr lang="es-MX" sz="3600" b="1" baseline="30000" dirty="0" smtClean="0"/>
              <a:t>1</a:t>
            </a:r>
            <a:r>
              <a:rPr lang="es-MX" sz="3600" b="1" dirty="0" smtClean="0"/>
              <a:t>ESCOM </a:t>
            </a:r>
            <a:r>
              <a:rPr lang="es-MX" sz="3600" b="1" dirty="0"/>
              <a:t>– IPN, Formación </a:t>
            </a:r>
            <a:r>
              <a:rPr lang="es-MX" sz="3600" b="1" dirty="0" smtClean="0"/>
              <a:t>Básica</a:t>
            </a:r>
            <a:r>
              <a:rPr lang="es-MX" sz="3600" b="1" dirty="0"/>
              <a:t>, U.P.A.L.M., Zacatenco, México D.F., 07738, México.</a:t>
            </a:r>
            <a:endParaRPr lang="es-MX" sz="3600" dirty="0"/>
          </a:p>
          <a:p>
            <a:pPr algn="ctr"/>
            <a:r>
              <a:rPr lang="es-MX" sz="3600" b="1" baseline="30000" dirty="0"/>
              <a:t>2</a:t>
            </a:r>
            <a:r>
              <a:rPr lang="es-MX" sz="3600" b="1" dirty="0"/>
              <a:t>ESFM-IPN, Depto. Física, U.P.A.L.M., Zacatenco, México D.F. 07738, México.</a:t>
            </a:r>
            <a:endParaRPr lang="es-MX" sz="3600" dirty="0"/>
          </a:p>
          <a:p>
            <a:pPr algn="ctr"/>
            <a:r>
              <a:rPr lang="es-MX" sz="3600" b="1" baseline="30000" dirty="0"/>
              <a:t>3</a:t>
            </a:r>
            <a:r>
              <a:rPr lang="es-MX" sz="3600" b="1" dirty="0"/>
              <a:t>ESIQIE-IPN, Depto. Ing. Química Industrial, U.P.A.L.M., Zacatenco, México D.F., 07738, México.</a:t>
            </a:r>
            <a:endParaRPr lang="es-MX" sz="3600" dirty="0"/>
          </a:p>
          <a:p>
            <a:pPr algn="ctr"/>
            <a:r>
              <a:rPr lang="pt-BR" sz="3600" b="1" baseline="30000" dirty="0"/>
              <a:t>4</a:t>
            </a:r>
            <a:r>
              <a:rPr lang="pt-BR" sz="3600" b="1" dirty="0"/>
              <a:t>CINVESTAV-SEES-IPN,  Av. </a:t>
            </a:r>
            <a:r>
              <a:rPr lang="es-MX" sz="3600" b="1" dirty="0"/>
              <a:t>IPN 2508, Zacatenco, México D.F. 07360, México.</a:t>
            </a:r>
            <a:endParaRPr lang="es-MX" sz="3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103200" y="10801500"/>
            <a:ext cx="565082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EXPERIMENT</a:t>
            </a:r>
            <a:endParaRPr lang="es-MX" sz="4800" dirty="0">
              <a:solidFill>
                <a:srgbClr val="C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330363" y="7722394"/>
            <a:ext cx="4500562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b="1" dirty="0" smtClean="0">
                <a:solidFill>
                  <a:srgbClr val="C00000"/>
                </a:solidFill>
                <a:cs typeface="Arial" pitchFamily="34" charset="0"/>
              </a:rPr>
              <a:t>ABSTRAC</a:t>
            </a:r>
            <a:endParaRPr lang="es-MX" sz="48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8" name="Picture 6" descr="http://profile.ak.fbcdn.net/hprofile-ak-snc4/71178_255980778995_490070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781" y="539076"/>
            <a:ext cx="17240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344" y="2483764"/>
            <a:ext cx="18113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144" y="5939751"/>
            <a:ext cx="139541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244" y="4212551"/>
            <a:ext cx="1595437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0" descr="camara de vaci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42" y="12027855"/>
            <a:ext cx="6455996" cy="484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5111492" y="12964480"/>
            <a:ext cx="27268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solidFill>
                  <a:srgbClr val="C00000"/>
                </a:solidFill>
                <a:cs typeface="Arial" pitchFamily="34" charset="0"/>
              </a:rPr>
              <a:t>a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111492" y="14188443"/>
            <a:ext cx="27268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solidFill>
                  <a:srgbClr val="C00000"/>
                </a:solidFill>
                <a:cs typeface="Arial" pitchFamily="34" charset="0"/>
              </a:rPr>
              <a:t>b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7846755" y="15701330"/>
            <a:ext cx="30545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>
                <a:solidFill>
                  <a:srgbClr val="C00000"/>
                </a:solidFill>
                <a:cs typeface="Arial" pitchFamily="34" charset="0"/>
              </a:rPr>
              <a:t>c</a:t>
            </a:r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6479917" y="14117005"/>
            <a:ext cx="1128752" cy="1442056"/>
          </a:xfrm>
          <a:prstGeom prst="straightConnector1">
            <a:avLst/>
          </a:prstGeom>
          <a:ln w="1397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2835882" y="8990985"/>
            <a:ext cx="279380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/>
              <a:t>Zinc Telluride (ZnTe) thin films were deposited onto glass and CdTe substrates by CSVT (Close Space Vapor Transport) </a:t>
            </a:r>
            <a:r>
              <a:rPr lang="en-US" sz="3600" dirty="0" smtClean="0"/>
              <a:t>technique. </a:t>
            </a:r>
            <a:r>
              <a:rPr lang="en-US" sz="3600" dirty="0"/>
              <a:t>The analysis of the chemical compositions for the as-deposited as well as annealed ZnTe thin films was estimated by using the method of energy dispersive analysis of x-ray (EDAX). </a:t>
            </a:r>
            <a:r>
              <a:rPr lang="en-US" sz="3600" dirty="0" smtClean="0"/>
              <a:t>The morphological structural, optical and electrical  </a:t>
            </a:r>
            <a:r>
              <a:rPr lang="en-US" sz="3600" dirty="0"/>
              <a:t>properties were </a:t>
            </a:r>
            <a:r>
              <a:rPr lang="en-US" sz="3600" dirty="0" smtClean="0"/>
              <a:t>studied. </a:t>
            </a:r>
            <a:endParaRPr lang="es-MX" sz="3600" dirty="0"/>
          </a:p>
        </p:txBody>
      </p:sp>
      <p:grpSp>
        <p:nvGrpSpPr>
          <p:cNvPr id="28" name="27 Grupo"/>
          <p:cNvGrpSpPr/>
          <p:nvPr/>
        </p:nvGrpSpPr>
        <p:grpSpPr>
          <a:xfrm>
            <a:off x="17101082" y="11428737"/>
            <a:ext cx="12772162" cy="4712143"/>
            <a:chOff x="1357387" y="7585484"/>
            <a:chExt cx="17817587" cy="10657184"/>
          </a:xfrm>
        </p:grpSpPr>
        <p:sp>
          <p:nvSpPr>
            <p:cNvPr id="4" name="3 Rectángulo"/>
            <p:cNvSpPr/>
            <p:nvPr/>
          </p:nvSpPr>
          <p:spPr>
            <a:xfrm>
              <a:off x="1455910" y="7585484"/>
              <a:ext cx="17719064" cy="106571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6600"/>
            </a:p>
          </p:txBody>
        </p:sp>
        <p:graphicFrame>
          <p:nvGraphicFramePr>
            <p:cNvPr id="52" name="51 Diagrama"/>
            <p:cNvGraphicFramePr/>
            <p:nvPr>
              <p:extLst>
                <p:ext uri="{D42A27DB-BD31-4B8C-83A1-F6EECF244321}">
                  <p14:modId xmlns:p14="http://schemas.microsoft.com/office/powerpoint/2010/main" val="1253752088"/>
                </p:ext>
              </p:extLst>
            </p:nvPr>
          </p:nvGraphicFramePr>
          <p:xfrm>
            <a:off x="1357387" y="8917981"/>
            <a:ext cx="17719063" cy="86265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cxnSp>
          <p:nvCxnSpPr>
            <p:cNvPr id="16" name="15 Conector recto"/>
            <p:cNvCxnSpPr/>
            <p:nvPr/>
          </p:nvCxnSpPr>
          <p:spPr>
            <a:xfrm>
              <a:off x="13965760" y="9522681"/>
              <a:ext cx="0" cy="7407126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46 Grupo"/>
            <p:cNvGrpSpPr/>
            <p:nvPr/>
          </p:nvGrpSpPr>
          <p:grpSpPr>
            <a:xfrm>
              <a:off x="12458962" y="7872626"/>
              <a:ext cx="3500075" cy="2184302"/>
              <a:chOff x="13421268" y="3711215"/>
              <a:chExt cx="2357462" cy="1432501"/>
            </a:xfrm>
          </p:grpSpPr>
          <p:sp>
            <p:nvSpPr>
              <p:cNvPr id="48" name="47 Rectángulo redondeado"/>
              <p:cNvSpPr/>
              <p:nvPr/>
            </p:nvSpPr>
            <p:spPr>
              <a:xfrm>
                <a:off x="13421268" y="3711215"/>
                <a:ext cx="2277366" cy="1432501"/>
              </a:xfrm>
              <a:prstGeom prst="roundRect">
                <a:avLst>
                  <a:gd name="adj" fmla="val 10000"/>
                </a:avLst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49 Rectángulo"/>
              <p:cNvSpPr/>
              <p:nvPr/>
            </p:nvSpPr>
            <p:spPr>
              <a:xfrm>
                <a:off x="13556586" y="3711215"/>
                <a:ext cx="2222144" cy="14243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1200" b="1" dirty="0" smtClean="0">
                  <a:solidFill>
                    <a:schemeClr val="tx1"/>
                  </a:solidFill>
                </a:endParaRP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200" b="1" dirty="0" smtClean="0">
                    <a:solidFill>
                      <a:schemeClr val="tx1"/>
                    </a:solidFill>
                  </a:rPr>
                  <a:t>ZnTe Deposite</a:t>
                </a:r>
              </a:p>
              <a:p>
                <a:pPr lvl="0"/>
                <a:r>
                  <a:rPr lang="es-MX" sz="1200" b="1" dirty="0" err="1" smtClean="0">
                    <a:solidFill>
                      <a:schemeClr val="tx1"/>
                    </a:solidFill>
                  </a:rPr>
                  <a:t>Tf</a:t>
                </a:r>
                <a:r>
                  <a:rPr lang="es-MX" sz="1200" b="1" dirty="0" smtClean="0">
                    <a:solidFill>
                      <a:schemeClr val="tx1"/>
                    </a:solidFill>
                  </a:rPr>
                  <a:t>=550°C</a:t>
                </a:r>
                <a:endParaRPr lang="es-MX" sz="1200" b="1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s-MX" sz="1200" b="1" dirty="0" err="1" smtClean="0">
                    <a:solidFill>
                      <a:schemeClr val="tx1"/>
                    </a:solidFill>
                  </a:rPr>
                  <a:t>Ts</a:t>
                </a:r>
                <a:r>
                  <a:rPr lang="es-MX" sz="1200" b="1" dirty="0" smtClean="0">
                    <a:solidFill>
                      <a:schemeClr val="tx1"/>
                    </a:solidFill>
                  </a:rPr>
                  <a:t>=--- °C</a:t>
                </a:r>
                <a:endParaRPr lang="es-MX" sz="1200" b="1" dirty="0">
                  <a:solidFill>
                    <a:schemeClr val="tx1"/>
                  </a:solidFill>
                </a:endParaRPr>
              </a:p>
              <a:p>
                <a:pPr lvl="0"/>
                <a:r>
                  <a:rPr lang="es-MX" sz="1200" b="1" dirty="0" err="1">
                    <a:solidFill>
                      <a:schemeClr val="tx1"/>
                    </a:solidFill>
                  </a:rPr>
                  <a:t>Deposition</a:t>
                </a:r>
                <a:r>
                  <a:rPr lang="es-MX" sz="1200" b="1" dirty="0">
                    <a:solidFill>
                      <a:schemeClr val="tx1"/>
                    </a:solidFill>
                  </a:rPr>
                  <a:t> time= 3 min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MX" sz="1200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4" name="43 Rectángulo redondeado"/>
          <p:cNvSpPr/>
          <p:nvPr/>
        </p:nvSpPr>
        <p:spPr>
          <a:xfrm>
            <a:off x="17468186" y="11316077"/>
            <a:ext cx="3691982" cy="1077509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3"/>
          </a:lnRef>
          <a:fillRef idx="1002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800" b="1" dirty="0" smtClean="0"/>
              <a:t>Development</a:t>
            </a:r>
            <a:endParaRPr lang="es-MX" sz="1800" b="1" dirty="0"/>
          </a:p>
          <a:p>
            <a:pPr algn="ctr"/>
            <a:r>
              <a:rPr lang="es-MX" sz="1800" b="1" dirty="0" smtClean="0"/>
              <a:t> experimental</a:t>
            </a:r>
            <a:endParaRPr lang="es-E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:\sem\se2\muestras dulce\AI-01.t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368" y="21742296"/>
            <a:ext cx="5448294" cy="408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sem\se2\muestras dulce\A2-01.t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57" y="21878270"/>
            <a:ext cx="5298115" cy="39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sem\se2\muestras dulce\A31-01.t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37" y="25953728"/>
            <a:ext cx="5381408" cy="40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sem\se2\muestras dulce\A32-01.t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224" y="26025279"/>
            <a:ext cx="5298464" cy="39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sem\se2\muestras dulce\DR1-03.t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54" y="30135000"/>
            <a:ext cx="5303902" cy="39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sem\se2\muestras dulce\S3-03.ti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72" y="30099644"/>
            <a:ext cx="5303902" cy="39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uadro de texto 19"/>
          <p:cNvSpPr txBox="1">
            <a:spLocks noChangeArrowheads="1"/>
          </p:cNvSpPr>
          <p:nvPr/>
        </p:nvSpPr>
        <p:spPr bwMode="auto">
          <a:xfrm>
            <a:off x="2706251" y="34132092"/>
            <a:ext cx="11099321" cy="125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Arial"/>
                <a:ea typeface="Times New Roman"/>
                <a:cs typeface="Times New Roman"/>
              </a:rPr>
              <a:t> Figure</a:t>
            </a:r>
            <a:r>
              <a:rPr lang="en-US" sz="2000" dirty="0"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US" sz="2000" b="1" dirty="0" smtClean="0">
                <a:effectLst/>
                <a:latin typeface="Arial"/>
                <a:ea typeface="Times New Roman"/>
                <a:cs typeface="Times New Roman"/>
              </a:rPr>
              <a:t>3</a:t>
            </a:r>
            <a:r>
              <a:rPr lang="en-US" sz="2000" dirty="0" smtClean="0">
                <a:effectLst/>
                <a:latin typeface="Arial"/>
                <a:ea typeface="Times New Roman"/>
                <a:cs typeface="Times New Roman"/>
              </a:rPr>
              <a:t>. </a:t>
            </a:r>
            <a:r>
              <a:rPr lang="en-US" sz="2000" dirty="0">
                <a:effectLst/>
                <a:latin typeface="Arial"/>
                <a:ea typeface="Times New Roman"/>
                <a:cs typeface="Times New Roman"/>
              </a:rPr>
              <a:t>SEM images, 10 </a:t>
            </a:r>
            <a:r>
              <a:rPr lang="en-US" sz="2000" dirty="0" smtClean="0">
                <a:effectLst/>
                <a:latin typeface="Arial"/>
                <a:ea typeface="Times New Roman"/>
                <a:cs typeface="Times New Roman"/>
              </a:rPr>
              <a:t>KV. </a:t>
            </a:r>
            <a:r>
              <a:rPr lang="en-US" sz="2000" dirty="0" smtClean="0">
                <a:latin typeface="Arial"/>
                <a:ea typeface="Times New Roman"/>
                <a:cs typeface="Times New Roman"/>
              </a:rPr>
              <a:t>Samples CdTe: a), c) and e)</a:t>
            </a:r>
            <a:r>
              <a:rPr lang="en-US" sz="2000" dirty="0">
                <a:latin typeface="Arial"/>
                <a:ea typeface="Times New Roman"/>
                <a:cs typeface="Times New Roman"/>
              </a:rPr>
              <a:t> deposited at </a:t>
            </a:r>
            <a:r>
              <a:rPr lang="en-US" sz="2000" dirty="0" smtClean="0">
                <a:latin typeface="Arial"/>
                <a:ea typeface="Times New Roman"/>
                <a:cs typeface="Times New Roman"/>
              </a:rPr>
              <a:t>T1=630°C </a:t>
            </a:r>
            <a:r>
              <a:rPr lang="en-US" sz="2000" dirty="0">
                <a:latin typeface="Arial"/>
                <a:ea typeface="Times New Roman"/>
                <a:cs typeface="Times New Roman"/>
              </a:rPr>
              <a:t>and </a:t>
            </a:r>
            <a:r>
              <a:rPr lang="en-US" sz="2000" dirty="0" smtClean="0">
                <a:latin typeface="Arial"/>
                <a:ea typeface="Times New Roman"/>
                <a:cs typeface="Times New Roman"/>
              </a:rPr>
              <a:t>T2=530°C. </a:t>
            </a:r>
            <a:r>
              <a:rPr lang="en-US" sz="2000" dirty="0">
                <a:latin typeface="Arial"/>
                <a:ea typeface="Times New Roman"/>
                <a:cs typeface="Times New Roman"/>
              </a:rPr>
              <a:t>Samples </a:t>
            </a:r>
            <a:r>
              <a:rPr lang="en-US" sz="2000" dirty="0" smtClean="0">
                <a:latin typeface="Arial"/>
                <a:ea typeface="Times New Roman"/>
                <a:cs typeface="Times New Roman"/>
              </a:rPr>
              <a:t>CdTe/ZnTe were deposited </a:t>
            </a:r>
            <a:r>
              <a:rPr lang="en-US" sz="2000" dirty="0">
                <a:latin typeface="Arial"/>
                <a:ea typeface="Times New Roman"/>
                <a:cs typeface="Times New Roman"/>
              </a:rPr>
              <a:t>at T1=630°C and </a:t>
            </a:r>
            <a:r>
              <a:rPr lang="en-US" sz="2000" dirty="0" smtClean="0">
                <a:latin typeface="Arial"/>
                <a:ea typeface="Times New Roman"/>
                <a:cs typeface="Times New Roman"/>
              </a:rPr>
              <a:t>T2=530°C, </a:t>
            </a:r>
            <a:r>
              <a:rPr lang="en-US" sz="2000" dirty="0">
                <a:latin typeface="Arial"/>
                <a:ea typeface="Times New Roman"/>
                <a:cs typeface="Times New Roman"/>
              </a:rPr>
              <a:t>doped at </a:t>
            </a:r>
            <a:r>
              <a:rPr lang="en-US" sz="2000" dirty="0" smtClean="0">
                <a:latin typeface="Arial"/>
                <a:ea typeface="Times New Roman"/>
                <a:cs typeface="Times New Roman"/>
              </a:rPr>
              <a:t>T3=550°C:     b) and d) on O</a:t>
            </a:r>
            <a:r>
              <a:rPr lang="en-US" sz="1200" dirty="0" smtClean="0">
                <a:latin typeface="Arial"/>
                <a:ea typeface="Times New Roman"/>
                <a:cs typeface="Times New Roman"/>
              </a:rPr>
              <a:t>2</a:t>
            </a:r>
            <a:r>
              <a:rPr lang="en-US" sz="2000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en-US" sz="2000" dirty="0">
                <a:latin typeface="Arial"/>
                <a:ea typeface="Times New Roman"/>
                <a:cs typeface="Times New Roman"/>
              </a:rPr>
              <a:t>atmosphere </a:t>
            </a:r>
            <a:r>
              <a:rPr lang="en-US" sz="2000" dirty="0" smtClean="0">
                <a:latin typeface="Arial"/>
                <a:ea typeface="Times New Roman"/>
                <a:cs typeface="Times New Roman"/>
              </a:rPr>
              <a:t>and f) on Ar atmosphere</a:t>
            </a:r>
            <a:endParaRPr lang="en-US" sz="2000" dirty="0">
              <a:latin typeface="Arial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s-ES" sz="3600" dirty="0">
              <a:effectLst/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63" name="6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362398"/>
              </p:ext>
            </p:extLst>
          </p:nvPr>
        </p:nvGraphicFramePr>
        <p:xfrm>
          <a:off x="2502218" y="36998127"/>
          <a:ext cx="12010477" cy="463708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63084"/>
                <a:gridCol w="1383947"/>
                <a:gridCol w="1383947"/>
                <a:gridCol w="1273230"/>
                <a:gridCol w="1964079"/>
                <a:gridCol w="2007444"/>
                <a:gridCol w="2134746"/>
              </a:tblGrid>
              <a:tr h="443501">
                <a:tc rowSpan="2">
                  <a:txBody>
                    <a:bodyPr/>
                    <a:lstStyle/>
                    <a:p>
                      <a:pPr algn="ctr"/>
                      <a:endParaRPr lang="es-MX" sz="2400" b="1" dirty="0" smtClean="0">
                        <a:latin typeface="+mn-lt"/>
                      </a:endParaRPr>
                    </a:p>
                    <a:p>
                      <a:pPr algn="ctr"/>
                      <a:endParaRPr lang="es-MX" sz="2400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es-MX" sz="2400" b="1" dirty="0" err="1" smtClean="0">
                          <a:latin typeface="+mn-lt"/>
                        </a:rPr>
                        <a:t>Sample</a:t>
                      </a:r>
                      <a:endParaRPr lang="es-MX" sz="2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+mn-lt"/>
                        </a:rPr>
                        <a:t>EDAX</a:t>
                      </a:r>
                      <a:endParaRPr lang="es-ES" sz="2400" dirty="0">
                        <a:latin typeface="+mn-lt"/>
                      </a:endParaRPr>
                    </a:p>
                  </a:txBody>
                  <a:tcPr marL="91447" marR="91447" marT="45723" marB="45723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91447" marR="91447" marT="45723" marB="457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91447" marR="91447" marT="45723" marB="457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2400" b="1" dirty="0" err="1" smtClean="0">
                          <a:latin typeface="+mn-lt"/>
                          <a:cs typeface="Arial" pitchFamily="34" charset="0"/>
                        </a:rPr>
                        <a:t>Thickness</a:t>
                      </a:r>
                      <a:endParaRPr lang="es-MX" sz="2400" b="1" dirty="0" smtClean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 smtClean="0"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kumimoji="0" lang="es-E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µm)</a:t>
                      </a:r>
                      <a:endParaRPr lang="es-MX" sz="2400" b="1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es-MX" sz="2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2400" b="1" i="0" dirty="0" err="1" smtClean="0">
                          <a:latin typeface="+mn-lt"/>
                          <a:cs typeface="Arial" pitchFamily="34" charset="0"/>
                        </a:rPr>
                        <a:t>Sheet</a:t>
                      </a:r>
                      <a:r>
                        <a:rPr lang="es-MX" sz="2400" b="1" i="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s-MX" sz="2400" b="1" i="0" dirty="0" err="1" smtClean="0">
                          <a:latin typeface="+mn-lt"/>
                          <a:cs typeface="Arial" pitchFamily="34" charset="0"/>
                        </a:rPr>
                        <a:t>resistance</a:t>
                      </a:r>
                      <a:endParaRPr lang="es-MX" sz="2400" b="1" i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es-E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(Ω/ □ )</a:t>
                      </a:r>
                      <a:endParaRPr lang="es-MX" sz="2400" b="1" i="0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2400" b="1" dirty="0" err="1" smtClean="0">
                          <a:latin typeface="+mn-lt"/>
                          <a:cs typeface="Arial" pitchFamily="34" charset="0"/>
                        </a:rPr>
                        <a:t>Resistivity</a:t>
                      </a:r>
                      <a:endParaRPr lang="es-MX" sz="2400" b="1" dirty="0" smtClean="0"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s-MX" sz="2400" b="1" dirty="0" smtClean="0">
                          <a:latin typeface="+mn-lt"/>
                          <a:cs typeface="Arial" pitchFamily="34" charset="0"/>
                        </a:rPr>
                        <a:t>(</a:t>
                      </a:r>
                      <a:r>
                        <a:rPr kumimoji="0" lang="el-GR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Ω•</a:t>
                      </a:r>
                      <a:r>
                        <a:rPr kumimoji="0" lang="es-E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s-MX" sz="2400" b="1" dirty="0" smtClean="0">
                          <a:latin typeface="+mn-lt"/>
                          <a:cs typeface="Arial" pitchFamily="34" charset="0"/>
                        </a:rPr>
                        <a:t>)</a:t>
                      </a:r>
                      <a:endParaRPr lang="es-MX" sz="2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</a:tr>
              <a:tr h="8667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latin typeface="+mn-lt"/>
                        </a:rPr>
                        <a:t>%</a:t>
                      </a:r>
                      <a:r>
                        <a:rPr lang="es-MX" sz="2400" b="1" baseline="0" dirty="0" smtClean="0">
                          <a:latin typeface="+mn-lt"/>
                        </a:rPr>
                        <a:t> Te</a:t>
                      </a:r>
                      <a:endParaRPr lang="es-MX" sz="2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latin typeface="+mn-lt"/>
                        </a:rPr>
                        <a:t>%</a:t>
                      </a:r>
                      <a:r>
                        <a:rPr lang="es-MX" sz="2400" b="1" baseline="0" dirty="0" smtClean="0">
                          <a:latin typeface="+mn-lt"/>
                        </a:rPr>
                        <a:t> Cd</a:t>
                      </a:r>
                      <a:endParaRPr lang="es-MX" sz="2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latin typeface="+mn-lt"/>
                        </a:rPr>
                        <a:t>% Zn</a:t>
                      </a:r>
                      <a:endParaRPr lang="es-MX" sz="2400" b="1" dirty="0"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52189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a)</a:t>
                      </a:r>
                      <a:endParaRPr lang="es-MX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+mn-lt"/>
                          <a:cs typeface="+mn-cs"/>
                        </a:rPr>
                        <a:t>48.71</a:t>
                      </a:r>
                      <a:endParaRPr lang="es-MX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51.29</a:t>
                      </a:r>
                      <a:endParaRPr lang="es-MX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---</a:t>
                      </a:r>
                      <a:endParaRPr lang="es-MX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7.3</a:t>
                      </a:r>
                      <a:endParaRPr lang="es-MX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--</a:t>
                      </a:r>
                      <a:endParaRPr lang="es-MX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</a:tr>
              <a:tr h="552189">
                <a:tc>
                  <a:txBody>
                    <a:bodyPr/>
                    <a:lstStyle/>
                    <a:p>
                      <a:pPr algn="ctr"/>
                      <a:r>
                        <a:rPr lang="es-MX" sz="2400" u="none" dirty="0" smtClean="0"/>
                        <a:t>b)</a:t>
                      </a:r>
                      <a:endParaRPr lang="es-MX" sz="24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u="none" dirty="0" smtClean="0"/>
                        <a:t>57.29</a:t>
                      </a:r>
                      <a:endParaRPr lang="es-MX" sz="24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u="none" dirty="0" smtClean="0"/>
                        <a:t>42.51</a:t>
                      </a:r>
                      <a:endParaRPr lang="es-MX" sz="24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u="none" dirty="0" smtClean="0"/>
                        <a:t>0.41</a:t>
                      </a:r>
                      <a:endParaRPr lang="es-MX" sz="2400" b="1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u="none" dirty="0" smtClean="0">
                          <a:latin typeface="Arial" pitchFamily="34" charset="0"/>
                          <a:cs typeface="Arial" pitchFamily="34" charset="0"/>
                        </a:rPr>
                        <a:t>8.5</a:t>
                      </a:r>
                      <a:endParaRPr lang="es-MX" sz="2400" b="0" u="non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47.40 x 10</a:t>
                      </a:r>
                      <a:r>
                        <a:rPr lang="es-ES" sz="24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x10</a:t>
                      </a:r>
                      <a:r>
                        <a:rPr kumimoji="0" lang="es-ES" sz="2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1447" marR="91447" marT="45723" marB="45723"/>
                </a:tc>
              </a:tr>
              <a:tr h="552189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c)</a:t>
                      </a:r>
                      <a:endParaRPr lang="es-MX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49.52</a:t>
                      </a: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50.48</a:t>
                      </a: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---</a:t>
                      </a:r>
                      <a:endParaRPr lang="es-MX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  <a:endParaRPr lang="es-MX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---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--</a:t>
                      </a:r>
                      <a:endParaRPr lang="es-MX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</a:tr>
              <a:tr h="552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d)</a:t>
                      </a: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57.09</a:t>
                      </a: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42.76</a:t>
                      </a: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0.15</a:t>
                      </a:r>
                      <a:endParaRPr lang="es-MX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6.9</a:t>
                      </a:r>
                      <a:endParaRPr lang="es-MX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81.25 x 10</a:t>
                      </a:r>
                      <a:r>
                        <a:rPr lang="es-ES" sz="24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x10</a:t>
                      </a:r>
                      <a:r>
                        <a:rPr kumimoji="0" lang="en-US" sz="2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MX" sz="2400" b="1" u="sng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</a:tr>
              <a:tr h="552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e)</a:t>
                      </a: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46.13</a:t>
                      </a: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53.87</a:t>
                      </a: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s-MX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s-MX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--</a:t>
                      </a:r>
                      <a:endParaRPr lang="es-MX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</a:tr>
              <a:tr h="552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/>
                        <a:t>f)</a:t>
                      </a: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56.76</a:t>
                      </a: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43.24</a:t>
                      </a: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es-MX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Arial" pitchFamily="34" charset="0"/>
                          <a:cs typeface="Arial" pitchFamily="34" charset="0"/>
                        </a:rPr>
                        <a:t>4.6</a:t>
                      </a:r>
                      <a:endParaRPr lang="es-MX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20.983 x 10</a:t>
                      </a:r>
                      <a:r>
                        <a:rPr kumimoji="0" lang="es-ES" sz="2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MX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 x10</a:t>
                      </a:r>
                      <a:r>
                        <a:rPr kumimoji="0" lang="en-US" sz="2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MX" sz="240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23" marB="45723"/>
                </a:tc>
              </a:tr>
            </a:tbl>
          </a:graphicData>
        </a:graphic>
      </p:graphicFrame>
      <p:sp>
        <p:nvSpPr>
          <p:cNvPr id="64" name="63 CuadroTexto"/>
          <p:cNvSpPr txBox="1"/>
          <p:nvPr/>
        </p:nvSpPr>
        <p:spPr>
          <a:xfrm>
            <a:off x="6479917" y="20483671"/>
            <a:ext cx="41703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RESULTS</a:t>
            </a:r>
            <a:endParaRPr lang="es-MX" sz="4800" dirty="0">
              <a:solidFill>
                <a:srgbClr val="C00000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301731"/>
              </p:ext>
            </p:extLst>
          </p:nvPr>
        </p:nvGraphicFramePr>
        <p:xfrm>
          <a:off x="15911823" y="16657942"/>
          <a:ext cx="13683690" cy="8780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Graph" r:id="rId22" imgW="3792960" imgH="3018240" progId="">
                  <p:embed/>
                </p:oleObj>
              </mc:Choice>
              <mc:Fallback>
                <p:oleObj name="Graph" r:id="rId22" imgW="3792960" imgH="301824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1823" y="16657942"/>
                        <a:ext cx="13683690" cy="878013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ACA73B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28 Flecha curvada hacia abajo"/>
          <p:cNvSpPr/>
          <p:nvPr/>
        </p:nvSpPr>
        <p:spPr>
          <a:xfrm>
            <a:off x="5832739" y="11755140"/>
            <a:ext cx="6971845" cy="1532505"/>
          </a:xfrm>
          <a:prstGeom prst="curvedDownArrow">
            <a:avLst>
              <a:gd name="adj1" fmla="val 12733"/>
              <a:gd name="adj2" fmla="val 27369"/>
              <a:gd name="adj3" fmla="val 384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5" name="Cuadro de texto 6"/>
          <p:cNvSpPr txBox="1">
            <a:spLocks noChangeArrowheads="1"/>
          </p:cNvSpPr>
          <p:nvPr/>
        </p:nvSpPr>
        <p:spPr bwMode="auto">
          <a:xfrm>
            <a:off x="2016177" y="17085885"/>
            <a:ext cx="7920881" cy="11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Figure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1.Evaporation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Chamber consists of a: a) block of substrate, b)block of source and c) graphite furnace</a:t>
            </a:r>
            <a:endParaRPr lang="es-MX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6" name="Cuadro de texto 26"/>
          <p:cNvSpPr txBox="1">
            <a:spLocks noChangeArrowheads="1"/>
          </p:cNvSpPr>
          <p:nvPr/>
        </p:nvSpPr>
        <p:spPr bwMode="auto">
          <a:xfrm>
            <a:off x="9747250" y="15701330"/>
            <a:ext cx="6140410" cy="89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Figure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2. 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Evaporation Chamber for the ZnTe</a:t>
            </a:r>
            <a:endParaRPr lang="es-MX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28270" y="17982548"/>
            <a:ext cx="14274145" cy="2246769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deposition temperatures used for the  samples were 530 °C and  630°C for the source (T1) and substrate (T2) respectively </a:t>
            </a:r>
            <a:r>
              <a:rPr lang="en-US" sz="2800" dirty="0" smtClean="0"/>
              <a:t> </a:t>
            </a:r>
            <a:r>
              <a:rPr lang="en-US" sz="2800" dirty="0"/>
              <a:t>(fig. </a:t>
            </a:r>
            <a:r>
              <a:rPr lang="en-US" sz="2800" dirty="0" smtClean="0"/>
              <a:t>1), </a:t>
            </a:r>
            <a:r>
              <a:rPr lang="en-US" sz="2800" dirty="0"/>
              <a:t>under the following conditions: 0.1 </a:t>
            </a:r>
            <a:r>
              <a:rPr lang="en-US" sz="2800" dirty="0" err="1"/>
              <a:t>Torr</a:t>
            </a:r>
            <a:r>
              <a:rPr lang="en-US" sz="2800" dirty="0"/>
              <a:t>, controlled atmosphere (50% O2 and 50% Ar). 0,013 g was placed in a boat CdTe with three divisions </a:t>
            </a:r>
            <a:r>
              <a:rPr lang="en-US" sz="2800" dirty="0" smtClean="0"/>
              <a:t>, </a:t>
            </a:r>
            <a:r>
              <a:rPr lang="en-US" sz="2800" dirty="0"/>
              <a:t>this was for three minutes</a:t>
            </a:r>
            <a:r>
              <a:rPr lang="en-US" sz="2800" dirty="0" smtClean="0"/>
              <a:t>. </a:t>
            </a:r>
            <a:r>
              <a:rPr lang="en-US" sz="2800" dirty="0"/>
              <a:t> </a:t>
            </a:r>
            <a:r>
              <a:rPr lang="en-US" sz="2800" dirty="0" smtClean="0"/>
              <a:t>The CdTe samples were doped whit ZnTe using a source temperature of 550 °C on </a:t>
            </a:r>
            <a:r>
              <a:rPr lang="en-US" sz="2800" dirty="0" err="1" smtClean="0"/>
              <a:t>controlated</a:t>
            </a:r>
            <a:r>
              <a:rPr lang="en-US" sz="2800" dirty="0" smtClean="0"/>
              <a:t> atmosphere of O</a:t>
            </a:r>
            <a:r>
              <a:rPr lang="en-US" sz="24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Ar.</a:t>
            </a:r>
            <a:endParaRPr lang="es-MX" sz="2800" dirty="0"/>
          </a:p>
        </p:txBody>
      </p:sp>
      <p:sp>
        <p:nvSpPr>
          <p:cNvPr id="57" name="56 Rectángulo"/>
          <p:cNvSpPr/>
          <p:nvPr/>
        </p:nvSpPr>
        <p:spPr>
          <a:xfrm>
            <a:off x="15242209" y="24987076"/>
            <a:ext cx="14353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Figure 4.  X-R spectra of (a),(c),(e) CdTe as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grown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; (b),(d) CdTe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ZnTe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diferent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substrats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16926237" y="39316668"/>
            <a:ext cx="14584480" cy="25455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2566" tIns="41283" rIns="82566" bIns="41283">
            <a:spAutoFit/>
          </a:bodyPr>
          <a:lstStyle/>
          <a:p>
            <a:pPr algn="just" defTabSz="828675"/>
            <a:r>
              <a:rPr lang="es-ES" sz="1600" b="1" dirty="0">
                <a:cs typeface="Arial" pitchFamily="34" charset="0"/>
              </a:rPr>
              <a:t>REFERENCES </a:t>
            </a:r>
          </a:p>
          <a:p>
            <a:pPr algn="just" defTabSz="828675"/>
            <a:endParaRPr lang="es-E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just" defTabSz="828675"/>
            <a:r>
              <a:rPr lang="es-MX" sz="1600" dirty="0">
                <a:cs typeface="Arial" pitchFamily="34" charset="0"/>
              </a:rPr>
              <a:t>[1]  M.L. Albor Aguilera y M. A. González Trujillo, Tesis de Licenciatura “</a:t>
            </a:r>
            <a:r>
              <a:rPr lang="es-ES" sz="1600" dirty="0">
                <a:cs typeface="Arial" pitchFamily="34" charset="0"/>
              </a:rPr>
              <a:t>Construcción de un Sistema de Crecimiento de  Películas Delgadas Semiconductoras por la  Técnica GREG", 1993.</a:t>
            </a:r>
            <a:r>
              <a:rPr lang="es-MX" sz="1600" dirty="0">
                <a:cs typeface="Arial" pitchFamily="34" charset="0"/>
              </a:rPr>
              <a:t> </a:t>
            </a:r>
          </a:p>
          <a:p>
            <a:pPr algn="just" defTabSz="828675"/>
            <a:r>
              <a:rPr lang="es-MX" sz="1600" dirty="0">
                <a:cs typeface="Arial" pitchFamily="34" charset="0"/>
              </a:rPr>
              <a:t>[2]  </a:t>
            </a:r>
            <a:r>
              <a:rPr lang="es-ES" sz="1600" dirty="0">
                <a:cs typeface="Arial" pitchFamily="34" charset="0"/>
              </a:rPr>
              <a:t>M. Tufiño Velázquez, G. Contreras Puente, M.L. Albor Aguilera, M.A. González Trujillo, A.D. Compaan, Revista Mexicana de Física 44(6) (1998) 589-595.</a:t>
            </a:r>
          </a:p>
          <a:p>
            <a:r>
              <a:rPr lang="en-US" sz="1600" dirty="0" smtClean="0"/>
              <a:t> [3] </a:t>
            </a:r>
            <a:r>
              <a:rPr lang="en-US" sz="1600" dirty="0"/>
              <a:t>A. Romeo, R. Wendt, et al, “Development of efficient and stable back </a:t>
            </a:r>
            <a:r>
              <a:rPr lang="en-US" sz="1600" dirty="0" err="1"/>
              <a:t>contacs</a:t>
            </a:r>
            <a:r>
              <a:rPr lang="en-US" sz="1600" dirty="0"/>
              <a:t> on CdTe/</a:t>
            </a:r>
            <a:r>
              <a:rPr lang="en-US" sz="1600" dirty="0" err="1"/>
              <a:t>CdS</a:t>
            </a:r>
            <a:r>
              <a:rPr lang="en-US" sz="1600" dirty="0"/>
              <a:t> solar cells” Thin solid films (2001).</a:t>
            </a:r>
            <a:endParaRPr lang="es-MX" sz="1600" dirty="0"/>
          </a:p>
          <a:p>
            <a:r>
              <a:rPr lang="en-US" sz="1600" dirty="0" smtClean="0"/>
              <a:t>[</a:t>
            </a:r>
            <a:r>
              <a:rPr lang="en-US" sz="1600" dirty="0"/>
              <a:t>4] M. S. </a:t>
            </a:r>
            <a:r>
              <a:rPr lang="en-US" sz="1600" dirty="0" err="1"/>
              <a:t>Hossain</a:t>
            </a:r>
            <a:r>
              <a:rPr lang="en-US" sz="1600" dirty="0"/>
              <a:t>, R. Islam Et al, “Structural, elemental compositions and optical properties of </a:t>
            </a:r>
            <a:r>
              <a:rPr lang="en-US" sz="1600" dirty="0" err="1"/>
              <a:t>ZnTe:V</a:t>
            </a:r>
            <a:r>
              <a:rPr lang="en-US" sz="1600" dirty="0"/>
              <a:t> thin films”. </a:t>
            </a:r>
            <a:r>
              <a:rPr lang="en-US" sz="1600" dirty="0" err="1"/>
              <a:t>Chalcogenide</a:t>
            </a:r>
            <a:r>
              <a:rPr lang="en-US" sz="1600" dirty="0"/>
              <a:t> Letters Vol. 7, 2010.</a:t>
            </a:r>
            <a:endParaRPr lang="es-MX" sz="1600" dirty="0"/>
          </a:p>
          <a:p>
            <a:r>
              <a:rPr lang="en-US" sz="1600" dirty="0"/>
              <a:t>[5]Dieter K. “Semiconductor material and device characterization” second edition, a Wiley-</a:t>
            </a:r>
            <a:r>
              <a:rPr lang="en-US" sz="1600" dirty="0" err="1"/>
              <a:t>Interscience</a:t>
            </a:r>
            <a:r>
              <a:rPr lang="en-US" sz="1600" dirty="0"/>
              <a:t> Publication, Canada, 1998</a:t>
            </a:r>
            <a:endParaRPr lang="es-MX" sz="1600" dirty="0"/>
          </a:p>
          <a:p>
            <a:pPr algn="just" defTabSz="828675"/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algn="just" defTabSz="828675"/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16490057" y="35860284"/>
            <a:ext cx="149627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● Electrical measurements reveals a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CdTe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conductivity is improved with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 p+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región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was created with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ZnTe.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● Crystalline quality is reduced by CdTe films with ZnTe. 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annalysis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of X-R and photoacustic spectra).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● The properties obtained with ZnTe how back contact can be use on photovoltaic dispositive.</a:t>
            </a:r>
          </a:p>
          <a:p>
            <a:pPr algn="just"/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20845495" y="34918553"/>
            <a:ext cx="542928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 smtClean="0">
                <a:solidFill>
                  <a:srgbClr val="C00000"/>
                </a:solidFill>
              </a:rPr>
              <a:t>CONCLUSIONS</a:t>
            </a:r>
            <a:endParaRPr lang="es-MX" sz="4800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329792" y="22151807"/>
            <a:ext cx="6495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a)</a:t>
            </a:r>
            <a:endParaRPr lang="es-MX" sz="36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8661021" y="22151806"/>
            <a:ext cx="6495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600" dirty="0"/>
              <a:t>b</a:t>
            </a:r>
            <a:r>
              <a:rPr lang="es-MX" sz="3600" dirty="0" smtClean="0"/>
              <a:t>)</a:t>
            </a:r>
            <a:endParaRPr lang="es-MX" sz="36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3131988" y="25982403"/>
            <a:ext cx="6495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600" dirty="0"/>
              <a:t>c</a:t>
            </a:r>
            <a:r>
              <a:rPr lang="es-MX" sz="3600" dirty="0" smtClean="0"/>
              <a:t>)</a:t>
            </a:r>
            <a:endParaRPr lang="es-MX" sz="36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8690095" y="26193776"/>
            <a:ext cx="6495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d)</a:t>
            </a:r>
            <a:endParaRPr lang="es-MX" sz="36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3076220" y="30298244"/>
            <a:ext cx="6495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e)</a:t>
            </a:r>
            <a:endParaRPr lang="es-MX" sz="3600" dirty="0"/>
          </a:p>
        </p:txBody>
      </p:sp>
      <p:sp>
        <p:nvSpPr>
          <p:cNvPr id="72" name="71 CuadroTexto"/>
          <p:cNvSpPr txBox="1"/>
          <p:nvPr/>
        </p:nvSpPr>
        <p:spPr>
          <a:xfrm>
            <a:off x="8604718" y="30192597"/>
            <a:ext cx="6495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f)</a:t>
            </a:r>
            <a:endParaRPr lang="es-MX" sz="3600" dirty="0"/>
          </a:p>
        </p:txBody>
      </p:sp>
      <p:sp>
        <p:nvSpPr>
          <p:cNvPr id="73" name="72 Rectángulo"/>
          <p:cNvSpPr/>
          <p:nvPr/>
        </p:nvSpPr>
        <p:spPr>
          <a:xfrm>
            <a:off x="1985863" y="35818862"/>
            <a:ext cx="13716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err="1" smtClean="0">
                <a:latin typeface="Arial" pitchFamily="34" charset="0"/>
                <a:cs typeface="Arial" pitchFamily="34" charset="0"/>
              </a:rPr>
              <a:t>Table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/>
              <a:t>Comparative chemical </a:t>
            </a:r>
            <a:r>
              <a:rPr lang="en-US" sz="2800" dirty="0" smtClean="0"/>
              <a:t>quantification, electric properties </a:t>
            </a:r>
            <a:r>
              <a:rPr lang="en-US" sz="2800" dirty="0"/>
              <a:t>of CdTe and ZnTe/CdTe thin films.</a:t>
            </a:r>
            <a:endParaRPr lang="es-MX" sz="2800" dirty="0"/>
          </a:p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4" name="Cuadro de texto 19"/>
          <p:cNvSpPr txBox="1">
            <a:spLocks noChangeArrowheads="1"/>
          </p:cNvSpPr>
          <p:nvPr/>
        </p:nvSpPr>
        <p:spPr bwMode="auto">
          <a:xfrm>
            <a:off x="18412271" y="33649230"/>
            <a:ext cx="9649072" cy="37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Arial"/>
                <a:ea typeface="Times New Roman"/>
                <a:cs typeface="Times New Roman"/>
              </a:rPr>
              <a:t>Figure 7. </a:t>
            </a:r>
            <a:r>
              <a:rPr lang="en-US" sz="1800" b="1" dirty="0" err="1">
                <a:effectLst/>
                <a:latin typeface="Arial"/>
                <a:ea typeface="Times New Roman"/>
                <a:cs typeface="Times New Roman"/>
              </a:rPr>
              <a:t>Photoacoustic</a:t>
            </a:r>
            <a:r>
              <a:rPr lang="en-US" sz="1800" b="1" dirty="0">
                <a:effectLst/>
                <a:latin typeface="Arial"/>
                <a:ea typeface="Times New Roman"/>
                <a:cs typeface="Times New Roman"/>
              </a:rPr>
              <a:t> spectra of </a:t>
            </a:r>
            <a:r>
              <a:rPr lang="en-US" sz="1800" b="1" dirty="0" smtClean="0"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US" sz="1800" b="1" dirty="0">
                <a:effectLst/>
                <a:latin typeface="Arial"/>
                <a:ea typeface="Times New Roman"/>
                <a:cs typeface="Times New Roman"/>
              </a:rPr>
              <a:t>CdTe and </a:t>
            </a:r>
            <a:r>
              <a:rPr lang="en-US" sz="1800" b="1" dirty="0" smtClean="0"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en-US" sz="1800" b="1" dirty="0">
                <a:effectLst/>
                <a:latin typeface="Arial"/>
                <a:ea typeface="Times New Roman"/>
                <a:cs typeface="Times New Roman"/>
              </a:rPr>
              <a:t>ZnTe/CdTe</a:t>
            </a:r>
            <a:endParaRPr lang="es-MX" sz="32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38" name="3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023657"/>
              </p:ext>
            </p:extLst>
          </p:nvPr>
        </p:nvGraphicFramePr>
        <p:xfrm>
          <a:off x="15937666" y="25813420"/>
          <a:ext cx="13769684" cy="8250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Graph" r:id="rId24" imgW="4161600" imgH="2926080" progId="">
                  <p:embed/>
                </p:oleObj>
              </mc:Choice>
              <mc:Fallback>
                <p:oleObj name="Graph" r:id="rId24" imgW="4161600" imgH="292608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7666" y="25813420"/>
                        <a:ext cx="13769684" cy="82508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76200">
                        <a:solidFill>
                          <a:srgbClr val="ACA73B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2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645</TotalTime>
  <Words>726</Words>
  <Application>Microsoft Office PowerPoint</Application>
  <PresentationFormat>Personalizado</PresentationFormat>
  <Paragraphs>117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Urbano</vt:lpstr>
      <vt:lpstr>Graph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Dulce</dc:creator>
  <cp:lastModifiedBy>lourdes</cp:lastModifiedBy>
  <cp:revision>46</cp:revision>
  <dcterms:created xsi:type="dcterms:W3CDTF">2012-08-02T02:53:29Z</dcterms:created>
  <dcterms:modified xsi:type="dcterms:W3CDTF">2012-10-26T00:16:13Z</dcterms:modified>
</cp:coreProperties>
</file>